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2" r:id="rId6"/>
    <p:sldId id="261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816608"/>
            <a:ext cx="7766936" cy="1103376"/>
          </a:xfrm>
        </p:spPr>
        <p:txBody>
          <a:bodyPr/>
          <a:lstStyle/>
          <a:p>
            <a:pPr algn="ctr"/>
            <a:r>
              <a:rPr lang="zh-TW" altLang="en-US" dirty="0"/>
              <a:t>物聯網期中報告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754112" y="5147733"/>
            <a:ext cx="207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許愷佑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 連崇祐</a:t>
            </a:r>
          </a:p>
        </p:txBody>
      </p:sp>
    </p:spTree>
    <p:extLst>
      <p:ext uri="{BB962C8B-B14F-4D97-AF65-F5344CB8AC3E}">
        <p14:creationId xmlns:p14="http://schemas.microsoft.com/office/powerpoint/2010/main" val="164959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CF55C34A-D952-D320-94FE-40037E2C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搖桿控制</a:t>
            </a:r>
            <a:r>
              <a:rPr lang="en-US" altLang="zh-TW" sz="3600" dirty="0"/>
              <a:t>RGB</a:t>
            </a:r>
            <a:r>
              <a:rPr lang="zh-TW" altLang="en-US" sz="3600" dirty="0"/>
              <a:t>燈泡</a:t>
            </a:r>
          </a:p>
        </p:txBody>
      </p:sp>
      <p:pic>
        <p:nvPicPr>
          <p:cNvPr id="5" name="Picture 4" descr="https://1.bp.blogspot.com/-YjNH5qJpmK4/XaLkanW6P5I/AAAAAAAAURI/qjvpVKrp8dkGEJEfVhzZnN0oLFqZVQ8iQCLcBGAsYHQ/s640/joystick3.png">
            <a:extLst>
              <a:ext uri="{FF2B5EF4-FFF2-40B4-BE49-F238E27FC236}">
                <a16:creationId xmlns:a16="http://schemas.microsoft.com/office/drawing/2014/main" id="{7C98C2AF-03EF-C7FD-5BD9-96C784FBD7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28" y="2160588"/>
            <a:ext cx="451658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燈泡PNG素材下載免摳圖PNG圖片，高清去背圖案下載">
            <a:extLst>
              <a:ext uri="{FF2B5EF4-FFF2-40B4-BE49-F238E27FC236}">
                <a16:creationId xmlns:a16="http://schemas.microsoft.com/office/drawing/2014/main" id="{AEA9FCA9-C816-350B-F0E9-9AE68798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49" y="526279"/>
            <a:ext cx="1380867" cy="138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以辰】台灣現貨麵包板400孔紅藍線Arduino迷你麵包板| 露天市集| 全台最大的網路購物市集">
            <a:extLst>
              <a:ext uri="{FF2B5EF4-FFF2-40B4-BE49-F238E27FC236}">
                <a16:creationId xmlns:a16="http://schemas.microsoft.com/office/drawing/2014/main" id="{F6321802-AEAD-26AB-6F07-DA4065A5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38" y="2244381"/>
            <a:ext cx="1965155" cy="196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3793B69-A94C-7B3A-393A-1CD4F052CD83}"/>
              </a:ext>
            </a:extLst>
          </p:cNvPr>
          <p:cNvCxnSpPr>
            <a:cxnSpLocks/>
          </p:cNvCxnSpPr>
          <p:nvPr/>
        </p:nvCxnSpPr>
        <p:spPr>
          <a:xfrm>
            <a:off x="6026072" y="1746422"/>
            <a:ext cx="329420" cy="102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D32E5F9-AF67-B6D7-65AF-16C6C89A3104}"/>
              </a:ext>
            </a:extLst>
          </p:cNvPr>
          <p:cNvCxnSpPr>
            <a:cxnSpLocks/>
          </p:cNvCxnSpPr>
          <p:nvPr/>
        </p:nvCxnSpPr>
        <p:spPr>
          <a:xfrm>
            <a:off x="5902411" y="1746422"/>
            <a:ext cx="345989" cy="117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A6935C3-4B80-FCF2-8D6A-55C8E5E5A767}"/>
              </a:ext>
            </a:extLst>
          </p:cNvPr>
          <p:cNvCxnSpPr/>
          <p:nvPr/>
        </p:nvCxnSpPr>
        <p:spPr>
          <a:xfrm>
            <a:off x="5012724" y="2537254"/>
            <a:ext cx="889687" cy="23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E9E4929-5268-E416-0C8E-DA4B0F252B54}"/>
              </a:ext>
            </a:extLst>
          </p:cNvPr>
          <p:cNvCxnSpPr>
            <a:cxnSpLocks/>
          </p:cNvCxnSpPr>
          <p:nvPr/>
        </p:nvCxnSpPr>
        <p:spPr>
          <a:xfrm>
            <a:off x="4123038" y="2537254"/>
            <a:ext cx="1779373" cy="38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6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8C03A93B-2A03-C5F9-DFAF-0149A855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effectLst/>
                <a:latin typeface="Helvetica Neue"/>
              </a:rPr>
              <a:t>軟硬體設備</a:t>
            </a:r>
            <a:endParaRPr lang="zh-TW" altLang="en-US" sz="36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E4A23A7-0990-F7DC-13F7-146D7B9A8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>
            <a:normAutofit/>
          </a:bodyPr>
          <a:lstStyle/>
          <a:p>
            <a:r>
              <a:rPr lang="en-US" altLang="zh-TW" dirty="0"/>
              <a:t>Arduino UNO X1</a:t>
            </a:r>
          </a:p>
          <a:p>
            <a:r>
              <a:rPr lang="en-US" altLang="zh-TW" dirty="0"/>
              <a:t>XY</a:t>
            </a:r>
            <a:r>
              <a:rPr lang="zh-TW" altLang="en-US" dirty="0"/>
              <a:t>搖桿</a:t>
            </a:r>
            <a:r>
              <a:rPr lang="en-US" altLang="zh-TW" dirty="0"/>
              <a:t>X1</a:t>
            </a:r>
          </a:p>
          <a:p>
            <a:r>
              <a:rPr lang="zh-TW" altLang="en-US" dirty="0"/>
              <a:t>線</a:t>
            </a:r>
            <a:r>
              <a:rPr lang="en-US" altLang="zh-TW" dirty="0"/>
              <a:t>X9</a:t>
            </a:r>
          </a:p>
          <a:p>
            <a:r>
              <a:rPr lang="en-US" altLang="zh-TW" dirty="0"/>
              <a:t>RGB</a:t>
            </a:r>
            <a:r>
              <a:rPr lang="zh-TW" altLang="en-US" dirty="0"/>
              <a:t>燈泡</a:t>
            </a:r>
            <a:r>
              <a:rPr lang="en-US" altLang="zh-TW" dirty="0"/>
              <a:t>X1</a:t>
            </a:r>
          </a:p>
          <a:p>
            <a:r>
              <a:rPr lang="zh-TW" altLang="en-US" dirty="0"/>
              <a:t>麵包版</a:t>
            </a:r>
            <a:r>
              <a:rPr lang="en-US" altLang="zh-TW" dirty="0"/>
              <a:t>X1</a:t>
            </a:r>
          </a:p>
          <a:p>
            <a:endParaRPr lang="zh-TW" altLang="en-US" dirty="0"/>
          </a:p>
          <a:p>
            <a:r>
              <a:rPr lang="zh-TW" altLang="en-US" dirty="0"/>
              <a:t>軟體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220766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A3206-0B9A-2EAA-5048-36656759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Helvetica Neue"/>
              </a:rPr>
              <a:t>製作進度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5227AB-999A-FD32-6262-F85417AD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已構思和試做</a:t>
            </a:r>
          </a:p>
        </p:txBody>
      </p:sp>
    </p:spTree>
    <p:extLst>
      <p:ext uri="{BB962C8B-B14F-4D97-AF65-F5344CB8AC3E}">
        <p14:creationId xmlns:p14="http://schemas.microsoft.com/office/powerpoint/2010/main" val="129290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XY</a:t>
            </a:r>
            <a:r>
              <a:rPr lang="zh-TW" altLang="en-US" dirty="0"/>
              <a:t>搖桿原理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XY</a:t>
            </a:r>
            <a:r>
              <a:rPr lang="zh-TW" altLang="en-US" dirty="0"/>
              <a:t>搖桿為類比輸入，感測方式將方向分為</a:t>
            </a:r>
            <a:r>
              <a:rPr lang="en-US" altLang="zh-TW" dirty="0"/>
              <a:t>XY</a:t>
            </a:r>
            <a:r>
              <a:rPr lang="zh-TW" altLang="en-US" dirty="0"/>
              <a:t>兩個軸，</a:t>
            </a:r>
            <a:r>
              <a:rPr lang="en-US" altLang="zh-TW" dirty="0"/>
              <a:t>X</a:t>
            </a:r>
            <a:r>
              <a:rPr lang="zh-TW" altLang="en-US" dirty="0"/>
              <a:t>軸為上下，</a:t>
            </a:r>
            <a:r>
              <a:rPr lang="en-US" altLang="zh-TW" dirty="0"/>
              <a:t>Y</a:t>
            </a:r>
            <a:r>
              <a:rPr lang="zh-TW" altLang="en-US" dirty="0"/>
              <a:t>軸為左右</a:t>
            </a:r>
            <a:endParaRPr lang="en-US" altLang="zh-TW" dirty="0"/>
          </a:p>
          <a:p>
            <a:r>
              <a:rPr lang="zh-TW" altLang="en-US" dirty="0"/>
              <a:t>感測原理為偵測電阻的變化，</a:t>
            </a:r>
            <a:r>
              <a:rPr lang="en-US" altLang="zh-TW" dirty="0"/>
              <a:t>X</a:t>
            </a:r>
            <a:r>
              <a:rPr lang="zh-TW" altLang="en-US" dirty="0"/>
              <a:t>軸向上時電阻會上升，向下則會減少，</a:t>
            </a:r>
            <a:r>
              <a:rPr lang="en-US" altLang="zh-TW" dirty="0"/>
              <a:t>Y</a:t>
            </a:r>
            <a:r>
              <a:rPr lang="zh-TW" altLang="en-US" dirty="0"/>
              <a:t>軸向右電阻值會增加，向左則會減少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4733BA-1C26-21B3-207E-82F446CC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24" y="3732699"/>
            <a:ext cx="1909776" cy="18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0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XY</a:t>
            </a:r>
            <a:r>
              <a:rPr lang="zh-TW" altLang="en-US" dirty="0"/>
              <a:t>搖桿控制</a:t>
            </a:r>
            <a:r>
              <a:rPr lang="en-US" altLang="zh-TW" dirty="0"/>
              <a:t>RGB</a:t>
            </a:r>
            <a:r>
              <a:rPr lang="zh-TW" altLang="en-US" dirty="0"/>
              <a:t>燈泡實作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/>
              <a:t>XY</a:t>
            </a:r>
            <a:r>
              <a:rPr lang="zh-TW" altLang="en-US" dirty="0"/>
              <a:t>搖桿接收到的數值，搖桿控制</a:t>
            </a:r>
            <a:endParaRPr lang="en-US" altLang="zh-TW" dirty="0"/>
          </a:p>
          <a:p>
            <a:r>
              <a:rPr lang="zh-TW" altLang="en-US" dirty="0"/>
              <a:t>左右移動可以控制</a:t>
            </a:r>
            <a:r>
              <a:rPr lang="en-US" altLang="zh-TW" dirty="0"/>
              <a:t>RGB</a:t>
            </a:r>
            <a:r>
              <a:rPr lang="zh-TW" altLang="en-US" dirty="0"/>
              <a:t>燈光閃爍頻率，往</a:t>
            </a:r>
            <a:r>
              <a:rPr lang="zh-TW" altLang="en-US"/>
              <a:t>左加快速度，</a:t>
            </a:r>
            <a:r>
              <a:rPr lang="zh-TW" altLang="en-US" dirty="0"/>
              <a:t>往右則減慢</a:t>
            </a:r>
            <a:endParaRPr lang="en-US" altLang="zh-TW" dirty="0"/>
          </a:p>
          <a:p>
            <a:r>
              <a:rPr lang="zh-TW" altLang="en-US" dirty="0"/>
              <a:t>上下移動可以控制</a:t>
            </a:r>
            <a:r>
              <a:rPr lang="en-US" altLang="zh-TW" dirty="0"/>
              <a:t>RGB</a:t>
            </a:r>
            <a:r>
              <a:rPr lang="zh-TW" altLang="en-US" dirty="0"/>
              <a:t>燈泡亮暗程度，向上增加亮度，向下則降低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984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線路接線示範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316179" cy="3237865"/>
          </a:xfrm>
        </p:spPr>
      </p:pic>
      <p:sp>
        <p:nvSpPr>
          <p:cNvPr id="5" name="文字方塊 4"/>
          <p:cNvSpPr txBox="1"/>
          <p:nvPr/>
        </p:nvSpPr>
        <p:spPr>
          <a:xfrm>
            <a:off x="5614417" y="1930400"/>
            <a:ext cx="3397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RGB</a:t>
            </a:r>
            <a:r>
              <a:rPr lang="zh-TW" altLang="en-US" dirty="0"/>
              <a:t>負級接地，</a:t>
            </a:r>
            <a:endParaRPr lang="en-US" altLang="zh-TW" dirty="0"/>
          </a:p>
          <a:p>
            <a:r>
              <a:rPr lang="en-US" altLang="zh-TW" dirty="0"/>
              <a:t>R</a:t>
            </a:r>
            <a:r>
              <a:rPr lang="zh-TW" altLang="en-US" dirty="0"/>
              <a:t>接到</a:t>
            </a:r>
            <a:r>
              <a:rPr lang="en-US" altLang="zh-TW" dirty="0"/>
              <a:t>-5</a:t>
            </a:r>
            <a:r>
              <a:rPr lang="zh-TW" altLang="en-US" dirty="0"/>
              <a:t>，</a:t>
            </a:r>
            <a:r>
              <a:rPr lang="en-US" altLang="zh-TW" dirty="0"/>
              <a:t>G</a:t>
            </a:r>
            <a:r>
              <a:rPr lang="zh-TW" altLang="en-US" dirty="0"/>
              <a:t>接到</a:t>
            </a:r>
            <a:r>
              <a:rPr lang="en-US" altLang="zh-TW" dirty="0"/>
              <a:t>-6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接到</a:t>
            </a:r>
            <a:r>
              <a:rPr lang="en-US" altLang="zh-TW" dirty="0"/>
              <a:t>-9</a:t>
            </a:r>
          </a:p>
          <a:p>
            <a:endParaRPr lang="en-US" altLang="zh-TW" dirty="0"/>
          </a:p>
          <a:p>
            <a:r>
              <a:rPr lang="zh-TW" altLang="en-US" dirty="0"/>
              <a:t>以簡單的程式碼測試燈泡線路是否正確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349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線路接線示範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174081" cy="3881437"/>
          </a:xfrm>
        </p:spPr>
      </p:pic>
      <p:sp>
        <p:nvSpPr>
          <p:cNvPr id="7" name="文字方塊 6"/>
          <p:cNvSpPr txBox="1"/>
          <p:nvPr/>
        </p:nvSpPr>
        <p:spPr>
          <a:xfrm>
            <a:off x="6431280" y="1930400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XY</a:t>
            </a:r>
            <a:r>
              <a:rPr lang="zh-TW" altLang="en-US" dirty="0"/>
              <a:t>搖桿負極接地，正極接到</a:t>
            </a:r>
            <a:r>
              <a:rPr lang="en-US" altLang="zh-TW" dirty="0"/>
              <a:t>5V</a:t>
            </a:r>
          </a:p>
          <a:p>
            <a:r>
              <a:rPr lang="en-US" altLang="zh-TW" dirty="0"/>
              <a:t>X</a:t>
            </a:r>
            <a:r>
              <a:rPr lang="zh-TW" altLang="en-US" dirty="0"/>
              <a:t>軸接到</a:t>
            </a:r>
            <a:r>
              <a:rPr lang="en-US" altLang="zh-TW" dirty="0"/>
              <a:t>A1</a:t>
            </a:r>
            <a:r>
              <a:rPr lang="zh-TW" altLang="en-US" dirty="0"/>
              <a:t>，</a:t>
            </a:r>
            <a:r>
              <a:rPr lang="en-US" altLang="zh-TW" dirty="0"/>
              <a:t>Y</a:t>
            </a:r>
            <a:r>
              <a:rPr lang="zh-TW" altLang="en-US" dirty="0"/>
              <a:t>軸接到</a:t>
            </a:r>
            <a:r>
              <a:rPr lang="en-US" altLang="zh-TW" dirty="0"/>
              <a:t>A2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21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實驗構思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先以</a:t>
            </a:r>
            <a:r>
              <a:rPr lang="en-US" altLang="zh-TW" dirty="0" err="1"/>
              <a:t>analogRead</a:t>
            </a:r>
            <a:r>
              <a:rPr lang="zh-TW" altLang="en-US" dirty="0"/>
              <a:t>分別測試</a:t>
            </a:r>
            <a:r>
              <a:rPr lang="en-US" altLang="zh-TW" dirty="0"/>
              <a:t>XY</a:t>
            </a:r>
            <a:r>
              <a:rPr lang="zh-TW" altLang="en-US" dirty="0"/>
              <a:t>搖桿及</a:t>
            </a:r>
            <a:r>
              <a:rPr lang="en-US" altLang="zh-TW" dirty="0"/>
              <a:t>RGB</a:t>
            </a:r>
            <a:r>
              <a:rPr lang="zh-TW" altLang="en-US" dirty="0"/>
              <a:t>燈泡兩個元件是否順利接送數據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map</a:t>
            </a:r>
            <a:r>
              <a:rPr lang="zh-TW" altLang="en-US" dirty="0"/>
              <a:t>語法將</a:t>
            </a:r>
            <a:r>
              <a:rPr lang="en-US" altLang="zh-TW" dirty="0"/>
              <a:t>X</a:t>
            </a:r>
            <a:r>
              <a:rPr lang="zh-TW" altLang="en-US" dirty="0"/>
              <a:t>軸讀入數值等比轉化為燈泡亮度，使得上下移動能控制燈泡亮暗</a:t>
            </a:r>
            <a:endParaRPr lang="en-US" altLang="zh-TW" dirty="0"/>
          </a:p>
          <a:p>
            <a:r>
              <a:rPr lang="zh-TW" altLang="en-US" dirty="0"/>
              <a:t>同樣使用</a:t>
            </a:r>
            <a:r>
              <a:rPr lang="en-US" altLang="zh-TW" dirty="0"/>
              <a:t>map</a:t>
            </a:r>
            <a:r>
              <a:rPr lang="zh-TW" altLang="en-US" dirty="0"/>
              <a:t>語法將</a:t>
            </a:r>
            <a:r>
              <a:rPr lang="en-US" altLang="zh-TW" dirty="0"/>
              <a:t>Y</a:t>
            </a:r>
            <a:r>
              <a:rPr lang="zh-TW" altLang="en-US" dirty="0"/>
              <a:t>軸讀入數值等比轉化為燈泡閃爍頻率，使得左右移動能控制燈泡開關的延遲時間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39765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283</Words>
  <Application>Microsoft Office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Helvetica Neue</vt:lpstr>
      <vt:lpstr>Arial</vt:lpstr>
      <vt:lpstr>Trebuchet MS</vt:lpstr>
      <vt:lpstr>Wingdings 3</vt:lpstr>
      <vt:lpstr>多面向</vt:lpstr>
      <vt:lpstr>物聯網期中報告 </vt:lpstr>
      <vt:lpstr>搖桿控制RGB燈泡</vt:lpstr>
      <vt:lpstr>軟硬體設備</vt:lpstr>
      <vt:lpstr>製作進度</vt:lpstr>
      <vt:lpstr>XY搖桿原理</vt:lpstr>
      <vt:lpstr>XY搖桿控制RGB燈泡實作</vt:lpstr>
      <vt:lpstr>線路接線示範</vt:lpstr>
      <vt:lpstr>線路接線示範</vt:lpstr>
      <vt:lpstr>實驗構思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物聯網期中報告 </dc:title>
  <dc:creator>Asus</dc:creator>
  <cp:lastModifiedBy>愷佑 許</cp:lastModifiedBy>
  <cp:revision>21</cp:revision>
  <dcterms:created xsi:type="dcterms:W3CDTF">2023-05-01T12:12:50Z</dcterms:created>
  <dcterms:modified xsi:type="dcterms:W3CDTF">2023-11-13T10:36:18Z</dcterms:modified>
</cp:coreProperties>
</file>