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C130A-F439-49ED-8ED6-8C635F2EDA9D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3CEC4-B503-4C6F-8147-152FC128F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12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C1AAC-BEC1-4B39-885D-19262B5FD70A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7A0A-69C7-4520-A4EF-41352FC81745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5B42-61AE-4B78-94A6-679165D447DF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E918-35F3-4802-83D6-96245EF493B0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A2DAA65-1113-4231-A020-949116F65233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2745-A578-49E8-9ED0-931A286EEE5A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FEBE-15CA-4500-95B3-160EE27DB6F6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80A1A-F0FE-4D7B-B973-DD5099A2E565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C390-EF9F-4E57-87FD-ABF8CFA25C8B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BC4B-90EE-49CD-B6A1-2E242F79F428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A8D37-931C-462F-BC29-1ECD4349A5CD}" type="datetime1">
              <a:rPr lang="en-US" altLang="zh-TW" smtClean="0"/>
              <a:t>8/18/2024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6F8E4E-F1DA-4972-8771-EB52716033D5}" type="datetime1">
              <a:rPr lang="en-US" altLang="zh-TW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14C56-2FC3-FC4F-F413-9D2D0A3C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638411"/>
            <a:ext cx="9966960" cy="3035808"/>
          </a:xfrm>
        </p:spPr>
        <p:txBody>
          <a:bodyPr/>
          <a:lstStyle/>
          <a:p>
            <a:r>
              <a:rPr lang="zh-TW" altLang="en-US" sz="6000" b="1" dirty="0">
                <a:latin typeface="+mj-ea"/>
                <a:cs typeface="Times New Roman" panose="02020603050405020304" pitchFamily="18" charset="0"/>
              </a:rPr>
              <a:t>個人專題發表</a:t>
            </a:r>
            <a:br>
              <a:rPr lang="en-US" altLang="zh-TW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2FFBCB-6C7C-331B-D996-067BFF265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4492391"/>
            <a:ext cx="7891272" cy="1069848"/>
          </a:xfrm>
        </p:spPr>
        <p:txBody>
          <a:bodyPr/>
          <a:lstStyle/>
          <a:p>
            <a:r>
              <a:rPr lang="zh-TW" altLang="en-US" sz="2000" dirty="0">
                <a:latin typeface="+mj-ea"/>
                <a:ea typeface="+mj-ea"/>
                <a:cs typeface="Times New Roman" panose="02020603050405020304" pitchFamily="18" charset="0"/>
              </a:rPr>
              <a:t>報告人</a:t>
            </a:r>
            <a:r>
              <a:rPr lang="en-US" altLang="zh-TW" sz="2000" dirty="0">
                <a:latin typeface="+mj-ea"/>
                <a:ea typeface="+mj-ea"/>
                <a:cs typeface="Times New Roman" panose="02020603050405020304" pitchFamily="18" charset="0"/>
              </a:rPr>
              <a:t>: </a:t>
            </a:r>
            <a:r>
              <a:rPr lang="zh-TW" altLang="en-US" sz="2000" dirty="0">
                <a:latin typeface="+mj-ea"/>
                <a:ea typeface="+mj-ea"/>
                <a:cs typeface="Times New Roman" panose="02020603050405020304" pitchFamily="18" charset="0"/>
              </a:rPr>
              <a:t>盧威仁</a:t>
            </a:r>
            <a:r>
              <a:rPr lang="en-US" altLang="zh-TW" sz="2000" dirty="0">
                <a:latin typeface="+mj-ea"/>
                <a:ea typeface="+mj-ea"/>
                <a:cs typeface="Times New Roman" panose="02020603050405020304" pitchFamily="18" charset="0"/>
              </a:rPr>
              <a:t>(24)</a:t>
            </a:r>
          </a:p>
          <a:p>
            <a:r>
              <a:rPr lang="zh-TW" altLang="en-US" sz="2000" dirty="0">
                <a:latin typeface="+mj-ea"/>
                <a:ea typeface="+mj-ea"/>
                <a:cs typeface="Times New Roman" panose="02020603050405020304" pitchFamily="18" charset="0"/>
              </a:rPr>
              <a:t>報告日期</a:t>
            </a:r>
            <a:r>
              <a:rPr lang="en-US" altLang="zh-TW" sz="2000" dirty="0">
                <a:latin typeface="+mj-ea"/>
                <a:ea typeface="+mj-ea"/>
                <a:cs typeface="Times New Roman" panose="02020603050405020304" pitchFamily="18" charset="0"/>
              </a:rPr>
              <a:t>:2024/08/20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BB1C7B-F1BB-FCF1-66C4-F75EFC427B4C}"/>
              </a:ext>
            </a:extLst>
          </p:cNvPr>
          <p:cNvSpPr txBox="1"/>
          <p:nvPr/>
        </p:nvSpPr>
        <p:spPr>
          <a:xfrm>
            <a:off x="2259106" y="2644588"/>
            <a:ext cx="45111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TW" sz="4000" b="1" dirty="0"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lang="en-US" altLang="zh-TW" sz="4000" b="1" dirty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zh-TW" altLang="en-US" sz="4000" b="1" dirty="0">
                <a:latin typeface="+mj-ea"/>
                <a:ea typeface="+mj-ea"/>
                <a:cs typeface="Times New Roman" panose="02020603050405020304" pitchFamily="18" charset="0"/>
              </a:rPr>
              <a:t>網球用品專賣系統</a:t>
            </a:r>
            <a:endParaRPr lang="zh-TW" altLang="en-US" sz="4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0765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0F775-8D53-8971-BE3D-E9944182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zh-TW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緣由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757D7B7-A15A-5D6F-C561-549D5E0C8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136" y="1789206"/>
            <a:ext cx="8895959" cy="40513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465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0F775-8D53-8971-BE3D-E9944182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zh-TW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實機</a:t>
            </a:r>
            <a:r>
              <a:rPr lang="en-US" altLang="zh-TW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69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34B08-DBB2-C643-C857-B7EC0E6B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70" y="0"/>
            <a:ext cx="10058400" cy="1609344"/>
          </a:xfrm>
        </p:spPr>
        <p:txBody>
          <a:bodyPr/>
          <a:lstStyle/>
          <a:p>
            <a:r>
              <a:rPr lang="en-US" altLang="zh-TW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MS-SQL ER Diagram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42BA6D-F278-F833-0FB2-44727CB9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65" y="103953"/>
            <a:ext cx="10213810" cy="65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3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10879-4AAA-CB82-85CA-11BB2593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871" y="2624328"/>
            <a:ext cx="10058400" cy="1609344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57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6206</TotalTime>
  <Words>29</Words>
  <Application>Microsoft Office PowerPoint</Application>
  <PresentationFormat>寬螢幕</PresentationFormat>
  <Paragraphs>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Times New Roman</vt:lpstr>
      <vt:lpstr>Wingdings</vt:lpstr>
      <vt:lpstr>木刻字型</vt:lpstr>
      <vt:lpstr>個人專題發表 </vt:lpstr>
      <vt:lpstr>緣由</vt:lpstr>
      <vt:lpstr>實機DEMO</vt:lpstr>
      <vt:lpstr>MS-SQL ER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Pipeline Design -Twitter</dc:title>
  <dc:creator>Wei-Jen Lu</dc:creator>
  <cp:lastModifiedBy>Wei-Jen Lu</cp:lastModifiedBy>
  <cp:revision>6</cp:revision>
  <dcterms:created xsi:type="dcterms:W3CDTF">2023-09-09T04:24:04Z</dcterms:created>
  <dcterms:modified xsi:type="dcterms:W3CDTF">2024-08-20T08:20:00Z</dcterms:modified>
</cp:coreProperties>
</file>