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11" r:id="rId2"/>
    <p:sldId id="284" r:id="rId3"/>
    <p:sldId id="316" r:id="rId4"/>
    <p:sldId id="322" r:id="rId5"/>
    <p:sldId id="314" r:id="rId6"/>
    <p:sldId id="317" r:id="rId7"/>
    <p:sldId id="318" r:id="rId8"/>
    <p:sldId id="319" r:id="rId9"/>
    <p:sldId id="320" r:id="rId10"/>
    <p:sldId id="323" r:id="rId11"/>
    <p:sldId id="324" r:id="rId12"/>
    <p:sldId id="325" r:id="rId13"/>
    <p:sldId id="315" r:id="rId14"/>
    <p:sldId id="313" r:id="rId15"/>
    <p:sldId id="312" r:id="rId16"/>
    <p:sldId id="285" r:id="rId17"/>
    <p:sldId id="289" r:id="rId18"/>
    <p:sldId id="290" r:id="rId19"/>
    <p:sldId id="291" r:id="rId20"/>
    <p:sldId id="292" r:id="rId21"/>
    <p:sldId id="293" r:id="rId22"/>
    <p:sldId id="295" r:id="rId23"/>
    <p:sldId id="286" r:id="rId24"/>
    <p:sldId id="296" r:id="rId25"/>
    <p:sldId id="298" r:id="rId26"/>
    <p:sldId id="299" r:id="rId27"/>
    <p:sldId id="301" r:id="rId28"/>
    <p:sldId id="300" r:id="rId29"/>
    <p:sldId id="297" r:id="rId30"/>
    <p:sldId id="287" r:id="rId31"/>
    <p:sldId id="294" r:id="rId32"/>
    <p:sldId id="302" r:id="rId33"/>
    <p:sldId id="303" r:id="rId34"/>
    <p:sldId id="304" r:id="rId35"/>
    <p:sldId id="288" r:id="rId36"/>
    <p:sldId id="305" r:id="rId37"/>
    <p:sldId id="306" r:id="rId38"/>
    <p:sldId id="307" r:id="rId39"/>
    <p:sldId id="308" r:id="rId40"/>
    <p:sldId id="309" r:id="rId41"/>
    <p:sldId id="31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1BACB4C-E7A4-45BC-BF06-1D812A2D2765}">
          <p14:sldIdLst>
            <p14:sldId id="311"/>
            <p14:sldId id="284"/>
            <p14:sldId id="316"/>
            <p14:sldId id="322"/>
            <p14:sldId id="314"/>
            <p14:sldId id="317"/>
            <p14:sldId id="318"/>
            <p14:sldId id="319"/>
            <p14:sldId id="320"/>
            <p14:sldId id="323"/>
            <p14:sldId id="324"/>
            <p14:sldId id="325"/>
            <p14:sldId id="315"/>
            <p14:sldId id="313"/>
            <p14:sldId id="312"/>
            <p14:sldId id="285"/>
            <p14:sldId id="289"/>
            <p14:sldId id="290"/>
            <p14:sldId id="291"/>
            <p14:sldId id="292"/>
            <p14:sldId id="293"/>
            <p14:sldId id="295"/>
            <p14:sldId id="286"/>
            <p14:sldId id="296"/>
            <p14:sldId id="298"/>
            <p14:sldId id="299"/>
            <p14:sldId id="301"/>
            <p14:sldId id="300"/>
            <p14:sldId id="297"/>
            <p14:sldId id="287"/>
            <p14:sldId id="294"/>
            <p14:sldId id="302"/>
            <p14:sldId id="303"/>
            <p14:sldId id="304"/>
            <p14:sldId id="288"/>
            <p14:sldId id="305"/>
            <p14:sldId id="306"/>
            <p14:sldId id="307"/>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7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9"/>
  </p:normalViewPr>
  <p:slideViewPr>
    <p:cSldViewPr snapToGrid="0">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7DE6F-8E17-4B9D-A2C4-C1B76B1752D4}"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75E1B-C364-4098-ACDE-19589F742E9A}" type="slidenum">
              <a:rPr lang="zh-CN" altLang="en-US" smtClean="0"/>
              <a:t>‹#›</a:t>
            </a:fld>
            <a:endParaRPr lang="zh-CN" altLang="en-US"/>
          </a:p>
        </p:txBody>
      </p:sp>
    </p:spTree>
    <p:extLst>
      <p:ext uri="{BB962C8B-B14F-4D97-AF65-F5344CB8AC3E}">
        <p14:creationId xmlns:p14="http://schemas.microsoft.com/office/powerpoint/2010/main" val="33944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275E1B-C364-4098-ACDE-19589F742E9A}" type="slidenum">
              <a:rPr lang="zh-CN" altLang="en-US" smtClean="0"/>
              <a:t>1</a:t>
            </a:fld>
            <a:endParaRPr lang="zh-CN" altLang="en-US"/>
          </a:p>
        </p:txBody>
      </p:sp>
    </p:spTree>
    <p:extLst>
      <p:ext uri="{BB962C8B-B14F-4D97-AF65-F5344CB8AC3E}">
        <p14:creationId xmlns:p14="http://schemas.microsoft.com/office/powerpoint/2010/main" val="81154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7349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40427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2196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09647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36857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15818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82681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194708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51614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02638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990027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B99AD-6BDF-42DE-9583-643ED9D6CF86}" type="datetimeFigureOut">
              <a:rPr lang="zh-CN" altLang="en-US" smtClean="0"/>
              <a:t>2021/1/4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22295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4" Type="http://schemas.openxmlformats.org/officeDocument/2006/relationships/image" Target="../media/image27.jp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jpg"/><Relationship Id="rId5" Type="http://schemas.openxmlformats.org/officeDocument/2006/relationships/image" Target="../media/image31.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4" Type="http://schemas.openxmlformats.org/officeDocument/2006/relationships/image" Target="../media/image35.jpg"/><Relationship Id="rId5" Type="http://schemas.openxmlformats.org/officeDocument/2006/relationships/image" Target="../media/image36.jp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33.jpg"/></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37.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4"/>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a:xfrm>
            <a:off x="695325" y="650930"/>
            <a:ext cx="10801351" cy="3177153"/>
          </a:xfrm>
          <a:prstGeom prst="rect">
            <a:avLst/>
          </a:prstGeom>
        </p:spPr>
      </p:pic>
      <p:sp>
        <p:nvSpPr>
          <p:cNvPr id="6" name="文本框 5"/>
          <p:cNvSpPr txBox="1"/>
          <p:nvPr/>
        </p:nvSpPr>
        <p:spPr>
          <a:xfrm>
            <a:off x="2117097" y="3972518"/>
            <a:ext cx="7862804" cy="1200329"/>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7200" dirty="0">
                <a:latin typeface="微软雅黑" panose="020B0503020204020204" pitchFamily="34" charset="-122"/>
                <a:ea typeface="微软雅黑" panose="020B0503020204020204" pitchFamily="34" charset="-122"/>
              </a:rPr>
              <a:t>述职报告</a:t>
            </a:r>
          </a:p>
        </p:txBody>
      </p:sp>
      <p:sp>
        <p:nvSpPr>
          <p:cNvPr id="7" name="文本框 6"/>
          <p:cNvSpPr txBox="1"/>
          <p:nvPr/>
        </p:nvSpPr>
        <p:spPr>
          <a:xfrm>
            <a:off x="2117095" y="5401536"/>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2800" dirty="0" smtClean="0">
                <a:latin typeface="微软雅黑" panose="020B0503020204020204" pitchFamily="34" charset="-122"/>
                <a:ea typeface="微软雅黑" panose="020B0503020204020204" pitchFamily="34" charset="-122"/>
              </a:rPr>
              <a:t>移动开发组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燕文强 </a:t>
            </a:r>
            <a:r>
              <a:rPr lang="en-US" altLang="zh-CN" sz="2800" dirty="0">
                <a:latin typeface="微软雅黑" panose="020B0503020204020204" pitchFamily="34" charset="-122"/>
                <a:ea typeface="微软雅黑" panose="020B0503020204020204" pitchFamily="34" charset="-122"/>
              </a:rPr>
              <a:t>2020-2021 </a:t>
            </a:r>
            <a:r>
              <a:rPr lang="zh-CN" altLang="en-US" sz="2800" dirty="0">
                <a:latin typeface="微软雅黑" panose="020B0503020204020204" pitchFamily="34" charset="-122"/>
                <a:ea typeface="微软雅黑" panose="020B0503020204020204" pitchFamily="34" charset="-122"/>
              </a:rPr>
              <a:t>年度工作汇报</a:t>
            </a:r>
          </a:p>
        </p:txBody>
      </p:sp>
      <p:pic>
        <p:nvPicPr>
          <p:cNvPr id="3" name="Picture 2">
            <a:extLst>
              <a:ext uri="{FF2B5EF4-FFF2-40B4-BE49-F238E27FC236}">
                <a16:creationId xmlns:a16="http://schemas.microsoft.com/office/drawing/2014/main" xmlns="" id="{E294993C-F7B5-48CF-B21A-5086048E9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127" y="1209991"/>
            <a:ext cx="1219744" cy="1219744"/>
          </a:xfrm>
          <a:prstGeom prst="rect">
            <a:avLst/>
          </a:prstGeom>
        </p:spPr>
      </p:pic>
      <p:pic>
        <p:nvPicPr>
          <p:cNvPr id="13" name="图片 9">
            <a:extLst>
              <a:ext uri="{FF2B5EF4-FFF2-40B4-BE49-F238E27FC236}">
                <a16:creationId xmlns:a16="http://schemas.microsoft.com/office/drawing/2014/main" xmlns="" id="{6EE09AAC-4BD9-4A94-A802-573214B3DA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2108" y="6115861"/>
            <a:ext cx="912779" cy="260523"/>
          </a:xfrm>
          <a:prstGeom prst="rect">
            <a:avLst/>
          </a:prstGeom>
        </p:spPr>
      </p:pic>
    </p:spTree>
    <p:extLst>
      <p:ext uri="{BB962C8B-B14F-4D97-AF65-F5344CB8AC3E}">
        <p14:creationId xmlns:p14="http://schemas.microsoft.com/office/powerpoint/2010/main" val="1136590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57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66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05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0" y="1308100"/>
            <a:ext cx="9271000" cy="4229100"/>
          </a:xfrm>
          <a:prstGeom prst="rect">
            <a:avLst/>
          </a:prstGeom>
        </p:spPr>
      </p:pic>
    </p:spTree>
    <p:extLst>
      <p:ext uri="{BB962C8B-B14F-4D97-AF65-F5344CB8AC3E}">
        <p14:creationId xmlns:p14="http://schemas.microsoft.com/office/powerpoint/2010/main" val="492590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9300"/>
            <a:ext cx="12192000" cy="5354762"/>
          </a:xfrm>
          <a:prstGeom prst="rect">
            <a:avLst/>
          </a:prstGeom>
        </p:spPr>
      </p:pic>
    </p:spTree>
    <p:extLst>
      <p:ext uri="{BB962C8B-B14F-4D97-AF65-F5344CB8AC3E}">
        <p14:creationId xmlns:p14="http://schemas.microsoft.com/office/powerpoint/2010/main" val="83758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
            <a:ext cx="12192000" cy="6818933"/>
          </a:xfrm>
          <a:prstGeom prst="rect">
            <a:avLst/>
          </a:prstGeom>
        </p:spPr>
      </p:pic>
    </p:spTree>
    <p:extLst>
      <p:ext uri="{BB962C8B-B14F-4D97-AF65-F5344CB8AC3E}">
        <p14:creationId xmlns:p14="http://schemas.microsoft.com/office/powerpoint/2010/main" val="28634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8" y="3602275"/>
            <a:ext cx="4914728"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01</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97896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14825" y="1809750"/>
            <a:ext cx="3562350" cy="0"/>
            <a:chOff x="4000500" y="1809750"/>
            <a:chExt cx="3562350" cy="0"/>
          </a:xfrm>
        </p:grpSpPr>
        <p:cxnSp>
          <p:nvCxnSpPr>
            <p:cNvPr id="5" name="直接连接符 4"/>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000844"/>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8" name="文本框 7"/>
          <p:cNvSpPr txBox="1"/>
          <p:nvPr/>
        </p:nvSpPr>
        <p:spPr>
          <a:xfrm>
            <a:off x="2162629" y="2715344"/>
            <a:ext cx="7866742" cy="258532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just">
              <a:lnSpc>
                <a:spcPct val="150000"/>
              </a:lnSpc>
            </a:pPr>
            <a:r>
              <a:rPr lang="zh-CN" altLang="en-US" sz="1800" dirty="0">
                <a:latin typeface="微软雅黑" panose="020B0503020204020204" pitchFamily="34" charset="-122"/>
                <a:ea typeface="微软雅黑" panose="020B0503020204020204" pitchFamily="34" charset="-122"/>
              </a:rPr>
              <a:t>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a:t>
            </a:r>
          </a:p>
          <a:p>
            <a:pPr algn="just">
              <a:lnSpc>
                <a:spcPct val="150000"/>
              </a:lnSpc>
            </a:pPr>
            <a:endParaRPr lang="zh-CN" altLang="en-US" sz="1800" dirty="0">
              <a:latin typeface="微软雅黑" panose="020B0503020204020204" pitchFamily="34" charset="-122"/>
              <a:ea typeface="微软雅黑" panose="020B0503020204020204" pitchFamily="34" charset="-122"/>
            </a:endParaRPr>
          </a:p>
        </p:txBody>
      </p:sp>
      <p:sp>
        <p:nvSpPr>
          <p:cNvPr id="9" name="矩形 8"/>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19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8" name="矩形 7"/>
          <p:cNvSpPr/>
          <p:nvPr/>
        </p:nvSpPr>
        <p:spPr>
          <a:xfrm>
            <a:off x="5041897" y="2606427"/>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4625971"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6734175"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4625971"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6734175"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直接连接符 12"/>
          <p:cNvCxnSpPr>
            <a:cxnSpLocks/>
            <a:endCxn id="9" idx="1"/>
          </p:cNvCxnSpPr>
          <p:nvPr/>
        </p:nvCxnSpPr>
        <p:spPr>
          <a:xfrm>
            <a:off x="39116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870190" y="2442393"/>
            <a:ext cx="340242" cy="328066"/>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a:xfrm>
            <a:off x="7040164" y="2436305"/>
            <a:ext cx="219873" cy="340242"/>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 name="椭圆 18"/>
          <p:cNvSpPr/>
          <p:nvPr/>
        </p:nvSpPr>
        <p:spPr>
          <a:xfrm>
            <a:off x="4870190" y="4488007"/>
            <a:ext cx="340242" cy="340242"/>
          </a:xfrm>
          <a:custGeom>
            <a:avLst/>
            <a:gdLst>
              <a:gd name="connsiteX0" fmla="*/ 290513 w 331788"/>
              <a:gd name="connsiteY0" fmla="*/ 268288 h 331788"/>
              <a:gd name="connsiteX1" fmla="*/ 285353 w 331788"/>
              <a:gd name="connsiteY1" fmla="*/ 269628 h 331788"/>
              <a:gd name="connsiteX2" fmla="*/ 280194 w 331788"/>
              <a:gd name="connsiteY2" fmla="*/ 270967 h 331788"/>
              <a:gd name="connsiteX3" fmla="*/ 272455 w 331788"/>
              <a:gd name="connsiteY3" fmla="*/ 279004 h 331788"/>
              <a:gd name="connsiteX4" fmla="*/ 271165 w 331788"/>
              <a:gd name="connsiteY4" fmla="*/ 284362 h 331788"/>
              <a:gd name="connsiteX5" fmla="*/ 269875 w 331788"/>
              <a:gd name="connsiteY5" fmla="*/ 289720 h 331788"/>
              <a:gd name="connsiteX6" fmla="*/ 290513 w 331788"/>
              <a:gd name="connsiteY6" fmla="*/ 311151 h 331788"/>
              <a:gd name="connsiteX7" fmla="*/ 311150 w 331788"/>
              <a:gd name="connsiteY7" fmla="*/ 289720 h 331788"/>
              <a:gd name="connsiteX8" fmla="*/ 290513 w 331788"/>
              <a:gd name="connsiteY8" fmla="*/ 268288 h 331788"/>
              <a:gd name="connsiteX9" fmla="*/ 41276 w 331788"/>
              <a:gd name="connsiteY9" fmla="*/ 268288 h 331788"/>
              <a:gd name="connsiteX10" fmla="*/ 20638 w 331788"/>
              <a:gd name="connsiteY10" fmla="*/ 289720 h 331788"/>
              <a:gd name="connsiteX11" fmla="*/ 41276 w 331788"/>
              <a:gd name="connsiteY11" fmla="*/ 311151 h 331788"/>
              <a:gd name="connsiteX12" fmla="*/ 61913 w 331788"/>
              <a:gd name="connsiteY12" fmla="*/ 289720 h 331788"/>
              <a:gd name="connsiteX13" fmla="*/ 60623 w 331788"/>
              <a:gd name="connsiteY13" fmla="*/ 284362 h 331788"/>
              <a:gd name="connsiteX14" fmla="*/ 59333 w 331788"/>
              <a:gd name="connsiteY14" fmla="*/ 279004 h 331788"/>
              <a:gd name="connsiteX15" fmla="*/ 51594 w 331788"/>
              <a:gd name="connsiteY15" fmla="*/ 270967 h 331788"/>
              <a:gd name="connsiteX16" fmla="*/ 46435 w 331788"/>
              <a:gd name="connsiteY16" fmla="*/ 269628 h 331788"/>
              <a:gd name="connsiteX17" fmla="*/ 41276 w 331788"/>
              <a:gd name="connsiteY17" fmla="*/ 268288 h 331788"/>
              <a:gd name="connsiteX18" fmla="*/ 142093 w 331788"/>
              <a:gd name="connsiteY18" fmla="*/ 106363 h 331788"/>
              <a:gd name="connsiteX19" fmla="*/ 126560 w 331788"/>
              <a:gd name="connsiteY19" fmla="*/ 110212 h 331788"/>
              <a:gd name="connsiteX20" fmla="*/ 112322 w 331788"/>
              <a:gd name="connsiteY20" fmla="*/ 125609 h 331788"/>
              <a:gd name="connsiteX21" fmla="*/ 108438 w 331788"/>
              <a:gd name="connsiteY21" fmla="*/ 139722 h 331788"/>
              <a:gd name="connsiteX22" fmla="*/ 108438 w 331788"/>
              <a:gd name="connsiteY22" fmla="*/ 144855 h 331788"/>
              <a:gd name="connsiteX23" fmla="*/ 109733 w 331788"/>
              <a:gd name="connsiteY23" fmla="*/ 155119 h 331788"/>
              <a:gd name="connsiteX24" fmla="*/ 99378 w 331788"/>
              <a:gd name="connsiteY24" fmla="*/ 156402 h 331788"/>
              <a:gd name="connsiteX25" fmla="*/ 82550 w 331788"/>
              <a:gd name="connsiteY25" fmla="*/ 175648 h 331788"/>
              <a:gd name="connsiteX26" fmla="*/ 82550 w 331788"/>
              <a:gd name="connsiteY26" fmla="*/ 180780 h 331788"/>
              <a:gd name="connsiteX27" fmla="*/ 101966 w 331788"/>
              <a:gd name="connsiteY27" fmla="*/ 200026 h 331788"/>
              <a:gd name="connsiteX28" fmla="*/ 231409 w 331788"/>
              <a:gd name="connsiteY28" fmla="*/ 200026 h 331788"/>
              <a:gd name="connsiteX29" fmla="*/ 250825 w 331788"/>
              <a:gd name="connsiteY29" fmla="*/ 180780 h 331788"/>
              <a:gd name="connsiteX30" fmla="*/ 250825 w 331788"/>
              <a:gd name="connsiteY30" fmla="*/ 175648 h 331788"/>
              <a:gd name="connsiteX31" fmla="*/ 231409 w 331788"/>
              <a:gd name="connsiteY31" fmla="*/ 156402 h 331788"/>
              <a:gd name="connsiteX32" fmla="*/ 213287 w 331788"/>
              <a:gd name="connsiteY32" fmla="*/ 156402 h 331788"/>
              <a:gd name="connsiteX33" fmla="*/ 210698 w 331788"/>
              <a:gd name="connsiteY33" fmla="*/ 148704 h 331788"/>
              <a:gd name="connsiteX34" fmla="*/ 206815 w 331788"/>
              <a:gd name="connsiteY34" fmla="*/ 141006 h 331788"/>
              <a:gd name="connsiteX35" fmla="*/ 188693 w 331788"/>
              <a:gd name="connsiteY35" fmla="*/ 133307 h 331788"/>
              <a:gd name="connsiteX36" fmla="*/ 186104 w 331788"/>
              <a:gd name="connsiteY36" fmla="*/ 134590 h 331788"/>
              <a:gd name="connsiteX37" fmla="*/ 182221 w 331788"/>
              <a:gd name="connsiteY37" fmla="*/ 134590 h 331788"/>
              <a:gd name="connsiteX38" fmla="*/ 177043 w 331788"/>
              <a:gd name="connsiteY38" fmla="*/ 137156 h 331788"/>
              <a:gd name="connsiteX39" fmla="*/ 173160 w 331788"/>
              <a:gd name="connsiteY39" fmla="*/ 128175 h 331788"/>
              <a:gd name="connsiteX40" fmla="*/ 142093 w 331788"/>
              <a:gd name="connsiteY40" fmla="*/ 106363 h 331788"/>
              <a:gd name="connsiteX41" fmla="*/ 290513 w 331788"/>
              <a:gd name="connsiteY41" fmla="*/ 20638 h 331788"/>
              <a:gd name="connsiteX42" fmla="*/ 269875 w 331788"/>
              <a:gd name="connsiteY42" fmla="*/ 41275 h 331788"/>
              <a:gd name="connsiteX43" fmla="*/ 271165 w 331788"/>
              <a:gd name="connsiteY43" fmla="*/ 46435 h 331788"/>
              <a:gd name="connsiteX44" fmla="*/ 272455 w 331788"/>
              <a:gd name="connsiteY44" fmla="*/ 51594 h 331788"/>
              <a:gd name="connsiteX45" fmla="*/ 280194 w 331788"/>
              <a:gd name="connsiteY45" fmla="*/ 59333 h 331788"/>
              <a:gd name="connsiteX46" fmla="*/ 285353 w 331788"/>
              <a:gd name="connsiteY46" fmla="*/ 60623 h 331788"/>
              <a:gd name="connsiteX47" fmla="*/ 290513 w 331788"/>
              <a:gd name="connsiteY47" fmla="*/ 61913 h 331788"/>
              <a:gd name="connsiteX48" fmla="*/ 311150 w 331788"/>
              <a:gd name="connsiteY48" fmla="*/ 41275 h 331788"/>
              <a:gd name="connsiteX49" fmla="*/ 290513 w 331788"/>
              <a:gd name="connsiteY49" fmla="*/ 20638 h 331788"/>
              <a:gd name="connsiteX50" fmla="*/ 41276 w 331788"/>
              <a:gd name="connsiteY50" fmla="*/ 20638 h 331788"/>
              <a:gd name="connsiteX51" fmla="*/ 20638 w 331788"/>
              <a:gd name="connsiteY51" fmla="*/ 41275 h 331788"/>
              <a:gd name="connsiteX52" fmla="*/ 41276 w 331788"/>
              <a:gd name="connsiteY52" fmla="*/ 61913 h 331788"/>
              <a:gd name="connsiteX53" fmla="*/ 46435 w 331788"/>
              <a:gd name="connsiteY53" fmla="*/ 60623 h 331788"/>
              <a:gd name="connsiteX54" fmla="*/ 51594 w 331788"/>
              <a:gd name="connsiteY54" fmla="*/ 59333 h 331788"/>
              <a:gd name="connsiteX55" fmla="*/ 59333 w 331788"/>
              <a:gd name="connsiteY55" fmla="*/ 51594 h 331788"/>
              <a:gd name="connsiteX56" fmla="*/ 60623 w 331788"/>
              <a:gd name="connsiteY56" fmla="*/ 46435 h 331788"/>
              <a:gd name="connsiteX57" fmla="*/ 61913 w 331788"/>
              <a:gd name="connsiteY57" fmla="*/ 41275 h 331788"/>
              <a:gd name="connsiteX58" fmla="*/ 41276 w 331788"/>
              <a:gd name="connsiteY58" fmla="*/ 20638 h 331788"/>
              <a:gd name="connsiteX59" fmla="*/ 41474 w 331788"/>
              <a:gd name="connsiteY59" fmla="*/ 0 h 331788"/>
              <a:gd name="connsiteX60" fmla="*/ 82947 w 331788"/>
              <a:gd name="connsiteY60" fmla="*/ 41473 h 331788"/>
              <a:gd name="connsiteX61" fmla="*/ 76467 w 331788"/>
              <a:gd name="connsiteY61" fmla="*/ 62210 h 331788"/>
              <a:gd name="connsiteX62" fmla="*/ 110164 w 331788"/>
              <a:gd name="connsiteY62" fmla="*/ 95907 h 331788"/>
              <a:gd name="connsiteX63" fmla="*/ 141269 w 331788"/>
              <a:gd name="connsiteY63" fmla="*/ 85539 h 331788"/>
              <a:gd name="connsiteX64" fmla="*/ 187927 w 331788"/>
              <a:gd name="connsiteY64" fmla="*/ 112756 h 331788"/>
              <a:gd name="connsiteX65" fmla="*/ 202183 w 331788"/>
              <a:gd name="connsiteY65" fmla="*/ 115348 h 331788"/>
              <a:gd name="connsiteX66" fmla="*/ 255321 w 331788"/>
              <a:gd name="connsiteY66" fmla="*/ 62210 h 331788"/>
              <a:gd name="connsiteX67" fmla="*/ 248841 w 331788"/>
              <a:gd name="connsiteY67" fmla="*/ 41473 h 331788"/>
              <a:gd name="connsiteX68" fmla="*/ 290315 w 331788"/>
              <a:gd name="connsiteY68" fmla="*/ 0 h 331788"/>
              <a:gd name="connsiteX69" fmla="*/ 331788 w 331788"/>
              <a:gd name="connsiteY69" fmla="*/ 41473 h 331788"/>
              <a:gd name="connsiteX70" fmla="*/ 290315 w 331788"/>
              <a:gd name="connsiteY70" fmla="*/ 82947 h 331788"/>
              <a:gd name="connsiteX71" fmla="*/ 269578 w 331788"/>
              <a:gd name="connsiteY71" fmla="*/ 76467 h 331788"/>
              <a:gd name="connsiteX72" fmla="*/ 220328 w 331788"/>
              <a:gd name="connsiteY72" fmla="*/ 125717 h 331788"/>
              <a:gd name="connsiteX73" fmla="*/ 226808 w 331788"/>
              <a:gd name="connsiteY73" fmla="*/ 136085 h 331788"/>
              <a:gd name="connsiteX74" fmla="*/ 230696 w 331788"/>
              <a:gd name="connsiteY74" fmla="*/ 136085 h 331788"/>
              <a:gd name="connsiteX75" fmla="*/ 270874 w 331788"/>
              <a:gd name="connsiteY75" fmla="*/ 176262 h 331788"/>
              <a:gd name="connsiteX76" fmla="*/ 270874 w 331788"/>
              <a:gd name="connsiteY76" fmla="*/ 181447 h 331788"/>
              <a:gd name="connsiteX77" fmla="*/ 235881 w 331788"/>
              <a:gd name="connsiteY77" fmla="*/ 221624 h 331788"/>
              <a:gd name="connsiteX78" fmla="*/ 269578 w 331788"/>
              <a:gd name="connsiteY78" fmla="*/ 255321 h 331788"/>
              <a:gd name="connsiteX79" fmla="*/ 290315 w 331788"/>
              <a:gd name="connsiteY79" fmla="*/ 248841 h 331788"/>
              <a:gd name="connsiteX80" fmla="*/ 331788 w 331788"/>
              <a:gd name="connsiteY80" fmla="*/ 290315 h 331788"/>
              <a:gd name="connsiteX81" fmla="*/ 290315 w 331788"/>
              <a:gd name="connsiteY81" fmla="*/ 331788 h 331788"/>
              <a:gd name="connsiteX82" fmla="*/ 248841 w 331788"/>
              <a:gd name="connsiteY82" fmla="*/ 290315 h 331788"/>
              <a:gd name="connsiteX83" fmla="*/ 255321 w 331788"/>
              <a:gd name="connsiteY83" fmla="*/ 269578 h 331788"/>
              <a:gd name="connsiteX84" fmla="*/ 207368 w 331788"/>
              <a:gd name="connsiteY84" fmla="*/ 221624 h 331788"/>
              <a:gd name="connsiteX85" fmla="*/ 124421 w 331788"/>
              <a:gd name="connsiteY85" fmla="*/ 221624 h 331788"/>
              <a:gd name="connsiteX86" fmla="*/ 76467 w 331788"/>
              <a:gd name="connsiteY86" fmla="*/ 269578 h 331788"/>
              <a:gd name="connsiteX87" fmla="*/ 82947 w 331788"/>
              <a:gd name="connsiteY87" fmla="*/ 290315 h 331788"/>
              <a:gd name="connsiteX88" fmla="*/ 41474 w 331788"/>
              <a:gd name="connsiteY88" fmla="*/ 331788 h 331788"/>
              <a:gd name="connsiteX89" fmla="*/ 0 w 331788"/>
              <a:gd name="connsiteY89" fmla="*/ 290315 h 331788"/>
              <a:gd name="connsiteX90" fmla="*/ 41474 w 331788"/>
              <a:gd name="connsiteY90" fmla="*/ 248841 h 331788"/>
              <a:gd name="connsiteX91" fmla="*/ 62210 w 331788"/>
              <a:gd name="connsiteY91" fmla="*/ 255321 h 331788"/>
              <a:gd name="connsiteX92" fmla="*/ 95907 w 331788"/>
              <a:gd name="connsiteY92" fmla="*/ 221624 h 331788"/>
              <a:gd name="connsiteX93" fmla="*/ 60914 w 331788"/>
              <a:gd name="connsiteY93" fmla="*/ 181447 h 331788"/>
              <a:gd name="connsiteX94" fmla="*/ 60914 w 331788"/>
              <a:gd name="connsiteY94" fmla="*/ 176262 h 331788"/>
              <a:gd name="connsiteX95" fmla="*/ 86835 w 331788"/>
              <a:gd name="connsiteY95" fmla="*/ 138677 h 331788"/>
              <a:gd name="connsiteX96" fmla="*/ 95907 w 331788"/>
              <a:gd name="connsiteY96" fmla="*/ 110164 h 331788"/>
              <a:gd name="connsiteX97" fmla="*/ 62210 w 331788"/>
              <a:gd name="connsiteY97" fmla="*/ 76467 h 331788"/>
              <a:gd name="connsiteX98" fmla="*/ 41474 w 331788"/>
              <a:gd name="connsiteY98" fmla="*/ 82947 h 331788"/>
              <a:gd name="connsiteX99" fmla="*/ 0 w 331788"/>
              <a:gd name="connsiteY99" fmla="*/ 41473 h 331788"/>
              <a:gd name="connsiteX100" fmla="*/ 41474 w 331788"/>
              <a:gd name="connsiteY10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1788" h="331788">
                <a:moveTo>
                  <a:pt x="290513" y="268288"/>
                </a:moveTo>
                <a:cubicBezTo>
                  <a:pt x="289223" y="268288"/>
                  <a:pt x="286643" y="268288"/>
                  <a:pt x="285353" y="269628"/>
                </a:cubicBezTo>
                <a:cubicBezTo>
                  <a:pt x="284063" y="269628"/>
                  <a:pt x="281484" y="270967"/>
                  <a:pt x="280194" y="270967"/>
                </a:cubicBezTo>
                <a:cubicBezTo>
                  <a:pt x="277614" y="273646"/>
                  <a:pt x="275034" y="276325"/>
                  <a:pt x="272455" y="279004"/>
                </a:cubicBezTo>
                <a:cubicBezTo>
                  <a:pt x="272455" y="280343"/>
                  <a:pt x="271165" y="283022"/>
                  <a:pt x="271165" y="284362"/>
                </a:cubicBezTo>
                <a:cubicBezTo>
                  <a:pt x="269875" y="285701"/>
                  <a:pt x="269875" y="288380"/>
                  <a:pt x="269875" y="289720"/>
                </a:cubicBezTo>
                <a:cubicBezTo>
                  <a:pt x="269875" y="301775"/>
                  <a:pt x="278904" y="311151"/>
                  <a:pt x="290513" y="311151"/>
                </a:cubicBezTo>
                <a:cubicBezTo>
                  <a:pt x="302121" y="311151"/>
                  <a:pt x="311150" y="301775"/>
                  <a:pt x="311150" y="289720"/>
                </a:cubicBezTo>
                <a:cubicBezTo>
                  <a:pt x="311150" y="277664"/>
                  <a:pt x="302121" y="268288"/>
                  <a:pt x="290513" y="268288"/>
                </a:cubicBezTo>
                <a:close/>
                <a:moveTo>
                  <a:pt x="41276" y="268288"/>
                </a:moveTo>
                <a:cubicBezTo>
                  <a:pt x="29667" y="268288"/>
                  <a:pt x="20638" y="277664"/>
                  <a:pt x="20638" y="289720"/>
                </a:cubicBezTo>
                <a:cubicBezTo>
                  <a:pt x="20638" y="301775"/>
                  <a:pt x="29667" y="311151"/>
                  <a:pt x="41276" y="311151"/>
                </a:cubicBezTo>
                <a:cubicBezTo>
                  <a:pt x="52884" y="311151"/>
                  <a:pt x="61913" y="301775"/>
                  <a:pt x="61913" y="289720"/>
                </a:cubicBezTo>
                <a:cubicBezTo>
                  <a:pt x="61913" y="288380"/>
                  <a:pt x="61913" y="285701"/>
                  <a:pt x="60623" y="284362"/>
                </a:cubicBezTo>
                <a:cubicBezTo>
                  <a:pt x="60623" y="283022"/>
                  <a:pt x="59333" y="280343"/>
                  <a:pt x="59333" y="279004"/>
                </a:cubicBezTo>
                <a:cubicBezTo>
                  <a:pt x="56754" y="276325"/>
                  <a:pt x="54174" y="273646"/>
                  <a:pt x="51594" y="270967"/>
                </a:cubicBezTo>
                <a:cubicBezTo>
                  <a:pt x="50304" y="270967"/>
                  <a:pt x="47725" y="269628"/>
                  <a:pt x="46435" y="269628"/>
                </a:cubicBezTo>
                <a:cubicBezTo>
                  <a:pt x="45145" y="268288"/>
                  <a:pt x="42565" y="268288"/>
                  <a:pt x="41276" y="268288"/>
                </a:cubicBezTo>
                <a:close/>
                <a:moveTo>
                  <a:pt x="142093" y="106363"/>
                </a:moveTo>
                <a:cubicBezTo>
                  <a:pt x="135621" y="106363"/>
                  <a:pt x="130444" y="108929"/>
                  <a:pt x="126560" y="110212"/>
                </a:cubicBezTo>
                <a:cubicBezTo>
                  <a:pt x="120088" y="114061"/>
                  <a:pt x="114911" y="119194"/>
                  <a:pt x="112322" y="125609"/>
                </a:cubicBezTo>
                <a:cubicBezTo>
                  <a:pt x="109733" y="129458"/>
                  <a:pt x="108438" y="134590"/>
                  <a:pt x="108438" y="139722"/>
                </a:cubicBezTo>
                <a:cubicBezTo>
                  <a:pt x="108438" y="142289"/>
                  <a:pt x="108438" y="143572"/>
                  <a:pt x="108438" y="144855"/>
                </a:cubicBezTo>
                <a:cubicBezTo>
                  <a:pt x="108438" y="144855"/>
                  <a:pt x="108438" y="144855"/>
                  <a:pt x="109733" y="155119"/>
                </a:cubicBezTo>
                <a:cubicBezTo>
                  <a:pt x="109733" y="155119"/>
                  <a:pt x="109733" y="155119"/>
                  <a:pt x="99378" y="156402"/>
                </a:cubicBezTo>
                <a:cubicBezTo>
                  <a:pt x="89022" y="157685"/>
                  <a:pt x="82550" y="165384"/>
                  <a:pt x="82550" y="175648"/>
                </a:cubicBezTo>
                <a:cubicBezTo>
                  <a:pt x="82550" y="175648"/>
                  <a:pt x="82550" y="175648"/>
                  <a:pt x="82550" y="180780"/>
                </a:cubicBezTo>
                <a:cubicBezTo>
                  <a:pt x="82550" y="191045"/>
                  <a:pt x="90317" y="200026"/>
                  <a:pt x="101966" y="200026"/>
                </a:cubicBezTo>
                <a:cubicBezTo>
                  <a:pt x="101966" y="200026"/>
                  <a:pt x="101966" y="200026"/>
                  <a:pt x="231409" y="200026"/>
                </a:cubicBezTo>
                <a:cubicBezTo>
                  <a:pt x="243058" y="200026"/>
                  <a:pt x="250825" y="191045"/>
                  <a:pt x="250825" y="180780"/>
                </a:cubicBezTo>
                <a:cubicBezTo>
                  <a:pt x="250825" y="180780"/>
                  <a:pt x="250825" y="180780"/>
                  <a:pt x="250825" y="175648"/>
                </a:cubicBezTo>
                <a:cubicBezTo>
                  <a:pt x="250825" y="164101"/>
                  <a:pt x="243058" y="156402"/>
                  <a:pt x="231409" y="156402"/>
                </a:cubicBezTo>
                <a:cubicBezTo>
                  <a:pt x="231409" y="156402"/>
                  <a:pt x="231409" y="156402"/>
                  <a:pt x="213287" y="156402"/>
                </a:cubicBezTo>
                <a:cubicBezTo>
                  <a:pt x="213287" y="156402"/>
                  <a:pt x="213287" y="156402"/>
                  <a:pt x="210698" y="148704"/>
                </a:cubicBezTo>
                <a:cubicBezTo>
                  <a:pt x="209403" y="144855"/>
                  <a:pt x="208109" y="142289"/>
                  <a:pt x="206815" y="141006"/>
                </a:cubicBezTo>
                <a:cubicBezTo>
                  <a:pt x="200343" y="133307"/>
                  <a:pt x="192576" y="133307"/>
                  <a:pt x="188693" y="133307"/>
                </a:cubicBezTo>
                <a:cubicBezTo>
                  <a:pt x="187398" y="133307"/>
                  <a:pt x="187398" y="133307"/>
                  <a:pt x="186104" y="134590"/>
                </a:cubicBezTo>
                <a:cubicBezTo>
                  <a:pt x="186104" y="134590"/>
                  <a:pt x="186104" y="134590"/>
                  <a:pt x="182221" y="134590"/>
                </a:cubicBezTo>
                <a:cubicBezTo>
                  <a:pt x="182221" y="134590"/>
                  <a:pt x="182221" y="134590"/>
                  <a:pt x="177043" y="137156"/>
                </a:cubicBezTo>
                <a:cubicBezTo>
                  <a:pt x="177043" y="137156"/>
                  <a:pt x="177043" y="137156"/>
                  <a:pt x="173160" y="128175"/>
                </a:cubicBezTo>
                <a:cubicBezTo>
                  <a:pt x="167982" y="115344"/>
                  <a:pt x="156332" y="106363"/>
                  <a:pt x="142093" y="106363"/>
                </a:cubicBezTo>
                <a:close/>
                <a:moveTo>
                  <a:pt x="290513" y="20638"/>
                </a:moveTo>
                <a:cubicBezTo>
                  <a:pt x="278904" y="20638"/>
                  <a:pt x="269875" y="29667"/>
                  <a:pt x="269875" y="41275"/>
                </a:cubicBezTo>
                <a:cubicBezTo>
                  <a:pt x="269875" y="42565"/>
                  <a:pt x="269875" y="45145"/>
                  <a:pt x="271165" y="46435"/>
                </a:cubicBezTo>
                <a:cubicBezTo>
                  <a:pt x="271165" y="47725"/>
                  <a:pt x="272455" y="50304"/>
                  <a:pt x="272455" y="51594"/>
                </a:cubicBezTo>
                <a:cubicBezTo>
                  <a:pt x="275034" y="54174"/>
                  <a:pt x="277614" y="56754"/>
                  <a:pt x="280194" y="59333"/>
                </a:cubicBezTo>
                <a:cubicBezTo>
                  <a:pt x="281484" y="59333"/>
                  <a:pt x="284063" y="60623"/>
                  <a:pt x="285353" y="60623"/>
                </a:cubicBezTo>
                <a:cubicBezTo>
                  <a:pt x="286643" y="61913"/>
                  <a:pt x="289223" y="61913"/>
                  <a:pt x="290513" y="61913"/>
                </a:cubicBezTo>
                <a:cubicBezTo>
                  <a:pt x="302121" y="61913"/>
                  <a:pt x="311150" y="52884"/>
                  <a:pt x="311150" y="41275"/>
                </a:cubicBezTo>
                <a:cubicBezTo>
                  <a:pt x="311150" y="29667"/>
                  <a:pt x="302121" y="20638"/>
                  <a:pt x="290513" y="20638"/>
                </a:cubicBezTo>
                <a:close/>
                <a:moveTo>
                  <a:pt x="41276" y="20638"/>
                </a:moveTo>
                <a:cubicBezTo>
                  <a:pt x="29667" y="20638"/>
                  <a:pt x="20638" y="29667"/>
                  <a:pt x="20638" y="41275"/>
                </a:cubicBezTo>
                <a:cubicBezTo>
                  <a:pt x="20638" y="52884"/>
                  <a:pt x="29667" y="61913"/>
                  <a:pt x="41276" y="61913"/>
                </a:cubicBezTo>
                <a:cubicBezTo>
                  <a:pt x="42565" y="61913"/>
                  <a:pt x="45145" y="61913"/>
                  <a:pt x="46435" y="60623"/>
                </a:cubicBezTo>
                <a:cubicBezTo>
                  <a:pt x="47725" y="60623"/>
                  <a:pt x="50304" y="59333"/>
                  <a:pt x="51594" y="59333"/>
                </a:cubicBezTo>
                <a:cubicBezTo>
                  <a:pt x="54174" y="56754"/>
                  <a:pt x="56754" y="54174"/>
                  <a:pt x="59333" y="51594"/>
                </a:cubicBezTo>
                <a:cubicBezTo>
                  <a:pt x="60623" y="50304"/>
                  <a:pt x="60623" y="47725"/>
                  <a:pt x="60623" y="46435"/>
                </a:cubicBezTo>
                <a:cubicBezTo>
                  <a:pt x="61913" y="45145"/>
                  <a:pt x="61913" y="42565"/>
                  <a:pt x="61913" y="41275"/>
                </a:cubicBezTo>
                <a:cubicBezTo>
                  <a:pt x="61913" y="29667"/>
                  <a:pt x="52884" y="20638"/>
                  <a:pt x="41276" y="20638"/>
                </a:cubicBezTo>
                <a:close/>
                <a:moveTo>
                  <a:pt x="41474" y="0"/>
                </a:moveTo>
                <a:cubicBezTo>
                  <a:pt x="64802" y="0"/>
                  <a:pt x="82947" y="18145"/>
                  <a:pt x="82947" y="41473"/>
                </a:cubicBezTo>
                <a:cubicBezTo>
                  <a:pt x="82947" y="49250"/>
                  <a:pt x="80355" y="55730"/>
                  <a:pt x="76467" y="62210"/>
                </a:cubicBezTo>
                <a:cubicBezTo>
                  <a:pt x="76467" y="62210"/>
                  <a:pt x="76467" y="62210"/>
                  <a:pt x="110164" y="95907"/>
                </a:cubicBezTo>
                <a:cubicBezTo>
                  <a:pt x="119236" y="89427"/>
                  <a:pt x="129605" y="85539"/>
                  <a:pt x="141269" y="85539"/>
                </a:cubicBezTo>
                <a:cubicBezTo>
                  <a:pt x="160710" y="85539"/>
                  <a:pt x="178854" y="95907"/>
                  <a:pt x="187927" y="112756"/>
                </a:cubicBezTo>
                <a:cubicBezTo>
                  <a:pt x="193111" y="112756"/>
                  <a:pt x="196999" y="112756"/>
                  <a:pt x="202183" y="115348"/>
                </a:cubicBezTo>
                <a:cubicBezTo>
                  <a:pt x="202183" y="115348"/>
                  <a:pt x="202183" y="115348"/>
                  <a:pt x="255321" y="62210"/>
                </a:cubicBezTo>
                <a:cubicBezTo>
                  <a:pt x="251433" y="55730"/>
                  <a:pt x="248841" y="49250"/>
                  <a:pt x="248841" y="41473"/>
                </a:cubicBezTo>
                <a:cubicBezTo>
                  <a:pt x="248841" y="18145"/>
                  <a:pt x="266986" y="0"/>
                  <a:pt x="290315" y="0"/>
                </a:cubicBezTo>
                <a:cubicBezTo>
                  <a:pt x="313643" y="0"/>
                  <a:pt x="331788" y="18145"/>
                  <a:pt x="331788" y="41473"/>
                </a:cubicBezTo>
                <a:cubicBezTo>
                  <a:pt x="331788" y="64802"/>
                  <a:pt x="313643" y="82947"/>
                  <a:pt x="290315" y="82947"/>
                </a:cubicBezTo>
                <a:cubicBezTo>
                  <a:pt x="282538" y="82947"/>
                  <a:pt x="276058" y="80355"/>
                  <a:pt x="269578" y="76467"/>
                </a:cubicBezTo>
                <a:cubicBezTo>
                  <a:pt x="269578" y="76467"/>
                  <a:pt x="269578" y="76467"/>
                  <a:pt x="220328" y="125717"/>
                </a:cubicBezTo>
                <a:cubicBezTo>
                  <a:pt x="222920" y="128309"/>
                  <a:pt x="225512" y="132197"/>
                  <a:pt x="226808" y="136085"/>
                </a:cubicBezTo>
                <a:cubicBezTo>
                  <a:pt x="226808" y="136085"/>
                  <a:pt x="226808" y="136085"/>
                  <a:pt x="230696" y="136085"/>
                </a:cubicBezTo>
                <a:cubicBezTo>
                  <a:pt x="252729" y="136085"/>
                  <a:pt x="270874" y="154230"/>
                  <a:pt x="270874" y="176262"/>
                </a:cubicBezTo>
                <a:cubicBezTo>
                  <a:pt x="270874" y="176262"/>
                  <a:pt x="270874" y="176262"/>
                  <a:pt x="270874" y="181447"/>
                </a:cubicBezTo>
                <a:cubicBezTo>
                  <a:pt x="270874" y="202183"/>
                  <a:pt x="255321" y="219032"/>
                  <a:pt x="235881" y="221624"/>
                </a:cubicBezTo>
                <a:cubicBezTo>
                  <a:pt x="235881" y="221624"/>
                  <a:pt x="235881" y="221624"/>
                  <a:pt x="269578" y="255321"/>
                </a:cubicBezTo>
                <a:cubicBezTo>
                  <a:pt x="276058" y="251433"/>
                  <a:pt x="282538" y="248841"/>
                  <a:pt x="290315" y="248841"/>
                </a:cubicBezTo>
                <a:cubicBezTo>
                  <a:pt x="313643" y="248841"/>
                  <a:pt x="331788" y="266986"/>
                  <a:pt x="331788" y="290315"/>
                </a:cubicBezTo>
                <a:cubicBezTo>
                  <a:pt x="331788" y="313643"/>
                  <a:pt x="313643" y="331788"/>
                  <a:pt x="290315" y="331788"/>
                </a:cubicBezTo>
                <a:cubicBezTo>
                  <a:pt x="266986" y="331788"/>
                  <a:pt x="248841" y="313643"/>
                  <a:pt x="248841" y="290315"/>
                </a:cubicBezTo>
                <a:cubicBezTo>
                  <a:pt x="248841" y="282538"/>
                  <a:pt x="251433" y="276058"/>
                  <a:pt x="255321" y="269578"/>
                </a:cubicBezTo>
                <a:cubicBezTo>
                  <a:pt x="255321" y="269578"/>
                  <a:pt x="255321" y="269578"/>
                  <a:pt x="207368" y="221624"/>
                </a:cubicBezTo>
                <a:cubicBezTo>
                  <a:pt x="207368" y="221624"/>
                  <a:pt x="207368" y="221624"/>
                  <a:pt x="124421" y="221624"/>
                </a:cubicBezTo>
                <a:cubicBezTo>
                  <a:pt x="124421" y="221624"/>
                  <a:pt x="124421" y="221624"/>
                  <a:pt x="76467" y="269578"/>
                </a:cubicBezTo>
                <a:cubicBezTo>
                  <a:pt x="80355" y="276058"/>
                  <a:pt x="82947" y="282538"/>
                  <a:pt x="82947" y="290315"/>
                </a:cubicBezTo>
                <a:cubicBezTo>
                  <a:pt x="82947" y="313643"/>
                  <a:pt x="64802" y="331788"/>
                  <a:pt x="41474" y="331788"/>
                </a:cubicBezTo>
                <a:cubicBezTo>
                  <a:pt x="18145" y="331788"/>
                  <a:pt x="0" y="313643"/>
                  <a:pt x="0" y="290315"/>
                </a:cubicBezTo>
                <a:cubicBezTo>
                  <a:pt x="0" y="266986"/>
                  <a:pt x="18145" y="248841"/>
                  <a:pt x="41474" y="248841"/>
                </a:cubicBezTo>
                <a:cubicBezTo>
                  <a:pt x="49250" y="248841"/>
                  <a:pt x="55730" y="251433"/>
                  <a:pt x="62210" y="255321"/>
                </a:cubicBezTo>
                <a:cubicBezTo>
                  <a:pt x="62210" y="255321"/>
                  <a:pt x="62210" y="255321"/>
                  <a:pt x="95907" y="221624"/>
                </a:cubicBezTo>
                <a:cubicBezTo>
                  <a:pt x="76467" y="219032"/>
                  <a:pt x="60914" y="202183"/>
                  <a:pt x="60914" y="181447"/>
                </a:cubicBezTo>
                <a:cubicBezTo>
                  <a:pt x="60914" y="181447"/>
                  <a:pt x="60914" y="181447"/>
                  <a:pt x="60914" y="176262"/>
                </a:cubicBezTo>
                <a:cubicBezTo>
                  <a:pt x="60914" y="159414"/>
                  <a:pt x="71283" y="143861"/>
                  <a:pt x="86835" y="138677"/>
                </a:cubicBezTo>
                <a:cubicBezTo>
                  <a:pt x="86835" y="128309"/>
                  <a:pt x="90723" y="117940"/>
                  <a:pt x="95907" y="110164"/>
                </a:cubicBezTo>
                <a:cubicBezTo>
                  <a:pt x="95907" y="110164"/>
                  <a:pt x="95907" y="110164"/>
                  <a:pt x="62210" y="76467"/>
                </a:cubicBezTo>
                <a:cubicBezTo>
                  <a:pt x="55730" y="80355"/>
                  <a:pt x="49250" y="82947"/>
                  <a:pt x="41474" y="82947"/>
                </a:cubicBezTo>
                <a:cubicBezTo>
                  <a:pt x="18145" y="82947"/>
                  <a:pt x="0" y="64802"/>
                  <a:pt x="0" y="41473"/>
                </a:cubicBezTo>
                <a:cubicBezTo>
                  <a:pt x="0" y="18145"/>
                  <a:pt x="18145" y="0"/>
                  <a:pt x="41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p:cNvSpPr/>
          <p:nvPr/>
        </p:nvSpPr>
        <p:spPr>
          <a:xfrm>
            <a:off x="6979980" y="4488805"/>
            <a:ext cx="340242" cy="3386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8440967" y="1950303"/>
            <a:ext cx="2454998" cy="1331353"/>
            <a:chOff x="6585160" y="1678126"/>
            <a:chExt cx="2454998" cy="1331353"/>
          </a:xfrm>
        </p:grpSpPr>
        <p:sp>
          <p:nvSpPr>
            <p:cNvPr id="22" name="矩形 2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3" name="矩形 2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4" name="组合 23"/>
          <p:cNvGrpSpPr/>
          <p:nvPr/>
        </p:nvGrpSpPr>
        <p:grpSpPr>
          <a:xfrm>
            <a:off x="8440967" y="4029478"/>
            <a:ext cx="2454998" cy="1331353"/>
            <a:chOff x="6585160" y="1678126"/>
            <a:chExt cx="2454998" cy="1331353"/>
          </a:xfrm>
        </p:grpSpPr>
        <p:sp>
          <p:nvSpPr>
            <p:cNvPr id="25" name="矩形 2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6" name="矩形 2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7" name="组合 26"/>
          <p:cNvGrpSpPr/>
          <p:nvPr/>
        </p:nvGrpSpPr>
        <p:grpSpPr>
          <a:xfrm>
            <a:off x="1338096" y="1950303"/>
            <a:ext cx="2454998" cy="1331353"/>
            <a:chOff x="6585160" y="1678126"/>
            <a:chExt cx="2454998" cy="1331353"/>
          </a:xfrm>
        </p:grpSpPr>
        <p:sp>
          <p:nvSpPr>
            <p:cNvPr id="28" name="矩形 2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9" name="矩形 28"/>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30" name="组合 29"/>
          <p:cNvGrpSpPr/>
          <p:nvPr/>
        </p:nvGrpSpPr>
        <p:grpSpPr>
          <a:xfrm>
            <a:off x="1338096" y="4029478"/>
            <a:ext cx="2454998" cy="1331353"/>
            <a:chOff x="6585160" y="1678126"/>
            <a:chExt cx="2454998" cy="1331353"/>
          </a:xfrm>
        </p:grpSpPr>
        <p:sp>
          <p:nvSpPr>
            <p:cNvPr id="31" name="矩形 3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2" name="矩形 31"/>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33" name="矩形 32"/>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18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888310" y="3095292"/>
            <a:ext cx="8415378" cy="1522309"/>
            <a:chOff x="1501592" y="3459881"/>
            <a:chExt cx="8415378" cy="1522309"/>
          </a:xfrm>
        </p:grpSpPr>
        <p:sp>
          <p:nvSpPr>
            <p:cNvPr id="35" name="圆: 空心 7"/>
            <p:cNvSpPr/>
            <p:nvPr/>
          </p:nvSpPr>
          <p:spPr>
            <a:xfrm>
              <a:off x="1501592"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椭圆 35"/>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椭圆 36"/>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圆: 空心 15"/>
            <p:cNvSpPr/>
            <p:nvPr/>
          </p:nvSpPr>
          <p:spPr>
            <a:xfrm>
              <a:off x="4948126"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椭圆 38"/>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椭圆 39"/>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 空心 23"/>
            <p:cNvSpPr/>
            <p:nvPr/>
          </p:nvSpPr>
          <p:spPr>
            <a:xfrm>
              <a:off x="8394661"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42" name="组合 41"/>
          <p:cNvGrpSpPr/>
          <p:nvPr/>
        </p:nvGrpSpPr>
        <p:grpSpPr>
          <a:xfrm>
            <a:off x="1322014" y="4718820"/>
            <a:ext cx="2654900" cy="1109754"/>
            <a:chOff x="6485209" y="1678126"/>
            <a:chExt cx="2654900" cy="1109754"/>
          </a:xfrm>
        </p:grpSpPr>
        <p:sp>
          <p:nvSpPr>
            <p:cNvPr id="43" name="矩形 42"/>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4" name="矩形 4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5" name="组合 44"/>
          <p:cNvGrpSpPr/>
          <p:nvPr/>
        </p:nvGrpSpPr>
        <p:grpSpPr>
          <a:xfrm>
            <a:off x="8215083" y="4718820"/>
            <a:ext cx="2654900" cy="1109754"/>
            <a:chOff x="6485209" y="1678126"/>
            <a:chExt cx="2654900" cy="1109754"/>
          </a:xfrm>
        </p:grpSpPr>
        <p:sp>
          <p:nvSpPr>
            <p:cNvPr id="46" name="矩形 45"/>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7" name="矩形 4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8" name="组合 47"/>
          <p:cNvGrpSpPr/>
          <p:nvPr/>
        </p:nvGrpSpPr>
        <p:grpSpPr>
          <a:xfrm>
            <a:off x="4768548" y="1828035"/>
            <a:ext cx="2654900" cy="1109754"/>
            <a:chOff x="6485209" y="1678126"/>
            <a:chExt cx="2654900" cy="1109754"/>
          </a:xfrm>
        </p:grpSpPr>
        <p:sp>
          <p:nvSpPr>
            <p:cNvPr id="49" name="矩形 48"/>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0" name="矩形 4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51" name="矩形 50"/>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2" name="组合 51"/>
          <p:cNvGrpSpPr/>
          <p:nvPr/>
        </p:nvGrpSpPr>
        <p:grpSpPr>
          <a:xfrm>
            <a:off x="4388795" y="160439"/>
            <a:ext cx="3414409" cy="1118434"/>
            <a:chOff x="4388795" y="199351"/>
            <a:chExt cx="3414409" cy="1118434"/>
          </a:xfrm>
        </p:grpSpPr>
        <p:sp>
          <p:nvSpPr>
            <p:cNvPr id="53" name="矩形 52"/>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4" name="文本框 53"/>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5" name="文本框 54"/>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5186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2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a:xfrm>
            <a:off x="695325" y="647700"/>
            <a:ext cx="4048125" cy="5505450"/>
          </a:xfrm>
          <a:prstGeom prst="rect">
            <a:avLst/>
          </a:prstGeom>
        </p:spPr>
      </p:pic>
      <p:sp>
        <p:nvSpPr>
          <p:cNvPr id="6" name="文本框 5"/>
          <p:cNvSpPr txBox="1"/>
          <p:nvPr/>
        </p:nvSpPr>
        <p:spPr>
          <a:xfrm>
            <a:off x="5599498" y="776269"/>
            <a:ext cx="4883903" cy="830997"/>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800" b="1" dirty="0">
                <a:solidFill>
                  <a:srgbClr val="EA0000"/>
                </a:solidFill>
                <a:latin typeface="微软雅黑" panose="020B0503020204020204" pitchFamily="34" charset="-122"/>
                <a:ea typeface="微软雅黑" panose="020B0503020204020204" pitchFamily="34" charset="-122"/>
              </a:rPr>
              <a:t>目录</a:t>
            </a:r>
          </a:p>
        </p:txBody>
      </p:sp>
      <p:sp>
        <p:nvSpPr>
          <p:cNvPr id="7" name="矩形 6"/>
          <p:cNvSpPr/>
          <p:nvPr/>
        </p:nvSpPr>
        <p:spPr>
          <a:xfrm>
            <a:off x="5781029" y="2294462"/>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692252" y="2237997"/>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04928" y="3172575"/>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微软雅黑" panose="020B0503020204020204" pitchFamily="34" charset="-122"/>
                <a:ea typeface="微软雅黑" panose="020B0503020204020204" pitchFamily="34" charset="-122"/>
              </a:rPr>
              <a:t>2020</a:t>
            </a:r>
            <a:r>
              <a:rPr lang="zh-CN" altLang="en-US" sz="2800" dirty="0" smtClean="0">
                <a:latin typeface="微软雅黑" panose="020B0503020204020204" pitchFamily="34" charset="-122"/>
                <a:ea typeface="微软雅黑" panose="020B0503020204020204" pitchFamily="34" charset="-122"/>
              </a:rPr>
              <a:t>亮点工作</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5781029" y="3167485"/>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692252" y="3111020"/>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504928" y="4055777"/>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err="1" smtClean="0">
                <a:latin typeface="微软雅黑" panose="020B0503020204020204" pitchFamily="34" charset="-122"/>
                <a:ea typeface="微软雅黑" panose="020B0503020204020204" pitchFamily="34" charset="-122"/>
              </a:rPr>
              <a:t>WebView</a:t>
            </a:r>
            <a:r>
              <a:rPr lang="zh-CN" altLang="en-US" sz="2800" dirty="0" smtClean="0">
                <a:latin typeface="微软雅黑" panose="020B0503020204020204" pitchFamily="34" charset="-122"/>
                <a:ea typeface="微软雅黑" panose="020B0503020204020204" pitchFamily="34" charset="-122"/>
              </a:rPr>
              <a:t>交互</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5781029" y="4040508"/>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692252" y="3984043"/>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504928" y="4923710"/>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抽象化和具象化</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5781029" y="4913530"/>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692252" y="4857065"/>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4</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504928" y="230464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移动端产品和人员分配</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0912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95139" y="2255767"/>
            <a:ext cx="6226629" cy="2408213"/>
            <a:chOff x="2438399" y="2337959"/>
            <a:chExt cx="6226629" cy="2408213"/>
          </a:xfrm>
          <a:solidFill>
            <a:srgbClr val="EA0000"/>
          </a:solidFill>
        </p:grpSpPr>
        <p:cxnSp>
          <p:nvCxnSpPr>
            <p:cNvPr id="3" name="直接连接符 2"/>
            <p:cNvCxnSpPr>
              <a:cxnSpLocks/>
              <a:endCxn id="7" idx="1"/>
            </p:cNvCxnSpPr>
            <p:nvPr/>
          </p:nvCxnSpPr>
          <p:spPr>
            <a:xfrm flipV="1">
              <a:off x="2931885" y="3055258"/>
              <a:ext cx="1328523" cy="791028"/>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4464408" y="3104699"/>
              <a:ext cx="2033670" cy="1314901"/>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p:cNvCxnSpPr>
            <p:nvPr/>
          </p:nvCxnSpPr>
          <p:spPr>
            <a:xfrm flipV="1">
              <a:off x="6786369" y="2766587"/>
              <a:ext cx="1424181" cy="1653013"/>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38399" y="3846286"/>
              <a:ext cx="493486" cy="493486"/>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4260408" y="2931886"/>
              <a:ext cx="246744" cy="246744"/>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445502" y="4339772"/>
              <a:ext cx="406400" cy="406400"/>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8071101" y="2337959"/>
              <a:ext cx="593927" cy="593927"/>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567290" y="2945334"/>
            <a:ext cx="2454998" cy="1331353"/>
            <a:chOff x="6585160" y="1678126"/>
            <a:chExt cx="2454998" cy="1331353"/>
          </a:xfrm>
        </p:grpSpPr>
        <p:sp>
          <p:nvSpPr>
            <p:cNvPr id="11" name="矩形 1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3" name="组合 12"/>
          <p:cNvGrpSpPr/>
          <p:nvPr/>
        </p:nvGrpSpPr>
        <p:grpSpPr>
          <a:xfrm>
            <a:off x="1310148" y="4540608"/>
            <a:ext cx="2454998" cy="1331353"/>
            <a:chOff x="6585160" y="1678126"/>
            <a:chExt cx="2454998" cy="1331353"/>
          </a:xfrm>
        </p:grpSpPr>
        <p:sp>
          <p:nvSpPr>
            <p:cNvPr id="14" name="矩形 13"/>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矩形 1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6" name="组合 15"/>
          <p:cNvGrpSpPr/>
          <p:nvPr/>
        </p:nvGrpSpPr>
        <p:grpSpPr>
          <a:xfrm>
            <a:off x="1814382" y="1784192"/>
            <a:ext cx="2454998" cy="1331353"/>
            <a:chOff x="6585160" y="1678126"/>
            <a:chExt cx="2454998" cy="1331353"/>
          </a:xfrm>
        </p:grpSpPr>
        <p:sp>
          <p:nvSpPr>
            <p:cNvPr id="17" name="矩形 16"/>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6340171" y="4893232"/>
            <a:ext cx="4175340" cy="888155"/>
            <a:chOff x="6585160" y="1678126"/>
            <a:chExt cx="4175340" cy="888155"/>
          </a:xfrm>
        </p:grpSpPr>
        <p:sp>
          <p:nvSpPr>
            <p:cNvPr id="20" name="矩形 19"/>
            <p:cNvSpPr/>
            <p:nvPr/>
          </p:nvSpPr>
          <p:spPr>
            <a:xfrm>
              <a:off x="6585160" y="2030750"/>
              <a:ext cx="41753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9090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3714"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979760"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725807"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1233714"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4979760"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8725807"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2455" y="2004856"/>
            <a:ext cx="2454998" cy="1524676"/>
            <a:chOff x="6585160" y="1274751"/>
            <a:chExt cx="2454998" cy="1524676"/>
          </a:xfrm>
        </p:grpSpPr>
        <p:sp>
          <p:nvSpPr>
            <p:cNvPr id="9" name="矩形 8"/>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8500" y="2004856"/>
            <a:ext cx="2454998" cy="1524676"/>
            <a:chOff x="6585160" y="1274751"/>
            <a:chExt cx="2454998" cy="1524676"/>
          </a:xfrm>
        </p:grpSpPr>
        <p:sp>
          <p:nvSpPr>
            <p:cNvPr id="12" name="矩形 11"/>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614548" y="2004856"/>
            <a:ext cx="2454998" cy="1524676"/>
            <a:chOff x="6585160" y="1274751"/>
            <a:chExt cx="2454998" cy="1524676"/>
          </a:xfrm>
        </p:grpSpPr>
        <p:sp>
          <p:nvSpPr>
            <p:cNvPr id="15" name="矩形 14"/>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1122455" y="3851495"/>
            <a:ext cx="2454998" cy="1524676"/>
            <a:chOff x="6585160" y="1274751"/>
            <a:chExt cx="2454998" cy="1524676"/>
          </a:xfrm>
        </p:grpSpPr>
        <p:sp>
          <p:nvSpPr>
            <p:cNvPr id="18" name="矩形 17"/>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0" name="组合 19"/>
          <p:cNvGrpSpPr/>
          <p:nvPr/>
        </p:nvGrpSpPr>
        <p:grpSpPr>
          <a:xfrm>
            <a:off x="4868500" y="3851495"/>
            <a:ext cx="2454998" cy="1524676"/>
            <a:chOff x="6585160" y="1274751"/>
            <a:chExt cx="2454998" cy="1524676"/>
          </a:xfrm>
        </p:grpSpPr>
        <p:sp>
          <p:nvSpPr>
            <p:cNvPr id="21" name="矩形 20"/>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3" name="组合 22"/>
          <p:cNvGrpSpPr/>
          <p:nvPr/>
        </p:nvGrpSpPr>
        <p:grpSpPr>
          <a:xfrm>
            <a:off x="8614548" y="3851495"/>
            <a:ext cx="2454998" cy="1524676"/>
            <a:chOff x="6585160" y="1274751"/>
            <a:chExt cx="2454998" cy="1524676"/>
          </a:xfrm>
        </p:grpSpPr>
        <p:sp>
          <p:nvSpPr>
            <p:cNvPr id="24" name="矩形 23"/>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5" name="矩形 24"/>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sp>
        <p:nvSpPr>
          <p:cNvPr id="26" name="矩形 25"/>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4388795" y="160439"/>
            <a:ext cx="3414409" cy="1118434"/>
            <a:chOff x="4388795" y="199351"/>
            <a:chExt cx="3414409" cy="1118434"/>
          </a:xfrm>
        </p:grpSpPr>
        <p:sp>
          <p:nvSpPr>
            <p:cNvPr id="28" name="矩形 27"/>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9" name="文本框 28"/>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0" name="文本框 29"/>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93000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30400" y="1994657"/>
            <a:ext cx="8360226" cy="1872341"/>
            <a:chOff x="1930400" y="2220687"/>
            <a:chExt cx="8360226" cy="1872341"/>
          </a:xfrm>
        </p:grpSpPr>
        <p:sp>
          <p:nvSpPr>
            <p:cNvPr id="3" name="椭圆 2"/>
            <p:cNvSpPr/>
            <p:nvPr/>
          </p:nvSpPr>
          <p:spPr>
            <a:xfrm>
              <a:off x="1930400"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5174343"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8418285"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加号 5"/>
            <p:cNvSpPr/>
            <p:nvPr/>
          </p:nvSpPr>
          <p:spPr>
            <a:xfrm>
              <a:off x="3999151" y="2648857"/>
              <a:ext cx="1016000" cy="1016000"/>
            </a:xfrm>
            <a:prstGeom prst="mathPlus">
              <a:avLst>
                <a:gd name="adj1" fmla="val 14949"/>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号 9"/>
            <p:cNvSpPr/>
            <p:nvPr/>
          </p:nvSpPr>
          <p:spPr>
            <a:xfrm>
              <a:off x="7205876" y="2648857"/>
              <a:ext cx="1016000" cy="1016000"/>
            </a:xfrm>
            <a:prstGeom prst="mathEqual">
              <a:avLst>
                <a:gd name="adj1" fmla="val 16377"/>
                <a:gd name="adj2" fmla="val 11760"/>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10"/>
            <p:cNvSpPr/>
            <p:nvPr/>
          </p:nvSpPr>
          <p:spPr>
            <a:xfrm>
              <a:off x="2503711" y="2828575"/>
              <a:ext cx="725718" cy="656564"/>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9" name="椭圆 11"/>
            <p:cNvSpPr/>
            <p:nvPr/>
          </p:nvSpPr>
          <p:spPr>
            <a:xfrm>
              <a:off x="5747654" y="2795701"/>
              <a:ext cx="725718" cy="722313"/>
            </a:xfrm>
            <a:custGeom>
              <a:avLst/>
              <a:gdLst>
                <a:gd name="connsiteX0" fmla="*/ 165100 w 338137"/>
                <a:gd name="connsiteY0" fmla="*/ 119063 h 336551"/>
                <a:gd name="connsiteX1" fmla="*/ 180898 w 338137"/>
                <a:gd name="connsiteY1" fmla="*/ 121696 h 336551"/>
                <a:gd name="connsiteX2" fmla="*/ 163784 w 338137"/>
                <a:gd name="connsiteY2" fmla="*/ 138810 h 336551"/>
                <a:gd name="connsiteX3" fmla="*/ 130872 w 338137"/>
                <a:gd name="connsiteY3" fmla="*/ 173038 h 336551"/>
                <a:gd name="connsiteX4" fmla="*/ 165100 w 338137"/>
                <a:gd name="connsiteY4" fmla="*/ 207266 h 336551"/>
                <a:gd name="connsiteX5" fmla="*/ 199328 w 338137"/>
                <a:gd name="connsiteY5" fmla="*/ 174354 h 336551"/>
                <a:gd name="connsiteX6" fmla="*/ 216442 w 338137"/>
                <a:gd name="connsiteY6" fmla="*/ 157240 h 336551"/>
                <a:gd name="connsiteX7" fmla="*/ 219075 w 338137"/>
                <a:gd name="connsiteY7" fmla="*/ 173038 h 336551"/>
                <a:gd name="connsiteX8" fmla="*/ 165100 w 338137"/>
                <a:gd name="connsiteY8" fmla="*/ 227013 h 336551"/>
                <a:gd name="connsiteX9" fmla="*/ 111125 w 338137"/>
                <a:gd name="connsiteY9" fmla="*/ 173038 h 336551"/>
                <a:gd name="connsiteX10" fmla="*/ 165100 w 338137"/>
                <a:gd name="connsiteY10" fmla="*/ 119063 h 336551"/>
                <a:gd name="connsiteX11" fmla="*/ 165100 w 338137"/>
                <a:gd name="connsiteY11" fmla="*/ 65088 h 336551"/>
                <a:gd name="connsiteX12" fmla="*/ 221708 w 338137"/>
                <a:gd name="connsiteY12" fmla="*/ 80886 h 336551"/>
                <a:gd name="connsiteX13" fmla="*/ 207227 w 338137"/>
                <a:gd name="connsiteY13" fmla="*/ 95367 h 336551"/>
                <a:gd name="connsiteX14" fmla="*/ 165100 w 338137"/>
                <a:gd name="connsiteY14" fmla="*/ 84835 h 336551"/>
                <a:gd name="connsiteX15" fmla="*/ 76897 w 338137"/>
                <a:gd name="connsiteY15" fmla="*/ 173038 h 336551"/>
                <a:gd name="connsiteX16" fmla="*/ 165100 w 338137"/>
                <a:gd name="connsiteY16" fmla="*/ 261241 h 336551"/>
                <a:gd name="connsiteX17" fmla="*/ 253303 w 338137"/>
                <a:gd name="connsiteY17" fmla="*/ 173038 h 336551"/>
                <a:gd name="connsiteX18" fmla="*/ 242771 w 338137"/>
                <a:gd name="connsiteY18" fmla="*/ 130911 h 336551"/>
                <a:gd name="connsiteX19" fmla="*/ 257252 w 338137"/>
                <a:gd name="connsiteY19" fmla="*/ 116430 h 336551"/>
                <a:gd name="connsiteX20" fmla="*/ 273050 w 338137"/>
                <a:gd name="connsiteY20" fmla="*/ 173038 h 336551"/>
                <a:gd name="connsiteX21" fmla="*/ 165100 w 338137"/>
                <a:gd name="connsiteY21" fmla="*/ 280988 h 336551"/>
                <a:gd name="connsiteX22" fmla="*/ 57150 w 338137"/>
                <a:gd name="connsiteY22" fmla="*/ 173038 h 336551"/>
                <a:gd name="connsiteX23" fmla="*/ 165100 w 338137"/>
                <a:gd name="connsiteY23" fmla="*/ 65088 h 336551"/>
                <a:gd name="connsiteX24" fmla="*/ 165100 w 338137"/>
                <a:gd name="connsiteY24" fmla="*/ 7938 h 336551"/>
                <a:gd name="connsiteX25" fmla="*/ 249631 w 338137"/>
                <a:gd name="connsiteY25" fmla="*/ 31598 h 336551"/>
                <a:gd name="connsiteX26" fmla="*/ 235102 w 338137"/>
                <a:gd name="connsiteY26" fmla="*/ 46057 h 336551"/>
                <a:gd name="connsiteX27" fmla="*/ 165100 w 338137"/>
                <a:gd name="connsiteY27" fmla="*/ 27655 h 336551"/>
                <a:gd name="connsiteX28" fmla="*/ 19812 w 338137"/>
                <a:gd name="connsiteY28" fmla="*/ 172245 h 336551"/>
                <a:gd name="connsiteX29" fmla="*/ 165100 w 338137"/>
                <a:gd name="connsiteY29" fmla="*/ 316834 h 336551"/>
                <a:gd name="connsiteX30" fmla="*/ 310388 w 338137"/>
                <a:gd name="connsiteY30" fmla="*/ 172245 h 336551"/>
                <a:gd name="connsiteX31" fmla="*/ 291897 w 338137"/>
                <a:gd name="connsiteY31" fmla="*/ 102579 h 336551"/>
                <a:gd name="connsiteX32" fmla="*/ 306426 w 338137"/>
                <a:gd name="connsiteY32" fmla="*/ 88120 h 336551"/>
                <a:gd name="connsiteX33" fmla="*/ 330200 w 338137"/>
                <a:gd name="connsiteY33" fmla="*/ 172245 h 336551"/>
                <a:gd name="connsiteX34" fmla="*/ 165100 w 338137"/>
                <a:gd name="connsiteY34" fmla="*/ 336551 h 336551"/>
                <a:gd name="connsiteX35" fmla="*/ 0 w 338137"/>
                <a:gd name="connsiteY35" fmla="*/ 172245 h 336551"/>
                <a:gd name="connsiteX36" fmla="*/ 165100 w 338137"/>
                <a:gd name="connsiteY36" fmla="*/ 7938 h 336551"/>
                <a:gd name="connsiteX37" fmla="*/ 302622 w 338137"/>
                <a:gd name="connsiteY37" fmla="*/ 0 h 336551"/>
                <a:gd name="connsiteX38" fmla="*/ 310515 w 338137"/>
                <a:gd name="connsiteY38" fmla="*/ 27623 h 336551"/>
                <a:gd name="connsiteX39" fmla="*/ 338137 w 338137"/>
                <a:gd name="connsiteY39" fmla="*/ 35515 h 336551"/>
                <a:gd name="connsiteX40" fmla="*/ 285523 w 338137"/>
                <a:gd name="connsiteY40" fmla="*/ 88129 h 336551"/>
                <a:gd name="connsiteX41" fmla="*/ 265792 w 338137"/>
                <a:gd name="connsiteY41" fmla="*/ 85498 h 336551"/>
                <a:gd name="connsiteX42" fmla="*/ 172402 w 338137"/>
                <a:gd name="connsiteY42" fmla="*/ 180204 h 336551"/>
                <a:gd name="connsiteX43" fmla="*/ 157933 w 338137"/>
                <a:gd name="connsiteY43" fmla="*/ 180204 h 336551"/>
                <a:gd name="connsiteX44" fmla="*/ 157933 w 338137"/>
                <a:gd name="connsiteY44" fmla="*/ 165735 h 336551"/>
                <a:gd name="connsiteX45" fmla="*/ 252639 w 338137"/>
                <a:gd name="connsiteY45" fmla="*/ 72345 h 336551"/>
                <a:gd name="connsiteX46" fmla="*/ 250008 w 338137"/>
                <a:gd name="connsiteY46" fmla="*/ 52614 h 336551"/>
                <a:gd name="connsiteX47" fmla="*/ 302622 w 338137"/>
                <a:gd name="connsiteY47"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8137" h="336551">
                  <a:moveTo>
                    <a:pt x="165100" y="119063"/>
                  </a:moveTo>
                  <a:cubicBezTo>
                    <a:pt x="170366" y="119063"/>
                    <a:pt x="175632" y="120379"/>
                    <a:pt x="180898" y="121696"/>
                  </a:cubicBezTo>
                  <a:cubicBezTo>
                    <a:pt x="180898" y="121696"/>
                    <a:pt x="180898" y="121696"/>
                    <a:pt x="163784" y="138810"/>
                  </a:cubicBezTo>
                  <a:cubicBezTo>
                    <a:pt x="145353" y="140126"/>
                    <a:pt x="130872" y="154608"/>
                    <a:pt x="130872" y="173038"/>
                  </a:cubicBezTo>
                  <a:cubicBezTo>
                    <a:pt x="130872" y="191468"/>
                    <a:pt x="146669" y="207266"/>
                    <a:pt x="165100" y="207266"/>
                  </a:cubicBezTo>
                  <a:cubicBezTo>
                    <a:pt x="183531" y="207266"/>
                    <a:pt x="198012" y="192785"/>
                    <a:pt x="199328" y="174354"/>
                  </a:cubicBezTo>
                  <a:cubicBezTo>
                    <a:pt x="199328" y="174354"/>
                    <a:pt x="199328" y="174354"/>
                    <a:pt x="216442" y="157240"/>
                  </a:cubicBezTo>
                  <a:cubicBezTo>
                    <a:pt x="217759" y="162506"/>
                    <a:pt x="219075" y="167772"/>
                    <a:pt x="219075" y="173038"/>
                  </a:cubicBezTo>
                  <a:cubicBezTo>
                    <a:pt x="219075" y="203317"/>
                    <a:pt x="195379" y="227013"/>
                    <a:pt x="165100" y="227013"/>
                  </a:cubicBezTo>
                  <a:cubicBezTo>
                    <a:pt x="134821" y="227013"/>
                    <a:pt x="111125" y="203317"/>
                    <a:pt x="111125" y="173038"/>
                  </a:cubicBezTo>
                  <a:cubicBezTo>
                    <a:pt x="111125" y="142759"/>
                    <a:pt x="134821" y="119063"/>
                    <a:pt x="165100" y="119063"/>
                  </a:cubicBezTo>
                  <a:close/>
                  <a:moveTo>
                    <a:pt x="165100" y="65088"/>
                  </a:moveTo>
                  <a:cubicBezTo>
                    <a:pt x="186163" y="65088"/>
                    <a:pt x="205910" y="70354"/>
                    <a:pt x="221708" y="80886"/>
                  </a:cubicBezTo>
                  <a:cubicBezTo>
                    <a:pt x="221708" y="80886"/>
                    <a:pt x="221708" y="80886"/>
                    <a:pt x="207227" y="95367"/>
                  </a:cubicBezTo>
                  <a:cubicBezTo>
                    <a:pt x="195379" y="88784"/>
                    <a:pt x="180898" y="84835"/>
                    <a:pt x="165100" y="84835"/>
                  </a:cubicBezTo>
                  <a:cubicBezTo>
                    <a:pt x="116391" y="84835"/>
                    <a:pt x="76897" y="124329"/>
                    <a:pt x="76897" y="173038"/>
                  </a:cubicBezTo>
                  <a:cubicBezTo>
                    <a:pt x="76897" y="221747"/>
                    <a:pt x="116391" y="261241"/>
                    <a:pt x="165100" y="261241"/>
                  </a:cubicBezTo>
                  <a:cubicBezTo>
                    <a:pt x="213809" y="261241"/>
                    <a:pt x="253303" y="221747"/>
                    <a:pt x="253303" y="173038"/>
                  </a:cubicBezTo>
                  <a:cubicBezTo>
                    <a:pt x="253303" y="157240"/>
                    <a:pt x="249354" y="142759"/>
                    <a:pt x="242771" y="130911"/>
                  </a:cubicBezTo>
                  <a:cubicBezTo>
                    <a:pt x="242771" y="130911"/>
                    <a:pt x="242771" y="130911"/>
                    <a:pt x="257252" y="116430"/>
                  </a:cubicBezTo>
                  <a:cubicBezTo>
                    <a:pt x="267784" y="132228"/>
                    <a:pt x="273050" y="151975"/>
                    <a:pt x="273050" y="173038"/>
                  </a:cubicBezTo>
                  <a:cubicBezTo>
                    <a:pt x="273050" y="232279"/>
                    <a:pt x="224341" y="280988"/>
                    <a:pt x="165100" y="280988"/>
                  </a:cubicBezTo>
                  <a:cubicBezTo>
                    <a:pt x="105859" y="280988"/>
                    <a:pt x="57150" y="232279"/>
                    <a:pt x="57150" y="173038"/>
                  </a:cubicBezTo>
                  <a:cubicBezTo>
                    <a:pt x="57150" y="113797"/>
                    <a:pt x="105859" y="65088"/>
                    <a:pt x="165100" y="65088"/>
                  </a:cubicBezTo>
                  <a:close/>
                  <a:moveTo>
                    <a:pt x="165100" y="7938"/>
                  </a:moveTo>
                  <a:cubicBezTo>
                    <a:pt x="196799" y="7938"/>
                    <a:pt x="225857" y="15825"/>
                    <a:pt x="249631" y="31598"/>
                  </a:cubicBezTo>
                  <a:cubicBezTo>
                    <a:pt x="249631" y="31598"/>
                    <a:pt x="249631" y="31598"/>
                    <a:pt x="235102" y="46057"/>
                  </a:cubicBezTo>
                  <a:cubicBezTo>
                    <a:pt x="215290" y="34227"/>
                    <a:pt x="190195" y="27655"/>
                    <a:pt x="165100" y="27655"/>
                  </a:cubicBezTo>
                  <a:cubicBezTo>
                    <a:pt x="84531" y="27655"/>
                    <a:pt x="19812" y="92063"/>
                    <a:pt x="19812" y="172245"/>
                  </a:cubicBezTo>
                  <a:cubicBezTo>
                    <a:pt x="19812" y="252426"/>
                    <a:pt x="84531" y="316834"/>
                    <a:pt x="165100" y="316834"/>
                  </a:cubicBezTo>
                  <a:cubicBezTo>
                    <a:pt x="245669" y="316834"/>
                    <a:pt x="310388" y="252426"/>
                    <a:pt x="310388" y="172245"/>
                  </a:cubicBezTo>
                  <a:cubicBezTo>
                    <a:pt x="310388" y="147270"/>
                    <a:pt x="303784" y="122295"/>
                    <a:pt x="291897" y="102579"/>
                  </a:cubicBezTo>
                  <a:cubicBezTo>
                    <a:pt x="291897" y="102579"/>
                    <a:pt x="291897" y="102579"/>
                    <a:pt x="306426" y="88120"/>
                  </a:cubicBezTo>
                  <a:cubicBezTo>
                    <a:pt x="322275" y="111780"/>
                    <a:pt x="330200" y="140698"/>
                    <a:pt x="330200" y="172245"/>
                  </a:cubicBezTo>
                  <a:cubicBezTo>
                    <a:pt x="330200" y="262942"/>
                    <a:pt x="256235" y="336551"/>
                    <a:pt x="165100" y="336551"/>
                  </a:cubicBezTo>
                  <a:cubicBezTo>
                    <a:pt x="73965" y="336551"/>
                    <a:pt x="0" y="262942"/>
                    <a:pt x="0" y="172245"/>
                  </a:cubicBezTo>
                  <a:cubicBezTo>
                    <a:pt x="0" y="81547"/>
                    <a:pt x="73965" y="7938"/>
                    <a:pt x="165100" y="7938"/>
                  </a:cubicBezTo>
                  <a:close/>
                  <a:moveTo>
                    <a:pt x="302622" y="0"/>
                  </a:moveTo>
                  <a:cubicBezTo>
                    <a:pt x="310515" y="27623"/>
                    <a:pt x="310515" y="27623"/>
                    <a:pt x="310515" y="27623"/>
                  </a:cubicBezTo>
                  <a:cubicBezTo>
                    <a:pt x="338137" y="35515"/>
                    <a:pt x="338137" y="35515"/>
                    <a:pt x="338137" y="35515"/>
                  </a:cubicBezTo>
                  <a:lnTo>
                    <a:pt x="285523" y="88129"/>
                  </a:lnTo>
                  <a:cubicBezTo>
                    <a:pt x="265792" y="85498"/>
                    <a:pt x="265792" y="85498"/>
                    <a:pt x="265792" y="85498"/>
                  </a:cubicBezTo>
                  <a:cubicBezTo>
                    <a:pt x="172402" y="180204"/>
                    <a:pt x="172402" y="180204"/>
                    <a:pt x="172402" y="180204"/>
                  </a:cubicBezTo>
                  <a:cubicBezTo>
                    <a:pt x="168456" y="184150"/>
                    <a:pt x="161879" y="184150"/>
                    <a:pt x="157933" y="180204"/>
                  </a:cubicBezTo>
                  <a:cubicBezTo>
                    <a:pt x="153987" y="176258"/>
                    <a:pt x="153987" y="169681"/>
                    <a:pt x="157933" y="165735"/>
                  </a:cubicBezTo>
                  <a:cubicBezTo>
                    <a:pt x="252639" y="72345"/>
                    <a:pt x="252639" y="72345"/>
                    <a:pt x="252639" y="72345"/>
                  </a:cubicBezTo>
                  <a:cubicBezTo>
                    <a:pt x="250008" y="52614"/>
                    <a:pt x="250008" y="52614"/>
                    <a:pt x="250008" y="52614"/>
                  </a:cubicBezTo>
                  <a:cubicBezTo>
                    <a:pt x="302622" y="0"/>
                    <a:pt x="302622" y="0"/>
                    <a:pt x="30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12"/>
            <p:cNvSpPr/>
            <p:nvPr/>
          </p:nvSpPr>
          <p:spPr>
            <a:xfrm>
              <a:off x="9075334" y="2793998"/>
              <a:ext cx="558242" cy="725718"/>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639071" y="4152688"/>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4868501" y="4152688"/>
            <a:ext cx="2454998" cy="1331353"/>
            <a:chOff x="6585160" y="1678126"/>
            <a:chExt cx="2454998" cy="1331353"/>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8126956" y="4152688"/>
            <a:ext cx="2454998" cy="1331353"/>
            <a:chOff x="6585160" y="1678126"/>
            <a:chExt cx="2454998" cy="1331353"/>
          </a:xfrm>
        </p:grpSpPr>
        <p:sp>
          <p:nvSpPr>
            <p:cNvPr id="18" name="矩形 1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0" name="矩形 19"/>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60439"/>
            <a:ext cx="3414409" cy="1118434"/>
            <a:chOff x="4388795" y="199351"/>
            <a:chExt cx="3414409" cy="1118434"/>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414155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02</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535378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593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139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3" name="矩形 2"/>
          <p:cNvSpPr/>
          <p:nvPr/>
        </p:nvSpPr>
        <p:spPr>
          <a:xfrm>
            <a:off x="1137558"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4" name="矩形 3"/>
          <p:cNvSpPr/>
          <p:nvPr/>
        </p:nvSpPr>
        <p:spPr>
          <a:xfrm>
            <a:off x="441517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5" name="矩形 4"/>
          <p:cNvSpPr/>
          <p:nvPr/>
        </p:nvSpPr>
        <p:spPr>
          <a:xfrm>
            <a:off x="475133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6" name="矩形 5"/>
          <p:cNvSpPr/>
          <p:nvPr/>
        </p:nvSpPr>
        <p:spPr>
          <a:xfrm>
            <a:off x="8028951"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7" name="矩形 6"/>
          <p:cNvSpPr/>
          <p:nvPr/>
        </p:nvSpPr>
        <p:spPr>
          <a:xfrm>
            <a:off x="836511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54720" y="3931134"/>
            <a:ext cx="2454998" cy="1567841"/>
            <a:chOff x="6585160" y="2030750"/>
            <a:chExt cx="2454998" cy="1567841"/>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6309" y="3931134"/>
            <a:ext cx="2454998" cy="1567841"/>
            <a:chOff x="6585160" y="2030750"/>
            <a:chExt cx="2454998" cy="1567841"/>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481231" y="3931134"/>
            <a:ext cx="2454998" cy="1567841"/>
            <a:chOff x="6585160" y="2030750"/>
            <a:chExt cx="2454998" cy="1567841"/>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pic>
        <p:nvPicPr>
          <p:cNvPr id="17" name="图片占位符 35"/>
          <p:cNvPicPr>
            <a:picLocks noChangeAspect="1"/>
          </p:cNvPicPr>
          <p:nvPr/>
        </p:nvPicPr>
        <p:blipFill>
          <a:blip r:embed="rId2" cstate="print">
            <a:grayscl/>
            <a:extLst>
              <a:ext uri="{28A0092B-C50C-407E-A947-70E740481C1C}">
                <a14:useLocalDpi xmlns:a14="http://schemas.microsoft.com/office/drawing/2010/main" val="0"/>
              </a:ext>
            </a:extLst>
          </a:blip>
          <a:srcRect t="9032" b="9032"/>
          <a:stretch>
            <a:fillRect/>
          </a:stretch>
        </p:blipFill>
        <p:spPr>
          <a:xfrm>
            <a:off x="4751337" y="1895785"/>
            <a:ext cx="2689324" cy="1749270"/>
          </a:xfrm>
          <a:prstGeom prst="rect">
            <a:avLst/>
          </a:prstGeom>
        </p:spPr>
      </p:pic>
      <p:pic>
        <p:nvPicPr>
          <p:cNvPr id="18" name="图片占位符 37"/>
          <p:cNvPicPr>
            <a:picLocks noChangeAspect="1"/>
          </p:cNvPicPr>
          <p:nvPr/>
        </p:nvPicPr>
        <p:blipFill>
          <a:blip r:embed="rId3" cstate="print">
            <a:grayscl/>
            <a:extLst>
              <a:ext uri="{28A0092B-C50C-407E-A947-70E740481C1C}">
                <a14:useLocalDpi xmlns:a14="http://schemas.microsoft.com/office/drawing/2010/main" val="0"/>
              </a:ext>
            </a:extLst>
          </a:blip>
          <a:srcRect t="1525" b="1525"/>
          <a:stretch>
            <a:fillRect/>
          </a:stretch>
        </p:blipFill>
        <p:spPr>
          <a:xfrm>
            <a:off x="8365117" y="1895785"/>
            <a:ext cx="2689324" cy="1749270"/>
          </a:xfrm>
          <a:prstGeom prst="rect">
            <a:avLst/>
          </a:prstGeom>
        </p:spPr>
      </p:pic>
      <p:pic>
        <p:nvPicPr>
          <p:cNvPr id="19" name="图片占位符 41"/>
          <p:cNvPicPr>
            <a:picLocks noChangeAspect="1"/>
          </p:cNvPicPr>
          <p:nvPr/>
        </p:nvPicPr>
        <p:blipFill>
          <a:blip r:embed="rId4" cstate="print">
            <a:grayscl/>
            <a:extLst>
              <a:ext uri="{28A0092B-C50C-407E-A947-70E740481C1C}">
                <a14:useLocalDpi xmlns:a14="http://schemas.microsoft.com/office/drawing/2010/main" val="0"/>
              </a:ext>
            </a:extLst>
          </a:blip>
          <a:srcRect t="1234" b="1234"/>
          <a:stretch>
            <a:fillRect/>
          </a:stretch>
        </p:blipFill>
        <p:spPr>
          <a:xfrm>
            <a:off x="1137558" y="1895785"/>
            <a:ext cx="2689324" cy="1749270"/>
          </a:xfrm>
          <a:prstGeom prst="rect">
            <a:avLst/>
          </a:prstGeom>
        </p:spPr>
      </p:pic>
      <p:sp>
        <p:nvSpPr>
          <p:cNvPr id="20" name="矩形 19"/>
          <p:cNvSpPr/>
          <p:nvPr/>
        </p:nvSpPr>
        <p:spPr>
          <a:xfrm>
            <a:off x="5396179" y="6093110"/>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55492"/>
            <a:ext cx="3414409" cy="1123381"/>
            <a:chOff x="4388795" y="194404"/>
            <a:chExt cx="3414409" cy="1123381"/>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1730" y="194404"/>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13808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9191" y="1398268"/>
            <a:ext cx="5597124" cy="4746358"/>
            <a:chOff x="2447926" y="1125537"/>
            <a:chExt cx="4251325" cy="3519488"/>
          </a:xfrm>
          <a:solidFill>
            <a:schemeClr val="bg1">
              <a:lumMod val="85000"/>
              <a:alpha val="60000"/>
            </a:schemeClr>
          </a:solidFill>
        </p:grpSpPr>
        <p:sp>
          <p:nvSpPr>
            <p:cNvPr id="3" name="Freeform 6"/>
            <p:cNvSpPr>
              <a:spLocks/>
            </p:cNvSpPr>
            <p:nvPr/>
          </p:nvSpPr>
          <p:spPr bwMode="auto">
            <a:xfrm>
              <a:off x="4230688" y="1168400"/>
              <a:ext cx="1863725" cy="1590675"/>
            </a:xfrm>
            <a:custGeom>
              <a:avLst/>
              <a:gdLst>
                <a:gd name="T0" fmla="*/ 1775 w 1884"/>
                <a:gd name="T1" fmla="*/ 136 h 1607"/>
                <a:gd name="T2" fmla="*/ 1668 w 1884"/>
                <a:gd name="T3" fmla="*/ 156 h 1607"/>
                <a:gd name="T4" fmla="*/ 1606 w 1884"/>
                <a:gd name="T5" fmla="*/ 76 h 1607"/>
                <a:gd name="T6" fmla="*/ 1542 w 1884"/>
                <a:gd name="T7" fmla="*/ 79 h 1607"/>
                <a:gd name="T8" fmla="*/ 1488 w 1884"/>
                <a:gd name="T9" fmla="*/ 29 h 1607"/>
                <a:gd name="T10" fmla="*/ 1504 w 1884"/>
                <a:gd name="T11" fmla="*/ 60 h 1607"/>
                <a:gd name="T12" fmla="*/ 1517 w 1884"/>
                <a:gd name="T13" fmla="*/ 110 h 1607"/>
                <a:gd name="T14" fmla="*/ 1459 w 1884"/>
                <a:gd name="T15" fmla="*/ 323 h 1607"/>
                <a:gd name="T16" fmla="*/ 1295 w 1884"/>
                <a:gd name="T17" fmla="*/ 415 h 1607"/>
                <a:gd name="T18" fmla="*/ 1378 w 1884"/>
                <a:gd name="T19" fmla="*/ 564 h 1607"/>
                <a:gd name="T20" fmla="*/ 1499 w 1884"/>
                <a:gd name="T21" fmla="*/ 566 h 1607"/>
                <a:gd name="T22" fmla="*/ 1345 w 1884"/>
                <a:gd name="T23" fmla="*/ 714 h 1607"/>
                <a:gd name="T24" fmla="*/ 1202 w 1884"/>
                <a:gd name="T25" fmla="*/ 877 h 1607"/>
                <a:gd name="T26" fmla="*/ 1039 w 1884"/>
                <a:gd name="T27" fmla="*/ 960 h 1607"/>
                <a:gd name="T28" fmla="*/ 933 w 1884"/>
                <a:gd name="T29" fmla="*/ 1115 h 1607"/>
                <a:gd name="T30" fmla="*/ 568 w 1884"/>
                <a:gd name="T31" fmla="*/ 1228 h 1607"/>
                <a:gd name="T32" fmla="*/ 267 w 1884"/>
                <a:gd name="T33" fmla="*/ 1127 h 1607"/>
                <a:gd name="T34" fmla="*/ 3 w 1884"/>
                <a:gd name="T35" fmla="*/ 1114 h 1607"/>
                <a:gd name="T36" fmla="*/ 32 w 1884"/>
                <a:gd name="T37" fmla="*/ 1198 h 1607"/>
                <a:gd name="T38" fmla="*/ 62 w 1884"/>
                <a:gd name="T39" fmla="*/ 1304 h 1607"/>
                <a:gd name="T40" fmla="*/ 184 w 1884"/>
                <a:gd name="T41" fmla="*/ 1275 h 1607"/>
                <a:gd name="T42" fmla="*/ 182 w 1884"/>
                <a:gd name="T43" fmla="*/ 1379 h 1607"/>
                <a:gd name="T44" fmla="*/ 251 w 1884"/>
                <a:gd name="T45" fmla="*/ 1429 h 1607"/>
                <a:gd name="T46" fmla="*/ 289 w 1884"/>
                <a:gd name="T47" fmla="*/ 1475 h 1607"/>
                <a:gd name="T48" fmla="*/ 320 w 1884"/>
                <a:gd name="T49" fmla="*/ 1467 h 1607"/>
                <a:gd name="T50" fmla="*/ 475 w 1884"/>
                <a:gd name="T51" fmla="*/ 1413 h 1607"/>
                <a:gd name="T52" fmla="*/ 505 w 1884"/>
                <a:gd name="T53" fmla="*/ 1483 h 1607"/>
                <a:gd name="T54" fmla="*/ 441 w 1884"/>
                <a:gd name="T55" fmla="*/ 1534 h 1607"/>
                <a:gd name="T56" fmla="*/ 552 w 1884"/>
                <a:gd name="T57" fmla="*/ 1596 h 1607"/>
                <a:gd name="T58" fmla="*/ 625 w 1884"/>
                <a:gd name="T59" fmla="*/ 1460 h 1607"/>
                <a:gd name="T60" fmla="*/ 690 w 1884"/>
                <a:gd name="T61" fmla="*/ 1441 h 1607"/>
                <a:gd name="T62" fmla="*/ 712 w 1884"/>
                <a:gd name="T63" fmla="*/ 1556 h 1607"/>
                <a:gd name="T64" fmla="*/ 810 w 1884"/>
                <a:gd name="T65" fmla="*/ 1605 h 1607"/>
                <a:gd name="T66" fmla="*/ 878 w 1884"/>
                <a:gd name="T67" fmla="*/ 1488 h 1607"/>
                <a:gd name="T68" fmla="*/ 968 w 1884"/>
                <a:gd name="T69" fmla="*/ 1421 h 1607"/>
                <a:gd name="T70" fmla="*/ 995 w 1884"/>
                <a:gd name="T71" fmla="*/ 1407 h 1607"/>
                <a:gd name="T72" fmla="*/ 1063 w 1884"/>
                <a:gd name="T73" fmla="*/ 1388 h 1607"/>
                <a:gd name="T74" fmla="*/ 1123 w 1884"/>
                <a:gd name="T75" fmla="*/ 1328 h 1607"/>
                <a:gd name="T76" fmla="*/ 1205 w 1884"/>
                <a:gd name="T77" fmla="*/ 1300 h 1607"/>
                <a:gd name="T78" fmla="*/ 1203 w 1884"/>
                <a:gd name="T79" fmla="*/ 1221 h 1607"/>
                <a:gd name="T80" fmla="*/ 1263 w 1884"/>
                <a:gd name="T81" fmla="*/ 1109 h 1607"/>
                <a:gd name="T82" fmla="*/ 1303 w 1884"/>
                <a:gd name="T83" fmla="*/ 1182 h 1607"/>
                <a:gd name="T84" fmla="*/ 1335 w 1884"/>
                <a:gd name="T85" fmla="*/ 1142 h 1607"/>
                <a:gd name="T86" fmla="*/ 1416 w 1884"/>
                <a:gd name="T87" fmla="*/ 1065 h 1607"/>
                <a:gd name="T88" fmla="*/ 1483 w 1884"/>
                <a:gd name="T89" fmla="*/ 1050 h 1607"/>
                <a:gd name="T90" fmla="*/ 1509 w 1884"/>
                <a:gd name="T91" fmla="*/ 1102 h 1607"/>
                <a:gd name="T92" fmla="*/ 1587 w 1884"/>
                <a:gd name="T93" fmla="*/ 1173 h 1607"/>
                <a:gd name="T94" fmla="*/ 1618 w 1884"/>
                <a:gd name="T95" fmla="*/ 1150 h 1607"/>
                <a:gd name="T96" fmla="*/ 1670 w 1884"/>
                <a:gd name="T97" fmla="*/ 1098 h 1607"/>
                <a:gd name="T98" fmla="*/ 1786 w 1884"/>
                <a:gd name="T99" fmla="*/ 1017 h 1607"/>
                <a:gd name="T100" fmla="*/ 1879 w 1884"/>
                <a:gd name="T101" fmla="*/ 935 h 1607"/>
                <a:gd name="T102" fmla="*/ 1846 w 1884"/>
                <a:gd name="T103" fmla="*/ 855 h 1607"/>
                <a:gd name="T104" fmla="*/ 1778 w 1884"/>
                <a:gd name="T105" fmla="*/ 850 h 1607"/>
                <a:gd name="T106" fmla="*/ 1733 w 1884"/>
                <a:gd name="T107" fmla="*/ 779 h 1607"/>
                <a:gd name="T108" fmla="*/ 1681 w 1884"/>
                <a:gd name="T109" fmla="*/ 694 h 1607"/>
                <a:gd name="T110" fmla="*/ 1720 w 1884"/>
                <a:gd name="T111" fmla="*/ 670 h 1607"/>
                <a:gd name="T112" fmla="*/ 1747 w 1884"/>
                <a:gd name="T113" fmla="*/ 596 h 1607"/>
                <a:gd name="T114" fmla="*/ 1735 w 1884"/>
                <a:gd name="T115" fmla="*/ 501 h 1607"/>
                <a:gd name="T116" fmla="*/ 1774 w 1884"/>
                <a:gd name="T117" fmla="*/ 445 h 1607"/>
                <a:gd name="T118" fmla="*/ 1825 w 1884"/>
                <a:gd name="T119" fmla="*/ 431 h 1607"/>
                <a:gd name="T120" fmla="*/ 1844 w 1884"/>
                <a:gd name="T121" fmla="*/ 331 h 1607"/>
                <a:gd name="T122" fmla="*/ 1849 w 1884"/>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4" h="1607">
                  <a:moveTo>
                    <a:pt x="1846" y="171"/>
                  </a:moveTo>
                  <a:cubicBezTo>
                    <a:pt x="1839" y="147"/>
                    <a:pt x="1839" y="147"/>
                    <a:pt x="1839" y="147"/>
                  </a:cubicBezTo>
                  <a:cubicBezTo>
                    <a:pt x="1820" y="115"/>
                    <a:pt x="1820" y="115"/>
                    <a:pt x="1820" y="115"/>
                  </a:cubicBezTo>
                  <a:cubicBezTo>
                    <a:pt x="1804" y="106"/>
                    <a:pt x="1804" y="106"/>
                    <a:pt x="1804" y="106"/>
                  </a:cubicBezTo>
                  <a:cubicBezTo>
                    <a:pt x="1788" y="115"/>
                    <a:pt x="1788" y="115"/>
                    <a:pt x="1788"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5" y="141"/>
                    <a:pt x="1745" y="141"/>
                    <a:pt x="1745" y="141"/>
                  </a:cubicBezTo>
                  <a:cubicBezTo>
                    <a:pt x="1741" y="143"/>
                    <a:pt x="1738" y="144"/>
                    <a:pt x="1736" y="147"/>
                  </a:cubicBezTo>
                  <a:cubicBezTo>
                    <a:pt x="1730" y="155"/>
                    <a:pt x="1730" y="155"/>
                    <a:pt x="1730" y="155"/>
                  </a:cubicBezTo>
                  <a:cubicBezTo>
                    <a:pt x="1714" y="167"/>
                    <a:pt x="1714" y="167"/>
                    <a:pt x="1714" y="167"/>
                  </a:cubicBezTo>
                  <a:cubicBezTo>
                    <a:pt x="1710" y="170"/>
                    <a:pt x="1710" y="170"/>
                    <a:pt x="1710" y="170"/>
                  </a:cubicBezTo>
                  <a:cubicBezTo>
                    <a:pt x="1696" y="172"/>
                    <a:pt x="1696" y="172"/>
                    <a:pt x="1696" y="172"/>
                  </a:cubicBezTo>
                  <a:cubicBezTo>
                    <a:pt x="1690" y="171"/>
                    <a:pt x="1680" y="165"/>
                    <a:pt x="1668" y="156"/>
                  </a:cubicBezTo>
                  <a:cubicBezTo>
                    <a:pt x="1667" y="155"/>
                    <a:pt x="1667" y="155"/>
                    <a:pt x="1667" y="155"/>
                  </a:cubicBezTo>
                  <a:cubicBezTo>
                    <a:pt x="1645" y="134"/>
                    <a:pt x="1635" y="119"/>
                    <a:pt x="1635" y="110"/>
                  </a:cubicBezTo>
                  <a:cubicBezTo>
                    <a:pt x="1635" y="83"/>
                    <a:pt x="1635" y="83"/>
                    <a:pt x="1635" y="83"/>
                  </a:cubicBezTo>
                  <a:cubicBezTo>
                    <a:pt x="1635" y="82"/>
                    <a:pt x="1635" y="82"/>
                    <a:pt x="1635" y="82"/>
                  </a:cubicBezTo>
                  <a:cubicBezTo>
                    <a:pt x="1635" y="81"/>
                    <a:pt x="1635" y="81"/>
                    <a:pt x="1635" y="81"/>
                  </a:cubicBezTo>
                  <a:cubicBezTo>
                    <a:pt x="1638" y="76"/>
                    <a:pt x="1638" y="76"/>
                    <a:pt x="1638" y="76"/>
                  </a:cubicBezTo>
                  <a:cubicBezTo>
                    <a:pt x="1607" y="65"/>
                    <a:pt x="1607" y="65"/>
                    <a:pt x="1607" y="65"/>
                  </a:cubicBezTo>
                  <a:cubicBezTo>
                    <a:pt x="1606" y="76"/>
                    <a:pt x="1606" y="76"/>
                    <a:pt x="1606" y="76"/>
                  </a:cubicBezTo>
                  <a:cubicBezTo>
                    <a:pt x="1606" y="79"/>
                    <a:pt x="1603" y="83"/>
                    <a:pt x="1598"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2" y="79"/>
                    <a:pt x="1542" y="79"/>
                    <a:pt x="1542" y="79"/>
                  </a:cubicBezTo>
                  <a:cubicBezTo>
                    <a:pt x="1541" y="78"/>
                    <a:pt x="1541" y="78"/>
                    <a:pt x="1541" y="78"/>
                  </a:cubicBezTo>
                  <a:cubicBezTo>
                    <a:pt x="1541" y="78"/>
                    <a:pt x="1541" y="78"/>
                    <a:pt x="1541" y="78"/>
                  </a:cubicBezTo>
                  <a:cubicBezTo>
                    <a:pt x="1537" y="66"/>
                    <a:pt x="1535" y="55"/>
                    <a:pt x="1535" y="42"/>
                  </a:cubicBezTo>
                  <a:cubicBezTo>
                    <a:pt x="1535" y="31"/>
                    <a:pt x="1536" y="25"/>
                    <a:pt x="1540" y="21"/>
                  </a:cubicBezTo>
                  <a:cubicBezTo>
                    <a:pt x="1546" y="9"/>
                    <a:pt x="1546" y="9"/>
                    <a:pt x="1546" y="9"/>
                  </a:cubicBezTo>
                  <a:cubicBezTo>
                    <a:pt x="1544" y="0"/>
                    <a:pt x="1544" y="0"/>
                    <a:pt x="1544" y="0"/>
                  </a:cubicBezTo>
                  <a:cubicBezTo>
                    <a:pt x="1517" y="4"/>
                    <a:pt x="1517" y="4"/>
                    <a:pt x="1517" y="4"/>
                  </a:cubicBezTo>
                  <a:cubicBezTo>
                    <a:pt x="1503"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4" y="60"/>
                    <a:pt x="1504" y="60"/>
                    <a:pt x="1504"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7" y="107"/>
                    <a:pt x="1517" y="107"/>
                    <a:pt x="1517" y="107"/>
                  </a:cubicBezTo>
                  <a:cubicBezTo>
                    <a:pt x="1517" y="108"/>
                    <a:pt x="1517" y="108"/>
                    <a:pt x="1517" y="108"/>
                  </a:cubicBezTo>
                  <a:cubicBezTo>
                    <a:pt x="1517" y="109"/>
                    <a:pt x="1517" y="109"/>
                    <a:pt x="1517" y="109"/>
                  </a:cubicBezTo>
                  <a:cubicBezTo>
                    <a:pt x="1517" y="110"/>
                    <a:pt x="1517" y="110"/>
                    <a:pt x="1517" y="110"/>
                  </a:cubicBezTo>
                  <a:cubicBezTo>
                    <a:pt x="1482" y="179"/>
                    <a:pt x="1482" y="179"/>
                    <a:pt x="1482" y="179"/>
                  </a:cubicBezTo>
                  <a:cubicBezTo>
                    <a:pt x="1476" y="189"/>
                    <a:pt x="1472" y="214"/>
                    <a:pt x="1470" y="252"/>
                  </a:cubicBezTo>
                  <a:cubicBezTo>
                    <a:pt x="1470" y="255"/>
                    <a:pt x="1470" y="255"/>
                    <a:pt x="1470" y="255"/>
                  </a:cubicBezTo>
                  <a:cubicBezTo>
                    <a:pt x="1457" y="281"/>
                    <a:pt x="1457" y="281"/>
                    <a:pt x="1457" y="281"/>
                  </a:cubicBezTo>
                  <a:cubicBezTo>
                    <a:pt x="1466" y="292"/>
                    <a:pt x="1466" y="292"/>
                    <a:pt x="1466" y="292"/>
                  </a:cubicBezTo>
                  <a:cubicBezTo>
                    <a:pt x="1466" y="294"/>
                    <a:pt x="1466" y="294"/>
                    <a:pt x="1466" y="294"/>
                  </a:cubicBezTo>
                  <a:cubicBezTo>
                    <a:pt x="1467" y="310"/>
                    <a:pt x="1466" y="319"/>
                    <a:pt x="1462" y="322"/>
                  </a:cubicBezTo>
                  <a:cubicBezTo>
                    <a:pt x="1459" y="323"/>
                    <a:pt x="1459" y="323"/>
                    <a:pt x="1459" y="323"/>
                  </a:cubicBezTo>
                  <a:cubicBezTo>
                    <a:pt x="1451" y="327"/>
                    <a:pt x="1427" y="352"/>
                    <a:pt x="1388" y="400"/>
                  </a:cubicBezTo>
                  <a:cubicBezTo>
                    <a:pt x="1385" y="403"/>
                    <a:pt x="1385" y="403"/>
                    <a:pt x="1385" y="403"/>
                  </a:cubicBezTo>
                  <a:cubicBezTo>
                    <a:pt x="1383" y="402"/>
                    <a:pt x="1383" y="402"/>
                    <a:pt x="1383" y="402"/>
                  </a:cubicBezTo>
                  <a:cubicBezTo>
                    <a:pt x="1379" y="400"/>
                    <a:pt x="1379" y="400"/>
                    <a:pt x="1379" y="400"/>
                  </a:cubicBezTo>
                  <a:cubicBezTo>
                    <a:pt x="1366" y="390"/>
                    <a:pt x="1353" y="382"/>
                    <a:pt x="1346" y="373"/>
                  </a:cubicBezTo>
                  <a:cubicBezTo>
                    <a:pt x="1339" y="369"/>
                    <a:pt x="1324" y="366"/>
                    <a:pt x="1297" y="366"/>
                  </a:cubicBezTo>
                  <a:cubicBezTo>
                    <a:pt x="1296" y="414"/>
                    <a:pt x="1296" y="414"/>
                    <a:pt x="1296" y="414"/>
                  </a:cubicBezTo>
                  <a:cubicBezTo>
                    <a:pt x="1295" y="415"/>
                    <a:pt x="1295" y="415"/>
                    <a:pt x="1295" y="415"/>
                  </a:cubicBezTo>
                  <a:cubicBezTo>
                    <a:pt x="1276" y="507"/>
                    <a:pt x="1276" y="507"/>
                    <a:pt x="1276" y="507"/>
                  </a:cubicBezTo>
                  <a:cubicBezTo>
                    <a:pt x="1272" y="519"/>
                    <a:pt x="1271" y="540"/>
                    <a:pt x="1271" y="572"/>
                  </a:cubicBezTo>
                  <a:cubicBezTo>
                    <a:pt x="1278" y="581"/>
                    <a:pt x="1278" y="581"/>
                    <a:pt x="1278" y="581"/>
                  </a:cubicBezTo>
                  <a:cubicBezTo>
                    <a:pt x="1284" y="569"/>
                    <a:pt x="1284" y="569"/>
                    <a:pt x="1284" y="569"/>
                  </a:cubicBezTo>
                  <a:cubicBezTo>
                    <a:pt x="1286" y="569"/>
                    <a:pt x="1286" y="569"/>
                    <a:pt x="1286" y="569"/>
                  </a:cubicBezTo>
                  <a:cubicBezTo>
                    <a:pt x="1287" y="566"/>
                    <a:pt x="1287" y="566"/>
                    <a:pt x="1287" y="566"/>
                  </a:cubicBezTo>
                  <a:cubicBezTo>
                    <a:pt x="1311" y="554"/>
                    <a:pt x="1311" y="554"/>
                    <a:pt x="1311" y="554"/>
                  </a:cubicBezTo>
                  <a:cubicBezTo>
                    <a:pt x="1378" y="564"/>
                    <a:pt x="1378" y="564"/>
                    <a:pt x="1378" y="564"/>
                  </a:cubicBezTo>
                  <a:cubicBezTo>
                    <a:pt x="1386" y="556"/>
                    <a:pt x="1386" y="556"/>
                    <a:pt x="1386"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5" y="532"/>
                    <a:pt x="1425" y="532"/>
                    <a:pt x="1425" y="532"/>
                  </a:cubicBezTo>
                  <a:cubicBezTo>
                    <a:pt x="1460" y="529"/>
                    <a:pt x="1460" y="529"/>
                    <a:pt x="1460" y="529"/>
                  </a:cubicBezTo>
                  <a:cubicBezTo>
                    <a:pt x="1470" y="532"/>
                    <a:pt x="1483" y="545"/>
                    <a:pt x="1499" y="566"/>
                  </a:cubicBezTo>
                  <a:cubicBezTo>
                    <a:pt x="1541" y="588"/>
                    <a:pt x="1564" y="607"/>
                    <a:pt x="1569" y="623"/>
                  </a:cubicBezTo>
                  <a:cubicBezTo>
                    <a:pt x="1573" y="632"/>
                    <a:pt x="1573" y="638"/>
                    <a:pt x="1569" y="646"/>
                  </a:cubicBezTo>
                  <a:cubicBezTo>
                    <a:pt x="1566" y="653"/>
                    <a:pt x="1559" y="657"/>
                    <a:pt x="1548" y="658"/>
                  </a:cubicBezTo>
                  <a:cubicBezTo>
                    <a:pt x="1547" y="658"/>
                    <a:pt x="1547" y="658"/>
                    <a:pt x="1547" y="658"/>
                  </a:cubicBezTo>
                  <a:cubicBezTo>
                    <a:pt x="1496" y="656"/>
                    <a:pt x="1466" y="656"/>
                    <a:pt x="1455" y="659"/>
                  </a:cubicBezTo>
                  <a:cubicBezTo>
                    <a:pt x="1430" y="676"/>
                    <a:pt x="1430" y="676"/>
                    <a:pt x="1430" y="676"/>
                  </a:cubicBezTo>
                  <a:cubicBezTo>
                    <a:pt x="1398" y="699"/>
                    <a:pt x="1377" y="711"/>
                    <a:pt x="1366" y="711"/>
                  </a:cubicBezTo>
                  <a:cubicBezTo>
                    <a:pt x="1345" y="714"/>
                    <a:pt x="1345" y="714"/>
                    <a:pt x="1345" y="714"/>
                  </a:cubicBezTo>
                  <a:cubicBezTo>
                    <a:pt x="1332" y="767"/>
                    <a:pt x="1332" y="767"/>
                    <a:pt x="1332" y="767"/>
                  </a:cubicBezTo>
                  <a:cubicBezTo>
                    <a:pt x="1329" y="783"/>
                    <a:pt x="1324" y="793"/>
                    <a:pt x="1314" y="801"/>
                  </a:cubicBezTo>
                  <a:cubicBezTo>
                    <a:pt x="1306" y="809"/>
                    <a:pt x="1293" y="814"/>
                    <a:pt x="1276" y="818"/>
                  </a:cubicBezTo>
                  <a:cubicBezTo>
                    <a:pt x="1256"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4" y="897"/>
                    <a:pt x="1154" y="897"/>
                    <a:pt x="1154" y="897"/>
                  </a:cubicBezTo>
                  <a:cubicBezTo>
                    <a:pt x="1150" y="897"/>
                    <a:pt x="1150" y="897"/>
                    <a:pt x="1150" y="897"/>
                  </a:cubicBezTo>
                  <a:cubicBezTo>
                    <a:pt x="1126" y="891"/>
                    <a:pt x="1126" y="891"/>
                    <a:pt x="1126" y="891"/>
                  </a:cubicBezTo>
                  <a:cubicBezTo>
                    <a:pt x="1107" y="888"/>
                    <a:pt x="1092" y="883"/>
                    <a:pt x="1083" y="877"/>
                  </a:cubicBezTo>
                  <a:cubicBezTo>
                    <a:pt x="1070" y="870"/>
                    <a:pt x="1057" y="869"/>
                    <a:pt x="1042" y="874"/>
                  </a:cubicBezTo>
                  <a:cubicBezTo>
                    <a:pt x="1029" y="891"/>
                    <a:pt x="1023" y="914"/>
                    <a:pt x="1024" y="938"/>
                  </a:cubicBezTo>
                  <a:cubicBezTo>
                    <a:pt x="1025" y="951"/>
                    <a:pt x="1028" y="959"/>
                    <a:pt x="1031" y="961"/>
                  </a:cubicBezTo>
                  <a:cubicBezTo>
                    <a:pt x="1039" y="960"/>
                    <a:pt x="1039" y="960"/>
                    <a:pt x="1039" y="960"/>
                  </a:cubicBezTo>
                  <a:cubicBezTo>
                    <a:pt x="1047" y="955"/>
                    <a:pt x="1047" y="955"/>
                    <a:pt x="1047" y="955"/>
                  </a:cubicBezTo>
                  <a:cubicBezTo>
                    <a:pt x="1049" y="989"/>
                    <a:pt x="1049" y="989"/>
                    <a:pt x="1049" y="989"/>
                  </a:cubicBezTo>
                  <a:cubicBezTo>
                    <a:pt x="1049" y="1000"/>
                    <a:pt x="1045" y="1009"/>
                    <a:pt x="1036" y="1015"/>
                  </a:cubicBezTo>
                  <a:cubicBezTo>
                    <a:pt x="1031" y="1019"/>
                    <a:pt x="1022" y="1023"/>
                    <a:pt x="1008" y="1028"/>
                  </a:cubicBezTo>
                  <a:cubicBezTo>
                    <a:pt x="1000" y="1030"/>
                    <a:pt x="1000" y="1030"/>
                    <a:pt x="1000" y="1030"/>
                  </a:cubicBezTo>
                  <a:cubicBezTo>
                    <a:pt x="989" y="1034"/>
                    <a:pt x="967" y="1062"/>
                    <a:pt x="934" y="1114"/>
                  </a:cubicBezTo>
                  <a:cubicBezTo>
                    <a:pt x="934" y="1115"/>
                    <a:pt x="934" y="1115"/>
                    <a:pt x="934" y="1115"/>
                  </a:cubicBezTo>
                  <a:cubicBezTo>
                    <a:pt x="933" y="1115"/>
                    <a:pt x="933" y="1115"/>
                    <a:pt x="933" y="1115"/>
                  </a:cubicBezTo>
                  <a:cubicBezTo>
                    <a:pt x="901" y="1134"/>
                    <a:pt x="901" y="1134"/>
                    <a:pt x="901" y="1134"/>
                  </a:cubicBezTo>
                  <a:cubicBezTo>
                    <a:pt x="907" y="1134"/>
                    <a:pt x="910" y="1136"/>
                    <a:pt x="909" y="1141"/>
                  </a:cubicBezTo>
                  <a:cubicBezTo>
                    <a:pt x="908" y="1145"/>
                    <a:pt x="905" y="1146"/>
                    <a:pt x="896" y="1147"/>
                  </a:cubicBezTo>
                  <a:cubicBezTo>
                    <a:pt x="806" y="1145"/>
                    <a:pt x="806" y="1145"/>
                    <a:pt x="806" y="1145"/>
                  </a:cubicBezTo>
                  <a:cubicBezTo>
                    <a:pt x="706" y="1142"/>
                    <a:pt x="628" y="1169"/>
                    <a:pt x="572" y="1226"/>
                  </a:cubicBezTo>
                  <a:cubicBezTo>
                    <a:pt x="571" y="1227"/>
                    <a:pt x="571" y="1227"/>
                    <a:pt x="571" y="1227"/>
                  </a:cubicBezTo>
                  <a:cubicBezTo>
                    <a:pt x="569" y="1228"/>
                    <a:pt x="569" y="1228"/>
                    <a:pt x="569" y="1228"/>
                  </a:cubicBezTo>
                  <a:cubicBezTo>
                    <a:pt x="568" y="1228"/>
                    <a:pt x="568" y="1228"/>
                    <a:pt x="568" y="1228"/>
                  </a:cubicBezTo>
                  <a:cubicBezTo>
                    <a:pt x="531" y="1232"/>
                    <a:pt x="531" y="1232"/>
                    <a:pt x="531" y="1232"/>
                  </a:cubicBezTo>
                  <a:cubicBezTo>
                    <a:pt x="529" y="1233"/>
                    <a:pt x="529" y="1233"/>
                    <a:pt x="529" y="1233"/>
                  </a:cubicBezTo>
                  <a:cubicBezTo>
                    <a:pt x="527" y="1233"/>
                    <a:pt x="527" y="1233"/>
                    <a:pt x="527" y="1233"/>
                  </a:cubicBezTo>
                  <a:cubicBezTo>
                    <a:pt x="516" y="1208"/>
                    <a:pt x="516" y="1208"/>
                    <a:pt x="516" y="1208"/>
                  </a:cubicBezTo>
                  <a:cubicBezTo>
                    <a:pt x="478" y="1218"/>
                    <a:pt x="478" y="1218"/>
                    <a:pt x="478" y="1218"/>
                  </a:cubicBezTo>
                  <a:cubicBezTo>
                    <a:pt x="458" y="1219"/>
                    <a:pt x="432" y="1213"/>
                    <a:pt x="402" y="1199"/>
                  </a:cubicBezTo>
                  <a:cubicBezTo>
                    <a:pt x="375" y="1187"/>
                    <a:pt x="350" y="1171"/>
                    <a:pt x="326" y="1152"/>
                  </a:cubicBezTo>
                  <a:cubicBezTo>
                    <a:pt x="310" y="1140"/>
                    <a:pt x="290" y="1131"/>
                    <a:pt x="267" y="1127"/>
                  </a:cubicBezTo>
                  <a:cubicBezTo>
                    <a:pt x="233" y="1124"/>
                    <a:pt x="233" y="1124"/>
                    <a:pt x="233" y="1124"/>
                  </a:cubicBezTo>
                  <a:cubicBezTo>
                    <a:pt x="195" y="1129"/>
                    <a:pt x="195" y="1129"/>
                    <a:pt x="195" y="1129"/>
                  </a:cubicBezTo>
                  <a:cubicBezTo>
                    <a:pt x="168" y="1133"/>
                    <a:pt x="140" y="1133"/>
                    <a:pt x="115" y="1131"/>
                  </a:cubicBezTo>
                  <a:cubicBezTo>
                    <a:pt x="84" y="1129"/>
                    <a:pt x="48"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4" y="1146"/>
                    <a:pt x="14" y="1146"/>
                    <a:pt x="14" y="1146"/>
                  </a:cubicBezTo>
                  <a:cubicBezTo>
                    <a:pt x="36" y="1173"/>
                    <a:pt x="36" y="1173"/>
                    <a:pt x="36" y="1173"/>
                  </a:cubicBezTo>
                  <a:cubicBezTo>
                    <a:pt x="37" y="1176"/>
                    <a:pt x="37" y="1176"/>
                    <a:pt x="37" y="1176"/>
                  </a:cubicBezTo>
                  <a:cubicBezTo>
                    <a:pt x="33" y="1196"/>
                    <a:pt x="33" y="1196"/>
                    <a:pt x="33" y="1196"/>
                  </a:cubicBezTo>
                  <a:cubicBezTo>
                    <a:pt x="33" y="1198"/>
                    <a:pt x="33" y="1198"/>
                    <a:pt x="33" y="1198"/>
                  </a:cubicBezTo>
                  <a:cubicBezTo>
                    <a:pt x="32" y="1198"/>
                    <a:pt x="32" y="1198"/>
                    <a:pt x="32" y="1198"/>
                  </a:cubicBezTo>
                  <a:cubicBezTo>
                    <a:pt x="19" y="1214"/>
                    <a:pt x="19" y="1214"/>
                    <a:pt x="19" y="1214"/>
                  </a:cubicBezTo>
                  <a:cubicBezTo>
                    <a:pt x="33" y="1228"/>
                    <a:pt x="33" y="1228"/>
                    <a:pt x="33"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2" y="1312"/>
                    <a:pt x="72" y="1312"/>
                    <a:pt x="72" y="1312"/>
                  </a:cubicBezTo>
                  <a:cubicBezTo>
                    <a:pt x="78" y="1309"/>
                    <a:pt x="78" y="1309"/>
                    <a:pt x="78" y="1309"/>
                  </a:cubicBezTo>
                  <a:cubicBezTo>
                    <a:pt x="79" y="1306"/>
                    <a:pt x="79" y="1306"/>
                    <a:pt x="79" y="1306"/>
                  </a:cubicBezTo>
                  <a:cubicBezTo>
                    <a:pt x="82" y="1298"/>
                    <a:pt x="88" y="1294"/>
                    <a:pt x="95" y="1293"/>
                  </a:cubicBezTo>
                  <a:cubicBezTo>
                    <a:pt x="103" y="1289"/>
                    <a:pt x="103" y="1289"/>
                    <a:pt x="103" y="1289"/>
                  </a:cubicBezTo>
                  <a:cubicBezTo>
                    <a:pt x="159" y="1284"/>
                    <a:pt x="159" y="1284"/>
                    <a:pt x="159" y="1284"/>
                  </a:cubicBezTo>
                  <a:cubicBezTo>
                    <a:pt x="182" y="1276"/>
                    <a:pt x="182" y="1276"/>
                    <a:pt x="182" y="1276"/>
                  </a:cubicBezTo>
                  <a:cubicBezTo>
                    <a:pt x="184" y="1275"/>
                    <a:pt x="184" y="1275"/>
                    <a:pt x="184" y="1275"/>
                  </a:cubicBezTo>
                  <a:cubicBezTo>
                    <a:pt x="187" y="1272"/>
                    <a:pt x="187" y="1272"/>
                    <a:pt x="187" y="1272"/>
                  </a:cubicBezTo>
                  <a:cubicBezTo>
                    <a:pt x="198" y="1298"/>
                    <a:pt x="198" y="1298"/>
                    <a:pt x="198" y="1298"/>
                  </a:cubicBezTo>
                  <a:cubicBezTo>
                    <a:pt x="200" y="1298"/>
                    <a:pt x="200" y="1298"/>
                    <a:pt x="200" y="1298"/>
                  </a:cubicBezTo>
                  <a:cubicBezTo>
                    <a:pt x="200" y="1298"/>
                    <a:pt x="200" y="1298"/>
                    <a:pt x="200" y="1298"/>
                  </a:cubicBezTo>
                  <a:cubicBezTo>
                    <a:pt x="201" y="1304"/>
                    <a:pt x="200" y="1309"/>
                    <a:pt x="196" y="1315"/>
                  </a:cubicBezTo>
                  <a:cubicBezTo>
                    <a:pt x="166" y="1358"/>
                    <a:pt x="166" y="1358"/>
                    <a:pt x="166" y="1358"/>
                  </a:cubicBezTo>
                  <a:cubicBezTo>
                    <a:pt x="168" y="1365"/>
                    <a:pt x="168" y="1365"/>
                    <a:pt x="168" y="1365"/>
                  </a:cubicBezTo>
                  <a:cubicBezTo>
                    <a:pt x="182" y="1379"/>
                    <a:pt x="182" y="1379"/>
                    <a:pt x="182" y="1379"/>
                  </a:cubicBezTo>
                  <a:cubicBezTo>
                    <a:pt x="195" y="1388"/>
                    <a:pt x="195" y="1388"/>
                    <a:pt x="195" y="1388"/>
                  </a:cubicBezTo>
                  <a:cubicBezTo>
                    <a:pt x="196" y="1388"/>
                    <a:pt x="196" y="1388"/>
                    <a:pt x="196" y="1388"/>
                  </a:cubicBezTo>
                  <a:cubicBezTo>
                    <a:pt x="203" y="1396"/>
                    <a:pt x="208" y="1401"/>
                    <a:pt x="214" y="1403"/>
                  </a:cubicBezTo>
                  <a:cubicBezTo>
                    <a:pt x="222" y="1405"/>
                    <a:pt x="229" y="1412"/>
                    <a:pt x="235" y="1420"/>
                  </a:cubicBezTo>
                  <a:cubicBezTo>
                    <a:pt x="236" y="1423"/>
                    <a:pt x="236" y="1423"/>
                    <a:pt x="236" y="1423"/>
                  </a:cubicBezTo>
                  <a:cubicBezTo>
                    <a:pt x="247" y="1428"/>
                    <a:pt x="247" y="1428"/>
                    <a:pt x="247"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60" y="1469"/>
                    <a:pt x="260" y="1469"/>
                    <a:pt x="260"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8" y="1492"/>
                    <a:pt x="298" y="1492"/>
                    <a:pt x="298" y="1492"/>
                  </a:cubicBezTo>
                  <a:cubicBezTo>
                    <a:pt x="319" y="1499"/>
                    <a:pt x="319" y="1499"/>
                    <a:pt x="319" y="1499"/>
                  </a:cubicBezTo>
                  <a:cubicBezTo>
                    <a:pt x="334" y="1492"/>
                    <a:pt x="334" y="1492"/>
                    <a:pt x="334" y="1492"/>
                  </a:cubicBezTo>
                  <a:cubicBezTo>
                    <a:pt x="331" y="1484"/>
                    <a:pt x="331" y="1484"/>
                    <a:pt x="331" y="1484"/>
                  </a:cubicBezTo>
                  <a:cubicBezTo>
                    <a:pt x="318" y="1471"/>
                    <a:pt x="318" y="1471"/>
                    <a:pt x="318" y="1471"/>
                  </a:cubicBezTo>
                  <a:cubicBezTo>
                    <a:pt x="320" y="1469"/>
                    <a:pt x="320" y="1469"/>
                    <a:pt x="320" y="1469"/>
                  </a:cubicBezTo>
                  <a:cubicBezTo>
                    <a:pt x="320" y="1467"/>
                    <a:pt x="320" y="1467"/>
                    <a:pt x="320" y="1467"/>
                  </a:cubicBezTo>
                  <a:cubicBezTo>
                    <a:pt x="331" y="1445"/>
                    <a:pt x="331" y="1445"/>
                    <a:pt x="331" y="1445"/>
                  </a:cubicBezTo>
                  <a:cubicBezTo>
                    <a:pt x="357" y="1445"/>
                    <a:pt x="357" y="1445"/>
                    <a:pt x="357" y="1445"/>
                  </a:cubicBezTo>
                  <a:cubicBezTo>
                    <a:pt x="358" y="1446"/>
                    <a:pt x="358" y="1446"/>
                    <a:pt x="358" y="1446"/>
                  </a:cubicBezTo>
                  <a:cubicBezTo>
                    <a:pt x="394" y="1458"/>
                    <a:pt x="394" y="1458"/>
                    <a:pt x="394" y="1458"/>
                  </a:cubicBezTo>
                  <a:cubicBezTo>
                    <a:pt x="414" y="1455"/>
                    <a:pt x="414" y="1455"/>
                    <a:pt x="414" y="1455"/>
                  </a:cubicBezTo>
                  <a:cubicBezTo>
                    <a:pt x="430" y="1440"/>
                    <a:pt x="430" y="1440"/>
                    <a:pt x="430" y="1440"/>
                  </a:cubicBezTo>
                  <a:cubicBezTo>
                    <a:pt x="448" y="1418"/>
                    <a:pt x="459" y="1409"/>
                    <a:pt x="467" y="1414"/>
                  </a:cubicBezTo>
                  <a:cubicBezTo>
                    <a:pt x="475" y="1413"/>
                    <a:pt x="475" y="1413"/>
                    <a:pt x="475" y="1413"/>
                  </a:cubicBezTo>
                  <a:cubicBezTo>
                    <a:pt x="484" y="1413"/>
                    <a:pt x="490" y="1414"/>
                    <a:pt x="493" y="1415"/>
                  </a:cubicBezTo>
                  <a:cubicBezTo>
                    <a:pt x="494" y="1417"/>
                    <a:pt x="495" y="1419"/>
                    <a:pt x="495" y="1421"/>
                  </a:cubicBezTo>
                  <a:cubicBezTo>
                    <a:pt x="495" y="1426"/>
                    <a:pt x="499" y="1434"/>
                    <a:pt x="506" y="1446"/>
                  </a:cubicBezTo>
                  <a:cubicBezTo>
                    <a:pt x="506" y="1447"/>
                    <a:pt x="506" y="1447"/>
                    <a:pt x="506" y="1447"/>
                  </a:cubicBezTo>
                  <a:cubicBezTo>
                    <a:pt x="506" y="1448"/>
                    <a:pt x="506" y="1448"/>
                    <a:pt x="506" y="1448"/>
                  </a:cubicBezTo>
                  <a:cubicBezTo>
                    <a:pt x="509" y="1462"/>
                    <a:pt x="509" y="1462"/>
                    <a:pt x="509" y="1462"/>
                  </a:cubicBezTo>
                  <a:cubicBezTo>
                    <a:pt x="509" y="1466"/>
                    <a:pt x="509" y="1466"/>
                    <a:pt x="509" y="1466"/>
                  </a:cubicBezTo>
                  <a:cubicBezTo>
                    <a:pt x="505" y="1483"/>
                    <a:pt x="505" y="1483"/>
                    <a:pt x="505" y="1483"/>
                  </a:cubicBezTo>
                  <a:cubicBezTo>
                    <a:pt x="505" y="1483"/>
                    <a:pt x="505" y="1483"/>
                    <a:pt x="505" y="1483"/>
                  </a:cubicBezTo>
                  <a:cubicBezTo>
                    <a:pt x="505" y="1484"/>
                    <a:pt x="505" y="1484"/>
                    <a:pt x="505" y="1484"/>
                  </a:cubicBezTo>
                  <a:cubicBezTo>
                    <a:pt x="503" y="1485"/>
                    <a:pt x="503" y="1485"/>
                    <a:pt x="503" y="1485"/>
                  </a:cubicBezTo>
                  <a:cubicBezTo>
                    <a:pt x="486" y="1506"/>
                    <a:pt x="486" y="1506"/>
                    <a:pt x="486"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6" y="1565"/>
                    <a:pt x="436" y="1565"/>
                    <a:pt x="436" y="1565"/>
                  </a:cubicBezTo>
                  <a:cubicBezTo>
                    <a:pt x="439" y="1580"/>
                    <a:pt x="439" y="1580"/>
                    <a:pt x="439" y="1580"/>
                  </a:cubicBezTo>
                  <a:cubicBezTo>
                    <a:pt x="449" y="1595"/>
                    <a:pt x="449" y="1595"/>
                    <a:pt x="449" y="1595"/>
                  </a:cubicBezTo>
                  <a:cubicBezTo>
                    <a:pt x="453" y="1599"/>
                    <a:pt x="453" y="1599"/>
                    <a:pt x="453" y="1599"/>
                  </a:cubicBezTo>
                  <a:cubicBezTo>
                    <a:pt x="465" y="1607"/>
                    <a:pt x="465" y="1607"/>
                    <a:pt x="465" y="1607"/>
                  </a:cubicBezTo>
                  <a:cubicBezTo>
                    <a:pt x="510" y="1607"/>
                    <a:pt x="510" y="1607"/>
                    <a:pt x="510" y="1607"/>
                  </a:cubicBezTo>
                  <a:cubicBezTo>
                    <a:pt x="547" y="1602"/>
                    <a:pt x="547" y="1602"/>
                    <a:pt x="547" y="1602"/>
                  </a:cubicBezTo>
                  <a:cubicBezTo>
                    <a:pt x="552" y="1596"/>
                    <a:pt x="552" y="1596"/>
                    <a:pt x="552" y="1596"/>
                  </a:cubicBezTo>
                  <a:cubicBezTo>
                    <a:pt x="557" y="1590"/>
                    <a:pt x="563" y="1588"/>
                    <a:pt x="566" y="1588"/>
                  </a:cubicBezTo>
                  <a:cubicBezTo>
                    <a:pt x="591" y="1592"/>
                    <a:pt x="591" y="1592"/>
                    <a:pt x="591" y="1592"/>
                  </a:cubicBezTo>
                  <a:cubicBezTo>
                    <a:pt x="593" y="1588"/>
                    <a:pt x="593" y="1588"/>
                    <a:pt x="593" y="1588"/>
                  </a:cubicBezTo>
                  <a:cubicBezTo>
                    <a:pt x="591" y="1581"/>
                    <a:pt x="591" y="1574"/>
                    <a:pt x="595" y="1568"/>
                  </a:cubicBezTo>
                  <a:cubicBezTo>
                    <a:pt x="606" y="1550"/>
                    <a:pt x="606" y="1550"/>
                    <a:pt x="606" y="1550"/>
                  </a:cubicBezTo>
                  <a:cubicBezTo>
                    <a:pt x="606" y="1516"/>
                    <a:pt x="606" y="1516"/>
                    <a:pt x="606" y="1516"/>
                  </a:cubicBezTo>
                  <a:cubicBezTo>
                    <a:pt x="606" y="1515"/>
                    <a:pt x="606" y="1515"/>
                    <a:pt x="606" y="1515"/>
                  </a:cubicBezTo>
                  <a:cubicBezTo>
                    <a:pt x="625" y="1460"/>
                    <a:pt x="625" y="1460"/>
                    <a:pt x="625" y="1460"/>
                  </a:cubicBezTo>
                  <a:cubicBezTo>
                    <a:pt x="626" y="1459"/>
                    <a:pt x="626" y="1459"/>
                    <a:pt x="626" y="1459"/>
                  </a:cubicBezTo>
                  <a:cubicBezTo>
                    <a:pt x="626" y="1458"/>
                    <a:pt x="626" y="1458"/>
                    <a:pt x="626" y="1458"/>
                  </a:cubicBezTo>
                  <a:cubicBezTo>
                    <a:pt x="627" y="1458"/>
                    <a:pt x="627" y="1458"/>
                    <a:pt x="627" y="1458"/>
                  </a:cubicBezTo>
                  <a:cubicBezTo>
                    <a:pt x="627" y="1457"/>
                    <a:pt x="627" y="1457"/>
                    <a:pt x="627" y="1457"/>
                  </a:cubicBezTo>
                  <a:cubicBezTo>
                    <a:pt x="660" y="1431"/>
                    <a:pt x="660" y="1431"/>
                    <a:pt x="660" y="1431"/>
                  </a:cubicBezTo>
                  <a:cubicBezTo>
                    <a:pt x="662" y="1429"/>
                    <a:pt x="662" y="1429"/>
                    <a:pt x="662"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1" y="1504"/>
                    <a:pt x="701" y="1504"/>
                    <a:pt x="701" y="1504"/>
                  </a:cubicBezTo>
                  <a:cubicBezTo>
                    <a:pt x="693" y="1525"/>
                    <a:pt x="693" y="1525"/>
                    <a:pt x="693" y="1525"/>
                  </a:cubicBezTo>
                  <a:cubicBezTo>
                    <a:pt x="693" y="1548"/>
                    <a:pt x="693" y="1548"/>
                    <a:pt x="693" y="1548"/>
                  </a:cubicBezTo>
                  <a:cubicBezTo>
                    <a:pt x="701" y="1559"/>
                    <a:pt x="701" y="1559"/>
                    <a:pt x="701" y="1559"/>
                  </a:cubicBezTo>
                  <a:cubicBezTo>
                    <a:pt x="710" y="1557"/>
                    <a:pt x="710" y="1557"/>
                    <a:pt x="710" y="1557"/>
                  </a:cubicBezTo>
                  <a:cubicBezTo>
                    <a:pt x="712" y="1556"/>
                    <a:pt x="712" y="1556"/>
                    <a:pt x="712" y="1556"/>
                  </a:cubicBezTo>
                  <a:cubicBezTo>
                    <a:pt x="728" y="1557"/>
                    <a:pt x="728" y="1557"/>
                    <a:pt x="728" y="1557"/>
                  </a:cubicBezTo>
                  <a:cubicBezTo>
                    <a:pt x="737" y="1562"/>
                    <a:pt x="742" y="1569"/>
                    <a:pt x="746" y="1580"/>
                  </a:cubicBezTo>
                  <a:cubicBezTo>
                    <a:pt x="756" y="1583"/>
                    <a:pt x="756" y="1583"/>
                    <a:pt x="756" y="1583"/>
                  </a:cubicBezTo>
                  <a:cubicBezTo>
                    <a:pt x="757" y="1583"/>
                    <a:pt x="757" y="1583"/>
                    <a:pt x="757" y="1583"/>
                  </a:cubicBezTo>
                  <a:cubicBezTo>
                    <a:pt x="757" y="1583"/>
                    <a:pt x="757" y="1583"/>
                    <a:pt x="757" y="1583"/>
                  </a:cubicBezTo>
                  <a:cubicBezTo>
                    <a:pt x="758" y="1583"/>
                    <a:pt x="758" y="1583"/>
                    <a:pt x="758" y="1583"/>
                  </a:cubicBezTo>
                  <a:cubicBezTo>
                    <a:pt x="794" y="1600"/>
                    <a:pt x="794" y="1600"/>
                    <a:pt x="794" y="1600"/>
                  </a:cubicBezTo>
                  <a:cubicBezTo>
                    <a:pt x="810" y="1605"/>
                    <a:pt x="810" y="1605"/>
                    <a:pt x="810" y="1605"/>
                  </a:cubicBezTo>
                  <a:cubicBezTo>
                    <a:pt x="832" y="1602"/>
                    <a:pt x="832" y="1602"/>
                    <a:pt x="832" y="1602"/>
                  </a:cubicBezTo>
                  <a:cubicBezTo>
                    <a:pt x="841" y="1589"/>
                    <a:pt x="841" y="1589"/>
                    <a:pt x="841" y="1589"/>
                  </a:cubicBezTo>
                  <a:cubicBezTo>
                    <a:pt x="854" y="1537"/>
                    <a:pt x="854" y="1537"/>
                    <a:pt x="854" y="1537"/>
                  </a:cubicBezTo>
                  <a:cubicBezTo>
                    <a:pt x="855" y="1509"/>
                    <a:pt x="855" y="1509"/>
                    <a:pt x="855" y="1509"/>
                  </a:cubicBezTo>
                  <a:cubicBezTo>
                    <a:pt x="855" y="1507"/>
                    <a:pt x="855" y="1507"/>
                    <a:pt x="855" y="1507"/>
                  </a:cubicBezTo>
                  <a:cubicBezTo>
                    <a:pt x="857" y="1506"/>
                    <a:pt x="857" y="1506"/>
                    <a:pt x="857" y="1506"/>
                  </a:cubicBezTo>
                  <a:cubicBezTo>
                    <a:pt x="858" y="1505"/>
                    <a:pt x="858" y="1505"/>
                    <a:pt x="858" y="1505"/>
                  </a:cubicBezTo>
                  <a:cubicBezTo>
                    <a:pt x="878" y="1488"/>
                    <a:pt x="878" y="1488"/>
                    <a:pt x="878" y="1488"/>
                  </a:cubicBezTo>
                  <a:cubicBezTo>
                    <a:pt x="890" y="1473"/>
                    <a:pt x="890" y="1473"/>
                    <a:pt x="890" y="1473"/>
                  </a:cubicBezTo>
                  <a:cubicBezTo>
                    <a:pt x="891" y="1472"/>
                    <a:pt x="891" y="1472"/>
                    <a:pt x="891" y="1472"/>
                  </a:cubicBezTo>
                  <a:cubicBezTo>
                    <a:pt x="912" y="1462"/>
                    <a:pt x="912" y="1462"/>
                    <a:pt x="912" y="1462"/>
                  </a:cubicBezTo>
                  <a:cubicBezTo>
                    <a:pt x="925" y="1455"/>
                    <a:pt x="925" y="1455"/>
                    <a:pt x="925" y="1455"/>
                  </a:cubicBezTo>
                  <a:cubicBezTo>
                    <a:pt x="940" y="1449"/>
                    <a:pt x="940" y="1449"/>
                    <a:pt x="940" y="1449"/>
                  </a:cubicBezTo>
                  <a:cubicBezTo>
                    <a:pt x="932" y="1417"/>
                    <a:pt x="932" y="1417"/>
                    <a:pt x="932" y="1417"/>
                  </a:cubicBezTo>
                  <a:cubicBezTo>
                    <a:pt x="968" y="1421"/>
                    <a:pt x="968" y="1421"/>
                    <a:pt x="968" y="1421"/>
                  </a:cubicBezTo>
                  <a:cubicBezTo>
                    <a:pt x="968" y="1421"/>
                    <a:pt x="968" y="1421"/>
                    <a:pt x="968" y="1421"/>
                  </a:cubicBezTo>
                  <a:cubicBezTo>
                    <a:pt x="968" y="1422"/>
                    <a:pt x="968" y="1422"/>
                    <a:pt x="968" y="1422"/>
                  </a:cubicBezTo>
                  <a:cubicBezTo>
                    <a:pt x="968" y="1422"/>
                    <a:pt x="968" y="1422"/>
                    <a:pt x="968" y="1422"/>
                  </a:cubicBezTo>
                  <a:cubicBezTo>
                    <a:pt x="987" y="1430"/>
                    <a:pt x="987" y="1430"/>
                    <a:pt x="987" y="1430"/>
                  </a:cubicBezTo>
                  <a:cubicBezTo>
                    <a:pt x="987" y="1430"/>
                    <a:pt x="987" y="1430"/>
                    <a:pt x="987" y="1430"/>
                  </a:cubicBezTo>
                  <a:cubicBezTo>
                    <a:pt x="987" y="1429"/>
                    <a:pt x="987" y="1429"/>
                    <a:pt x="987"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3" y="1411"/>
                    <a:pt x="1023" y="1411"/>
                    <a:pt x="1023" y="1411"/>
                  </a:cubicBezTo>
                  <a:cubicBezTo>
                    <a:pt x="1039" y="1393"/>
                    <a:pt x="1039" y="1393"/>
                    <a:pt x="1039" y="1393"/>
                  </a:cubicBezTo>
                  <a:cubicBezTo>
                    <a:pt x="1040" y="1393"/>
                    <a:pt x="1040" y="1393"/>
                    <a:pt x="1040" y="1393"/>
                  </a:cubicBezTo>
                  <a:cubicBezTo>
                    <a:pt x="1041" y="1392"/>
                    <a:pt x="1041" y="1392"/>
                    <a:pt x="1041" y="1392"/>
                  </a:cubicBezTo>
                  <a:cubicBezTo>
                    <a:pt x="1042" y="1392"/>
                    <a:pt x="1042" y="1392"/>
                    <a:pt x="1042" y="1392"/>
                  </a:cubicBezTo>
                  <a:cubicBezTo>
                    <a:pt x="1063" y="1388"/>
                    <a:pt x="1063" y="1388"/>
                    <a:pt x="1063" y="1388"/>
                  </a:cubicBezTo>
                  <a:cubicBezTo>
                    <a:pt x="1081" y="1371"/>
                    <a:pt x="1081" y="1371"/>
                    <a:pt x="1081" y="1371"/>
                  </a:cubicBezTo>
                  <a:cubicBezTo>
                    <a:pt x="1090" y="1357"/>
                    <a:pt x="1090" y="1357"/>
                    <a:pt x="1090" y="1357"/>
                  </a:cubicBezTo>
                  <a:cubicBezTo>
                    <a:pt x="1090" y="1340"/>
                    <a:pt x="1090" y="1340"/>
                    <a:pt x="1090" y="1340"/>
                  </a:cubicBezTo>
                  <a:cubicBezTo>
                    <a:pt x="1090" y="1334"/>
                    <a:pt x="1093" y="1329"/>
                    <a:pt x="1100" y="1326"/>
                  </a:cubicBezTo>
                  <a:cubicBezTo>
                    <a:pt x="1100" y="1326"/>
                    <a:pt x="1100" y="1326"/>
                    <a:pt x="1100" y="1326"/>
                  </a:cubicBezTo>
                  <a:cubicBezTo>
                    <a:pt x="1102" y="1326"/>
                    <a:pt x="1102" y="1326"/>
                    <a:pt x="1102" y="1326"/>
                  </a:cubicBezTo>
                  <a:cubicBezTo>
                    <a:pt x="1103" y="1326"/>
                    <a:pt x="1103" y="1326"/>
                    <a:pt x="1103" y="1326"/>
                  </a:cubicBezTo>
                  <a:cubicBezTo>
                    <a:pt x="1123" y="1328"/>
                    <a:pt x="1123" y="1328"/>
                    <a:pt x="1123" y="1328"/>
                  </a:cubicBezTo>
                  <a:cubicBezTo>
                    <a:pt x="1131" y="1323"/>
                    <a:pt x="1131" y="1323"/>
                    <a:pt x="1131" y="1323"/>
                  </a:cubicBezTo>
                  <a:cubicBezTo>
                    <a:pt x="1135" y="1308"/>
                    <a:pt x="1135" y="1308"/>
                    <a:pt x="1135" y="1308"/>
                  </a:cubicBezTo>
                  <a:cubicBezTo>
                    <a:pt x="1156" y="1302"/>
                    <a:pt x="1156" y="1302"/>
                    <a:pt x="1156" y="1302"/>
                  </a:cubicBezTo>
                  <a:cubicBezTo>
                    <a:pt x="1157" y="1302"/>
                    <a:pt x="1157" y="1302"/>
                    <a:pt x="1157" y="1302"/>
                  </a:cubicBezTo>
                  <a:cubicBezTo>
                    <a:pt x="1158" y="1302"/>
                    <a:pt x="1158" y="1302"/>
                    <a:pt x="1158" y="1302"/>
                  </a:cubicBezTo>
                  <a:cubicBezTo>
                    <a:pt x="1158" y="1302"/>
                    <a:pt x="1158" y="1302"/>
                    <a:pt x="1158" y="1302"/>
                  </a:cubicBezTo>
                  <a:cubicBezTo>
                    <a:pt x="1184" y="1305"/>
                    <a:pt x="1184" y="1305"/>
                    <a:pt x="1184" y="1305"/>
                  </a:cubicBezTo>
                  <a:cubicBezTo>
                    <a:pt x="1205" y="1300"/>
                    <a:pt x="1205" y="1300"/>
                    <a:pt x="1205" y="1300"/>
                  </a:cubicBezTo>
                  <a:cubicBezTo>
                    <a:pt x="1218" y="1287"/>
                    <a:pt x="1218" y="1287"/>
                    <a:pt x="1218" y="1287"/>
                  </a:cubicBezTo>
                  <a:cubicBezTo>
                    <a:pt x="1226" y="1270"/>
                    <a:pt x="1226" y="1270"/>
                    <a:pt x="1226" y="1270"/>
                  </a:cubicBezTo>
                  <a:cubicBezTo>
                    <a:pt x="1211" y="1253"/>
                    <a:pt x="1211" y="1253"/>
                    <a:pt x="1211" y="1253"/>
                  </a:cubicBezTo>
                  <a:cubicBezTo>
                    <a:pt x="1211" y="1252"/>
                    <a:pt x="1211" y="1252"/>
                    <a:pt x="1211" y="1252"/>
                  </a:cubicBezTo>
                  <a:cubicBezTo>
                    <a:pt x="1211" y="1252"/>
                    <a:pt x="1211" y="1252"/>
                    <a:pt x="1211"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3" y="1203"/>
                    <a:pt x="1213" y="1203"/>
                    <a:pt x="1213" y="1203"/>
                  </a:cubicBezTo>
                  <a:cubicBezTo>
                    <a:pt x="1213" y="1198"/>
                    <a:pt x="1216" y="1190"/>
                    <a:pt x="1224" y="1182"/>
                  </a:cubicBezTo>
                  <a:cubicBezTo>
                    <a:pt x="1236" y="1159"/>
                    <a:pt x="1236" y="1159"/>
                    <a:pt x="1236" y="1159"/>
                  </a:cubicBezTo>
                  <a:cubicBezTo>
                    <a:pt x="1236" y="1157"/>
                    <a:pt x="1236" y="1157"/>
                    <a:pt x="1236" y="1157"/>
                  </a:cubicBezTo>
                  <a:cubicBezTo>
                    <a:pt x="1237" y="1157"/>
                    <a:pt x="1237" y="1157"/>
                    <a:pt x="1237" y="1157"/>
                  </a:cubicBezTo>
                  <a:cubicBezTo>
                    <a:pt x="1248" y="1141"/>
                    <a:pt x="1248" y="1141"/>
                    <a:pt x="1248"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8" y="1175"/>
                    <a:pt x="1288" y="1175"/>
                    <a:pt x="1288"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8" y="1184"/>
                    <a:pt x="1308" y="1184"/>
                    <a:pt x="1308" y="1184"/>
                  </a:cubicBezTo>
                  <a:cubicBezTo>
                    <a:pt x="1309" y="1183"/>
                    <a:pt x="1309" y="1183"/>
                    <a:pt x="1309" y="1183"/>
                  </a:cubicBezTo>
                  <a:cubicBezTo>
                    <a:pt x="1321" y="1161"/>
                    <a:pt x="1321" y="1161"/>
                    <a:pt x="1321" y="1161"/>
                  </a:cubicBezTo>
                  <a:cubicBezTo>
                    <a:pt x="1329" y="1140"/>
                    <a:pt x="1329" y="1140"/>
                    <a:pt x="1329" y="1140"/>
                  </a:cubicBezTo>
                  <a:cubicBezTo>
                    <a:pt x="1332" y="1141"/>
                    <a:pt x="1332" y="1141"/>
                    <a:pt x="1332" y="1141"/>
                  </a:cubicBezTo>
                  <a:cubicBezTo>
                    <a:pt x="1335" y="1142"/>
                    <a:pt x="1335" y="1142"/>
                    <a:pt x="1335" y="1142"/>
                  </a:cubicBezTo>
                  <a:cubicBezTo>
                    <a:pt x="1366" y="1152"/>
                    <a:pt x="1366" y="1152"/>
                    <a:pt x="1366" y="1152"/>
                  </a:cubicBezTo>
                  <a:cubicBezTo>
                    <a:pt x="1381" y="1141"/>
                    <a:pt x="1381" y="1141"/>
                    <a:pt x="1381" y="1141"/>
                  </a:cubicBezTo>
                  <a:cubicBezTo>
                    <a:pt x="1382" y="1140"/>
                    <a:pt x="1382" y="1140"/>
                    <a:pt x="1382" y="1140"/>
                  </a:cubicBezTo>
                  <a:cubicBezTo>
                    <a:pt x="1384" y="1140"/>
                    <a:pt x="1384" y="1140"/>
                    <a:pt x="1384" y="1140"/>
                  </a:cubicBezTo>
                  <a:cubicBezTo>
                    <a:pt x="1398" y="1138"/>
                    <a:pt x="1398" y="1138"/>
                    <a:pt x="1398" y="1138"/>
                  </a:cubicBezTo>
                  <a:cubicBezTo>
                    <a:pt x="1409" y="1121"/>
                    <a:pt x="1409" y="1121"/>
                    <a:pt x="1409" y="1121"/>
                  </a:cubicBezTo>
                  <a:cubicBezTo>
                    <a:pt x="1409" y="1098"/>
                    <a:pt x="1409" y="1098"/>
                    <a:pt x="1409" y="1098"/>
                  </a:cubicBezTo>
                  <a:cubicBezTo>
                    <a:pt x="1416" y="1065"/>
                    <a:pt x="1416" y="1065"/>
                    <a:pt x="1416" y="1065"/>
                  </a:cubicBezTo>
                  <a:cubicBezTo>
                    <a:pt x="1419" y="1066"/>
                    <a:pt x="1419" y="1066"/>
                    <a:pt x="1419" y="1066"/>
                  </a:cubicBezTo>
                  <a:cubicBezTo>
                    <a:pt x="1422" y="1066"/>
                    <a:pt x="1422" y="1066"/>
                    <a:pt x="1422" y="1066"/>
                  </a:cubicBezTo>
                  <a:cubicBezTo>
                    <a:pt x="1445" y="1071"/>
                    <a:pt x="1445" y="1071"/>
                    <a:pt x="1445" y="1071"/>
                  </a:cubicBezTo>
                  <a:cubicBezTo>
                    <a:pt x="1455" y="1052"/>
                    <a:pt x="1455" y="1052"/>
                    <a:pt x="1455" y="1052"/>
                  </a:cubicBezTo>
                  <a:cubicBezTo>
                    <a:pt x="1457" y="1052"/>
                    <a:pt x="1457" y="1052"/>
                    <a:pt x="1457" y="1052"/>
                  </a:cubicBezTo>
                  <a:cubicBezTo>
                    <a:pt x="1459" y="1052"/>
                    <a:pt x="1459" y="1052"/>
                    <a:pt x="1459" y="1052"/>
                  </a:cubicBezTo>
                  <a:cubicBezTo>
                    <a:pt x="1480" y="1050"/>
                    <a:pt x="1480" y="1050"/>
                    <a:pt x="1480" y="1050"/>
                  </a:cubicBezTo>
                  <a:cubicBezTo>
                    <a:pt x="1483" y="1050"/>
                    <a:pt x="1483" y="1050"/>
                    <a:pt x="1483" y="1050"/>
                  </a:cubicBezTo>
                  <a:cubicBezTo>
                    <a:pt x="1483" y="1051"/>
                    <a:pt x="1483" y="1051"/>
                    <a:pt x="1483" y="1051"/>
                  </a:cubicBezTo>
                  <a:cubicBezTo>
                    <a:pt x="1485" y="1052"/>
                    <a:pt x="1485" y="1052"/>
                    <a:pt x="1485" y="1052"/>
                  </a:cubicBezTo>
                  <a:cubicBezTo>
                    <a:pt x="1496" y="1067"/>
                    <a:pt x="1496" y="1067"/>
                    <a:pt x="1496" y="1067"/>
                  </a:cubicBezTo>
                  <a:cubicBezTo>
                    <a:pt x="1496" y="1068"/>
                    <a:pt x="1496" y="1068"/>
                    <a:pt x="1496" y="1068"/>
                  </a:cubicBezTo>
                  <a:cubicBezTo>
                    <a:pt x="1497" y="1069"/>
                    <a:pt x="1497" y="1069"/>
                    <a:pt x="1497" y="1069"/>
                  </a:cubicBezTo>
                  <a:cubicBezTo>
                    <a:pt x="1497" y="1071"/>
                    <a:pt x="1497" y="1071"/>
                    <a:pt x="1497" y="1071"/>
                  </a:cubicBezTo>
                  <a:cubicBezTo>
                    <a:pt x="1499" y="1092"/>
                    <a:pt x="1499" y="1092"/>
                    <a:pt x="1499" y="1092"/>
                  </a:cubicBezTo>
                  <a:cubicBezTo>
                    <a:pt x="1509" y="1102"/>
                    <a:pt x="1509" y="1102"/>
                    <a:pt x="1509" y="1102"/>
                  </a:cubicBezTo>
                  <a:cubicBezTo>
                    <a:pt x="1524" y="1088"/>
                    <a:pt x="1524" y="1088"/>
                    <a:pt x="1524" y="1088"/>
                  </a:cubicBezTo>
                  <a:cubicBezTo>
                    <a:pt x="1527" y="1092"/>
                    <a:pt x="1527" y="1092"/>
                    <a:pt x="1527" y="1092"/>
                  </a:cubicBezTo>
                  <a:cubicBezTo>
                    <a:pt x="1533" y="1097"/>
                    <a:pt x="1535" y="1103"/>
                    <a:pt x="1535" y="1109"/>
                  </a:cubicBezTo>
                  <a:cubicBezTo>
                    <a:pt x="1535" y="1128"/>
                    <a:pt x="1535" y="1128"/>
                    <a:pt x="1535" y="1128"/>
                  </a:cubicBezTo>
                  <a:cubicBezTo>
                    <a:pt x="1527" y="1147"/>
                    <a:pt x="1527" y="1147"/>
                    <a:pt x="1527" y="1147"/>
                  </a:cubicBezTo>
                  <a:cubicBezTo>
                    <a:pt x="1533" y="1155"/>
                    <a:pt x="1533" y="1155"/>
                    <a:pt x="1533"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1" y="1175"/>
                    <a:pt x="1591" y="1175"/>
                    <a:pt x="1591" y="1175"/>
                  </a:cubicBezTo>
                  <a:cubicBezTo>
                    <a:pt x="1591" y="1175"/>
                    <a:pt x="1591" y="1175"/>
                    <a:pt x="1591" y="1175"/>
                  </a:cubicBezTo>
                  <a:cubicBezTo>
                    <a:pt x="1594" y="1179"/>
                    <a:pt x="1594" y="1179"/>
                    <a:pt x="1594" y="1179"/>
                  </a:cubicBezTo>
                  <a:cubicBezTo>
                    <a:pt x="1606" y="1161"/>
                    <a:pt x="1606" y="1161"/>
                    <a:pt x="1606" y="1161"/>
                  </a:cubicBezTo>
                  <a:cubicBezTo>
                    <a:pt x="1607" y="1161"/>
                    <a:pt x="1607" y="1161"/>
                    <a:pt x="1607" y="1161"/>
                  </a:cubicBezTo>
                  <a:cubicBezTo>
                    <a:pt x="1618" y="1150"/>
                    <a:pt x="1618" y="1150"/>
                    <a:pt x="1618" y="1150"/>
                  </a:cubicBezTo>
                  <a:cubicBezTo>
                    <a:pt x="1614" y="1134"/>
                    <a:pt x="1614" y="1134"/>
                    <a:pt x="1614" y="1134"/>
                  </a:cubicBezTo>
                  <a:cubicBezTo>
                    <a:pt x="1602" y="1067"/>
                    <a:pt x="1602" y="1067"/>
                    <a:pt x="1602" y="1067"/>
                  </a:cubicBezTo>
                  <a:cubicBezTo>
                    <a:pt x="1633" y="1081"/>
                    <a:pt x="1633" y="1081"/>
                    <a:pt x="1633" y="1081"/>
                  </a:cubicBezTo>
                  <a:cubicBezTo>
                    <a:pt x="1634" y="1081"/>
                    <a:pt x="1634" y="1081"/>
                    <a:pt x="1634" y="1081"/>
                  </a:cubicBezTo>
                  <a:cubicBezTo>
                    <a:pt x="1635" y="1081"/>
                    <a:pt x="1635" y="1081"/>
                    <a:pt x="1635" y="1081"/>
                  </a:cubicBezTo>
                  <a:cubicBezTo>
                    <a:pt x="1649" y="1098"/>
                    <a:pt x="1649" y="1098"/>
                    <a:pt x="1649" y="1098"/>
                  </a:cubicBezTo>
                  <a:cubicBezTo>
                    <a:pt x="1657" y="1107"/>
                    <a:pt x="1657" y="1107"/>
                    <a:pt x="1657" y="1107"/>
                  </a:cubicBezTo>
                  <a:cubicBezTo>
                    <a:pt x="1670" y="1098"/>
                    <a:pt x="1670" y="1098"/>
                    <a:pt x="1670" y="1098"/>
                  </a:cubicBezTo>
                  <a:cubicBezTo>
                    <a:pt x="1714" y="1050"/>
                    <a:pt x="1714" y="1050"/>
                    <a:pt x="1714" y="1050"/>
                  </a:cubicBezTo>
                  <a:cubicBezTo>
                    <a:pt x="1714" y="1050"/>
                    <a:pt x="1714" y="1050"/>
                    <a:pt x="1714" y="1050"/>
                  </a:cubicBezTo>
                  <a:cubicBezTo>
                    <a:pt x="1715" y="1050"/>
                    <a:pt x="1715" y="1050"/>
                    <a:pt x="1715" y="1050"/>
                  </a:cubicBezTo>
                  <a:cubicBezTo>
                    <a:pt x="1731" y="1038"/>
                    <a:pt x="1731" y="1038"/>
                    <a:pt x="1731" y="1038"/>
                  </a:cubicBezTo>
                  <a:cubicBezTo>
                    <a:pt x="1749" y="1013"/>
                    <a:pt x="1749" y="1013"/>
                    <a:pt x="1749" y="1013"/>
                  </a:cubicBezTo>
                  <a:cubicBezTo>
                    <a:pt x="1750" y="1011"/>
                    <a:pt x="1750" y="1011"/>
                    <a:pt x="1750" y="1011"/>
                  </a:cubicBezTo>
                  <a:cubicBezTo>
                    <a:pt x="1774" y="1017"/>
                    <a:pt x="1774" y="1017"/>
                    <a:pt x="1774" y="1017"/>
                  </a:cubicBezTo>
                  <a:cubicBezTo>
                    <a:pt x="1786" y="1017"/>
                    <a:pt x="1786" y="1017"/>
                    <a:pt x="1786" y="1017"/>
                  </a:cubicBezTo>
                  <a:cubicBezTo>
                    <a:pt x="1786" y="1008"/>
                    <a:pt x="1788" y="1001"/>
                    <a:pt x="1789" y="997"/>
                  </a:cubicBezTo>
                  <a:cubicBezTo>
                    <a:pt x="1807" y="976"/>
                    <a:pt x="1807" y="976"/>
                    <a:pt x="1807" y="976"/>
                  </a:cubicBezTo>
                  <a:cubicBezTo>
                    <a:pt x="1812" y="973"/>
                    <a:pt x="1812" y="973"/>
                    <a:pt x="1812" y="973"/>
                  </a:cubicBezTo>
                  <a:cubicBezTo>
                    <a:pt x="1833" y="980"/>
                    <a:pt x="1833" y="980"/>
                    <a:pt x="1833" y="980"/>
                  </a:cubicBezTo>
                  <a:cubicBezTo>
                    <a:pt x="1859" y="977"/>
                    <a:pt x="1859" y="977"/>
                    <a:pt x="1859" y="977"/>
                  </a:cubicBezTo>
                  <a:cubicBezTo>
                    <a:pt x="1876" y="959"/>
                    <a:pt x="1876" y="959"/>
                    <a:pt x="1876" y="959"/>
                  </a:cubicBezTo>
                  <a:cubicBezTo>
                    <a:pt x="1884" y="943"/>
                    <a:pt x="1884" y="943"/>
                    <a:pt x="1884" y="943"/>
                  </a:cubicBezTo>
                  <a:cubicBezTo>
                    <a:pt x="1879" y="935"/>
                    <a:pt x="1879" y="935"/>
                    <a:pt x="1879" y="935"/>
                  </a:cubicBezTo>
                  <a:cubicBezTo>
                    <a:pt x="1864" y="942"/>
                    <a:pt x="1864" y="942"/>
                    <a:pt x="1864" y="942"/>
                  </a:cubicBezTo>
                  <a:cubicBezTo>
                    <a:pt x="1863" y="941"/>
                    <a:pt x="1863" y="941"/>
                    <a:pt x="1863" y="941"/>
                  </a:cubicBezTo>
                  <a:cubicBezTo>
                    <a:pt x="1862" y="940"/>
                    <a:pt x="1862" y="940"/>
                    <a:pt x="1862" y="940"/>
                  </a:cubicBezTo>
                  <a:cubicBezTo>
                    <a:pt x="1843" y="923"/>
                    <a:pt x="1843" y="923"/>
                    <a:pt x="1843" y="923"/>
                  </a:cubicBezTo>
                  <a:cubicBezTo>
                    <a:pt x="1842" y="922"/>
                    <a:pt x="1842" y="922"/>
                    <a:pt x="1842" y="922"/>
                  </a:cubicBezTo>
                  <a:cubicBezTo>
                    <a:pt x="1849" y="894"/>
                    <a:pt x="1849" y="894"/>
                    <a:pt x="1849" y="894"/>
                  </a:cubicBezTo>
                  <a:cubicBezTo>
                    <a:pt x="1851" y="872"/>
                    <a:pt x="1851" y="872"/>
                    <a:pt x="1851" y="872"/>
                  </a:cubicBezTo>
                  <a:cubicBezTo>
                    <a:pt x="1846" y="855"/>
                    <a:pt x="1846" y="855"/>
                    <a:pt x="1846"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1" y="727"/>
                    <a:pt x="1731" y="727"/>
                    <a:pt x="1731"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6" y="670"/>
                    <a:pt x="1731" y="673"/>
                    <a:pt x="1735" y="678"/>
                  </a:cubicBezTo>
                  <a:cubicBezTo>
                    <a:pt x="1750" y="690"/>
                    <a:pt x="1750" y="690"/>
                    <a:pt x="1750" y="690"/>
                  </a:cubicBezTo>
                  <a:cubicBezTo>
                    <a:pt x="1766" y="677"/>
                    <a:pt x="1766" y="677"/>
                    <a:pt x="1766" y="677"/>
                  </a:cubicBezTo>
                  <a:cubicBezTo>
                    <a:pt x="1777" y="661"/>
                    <a:pt x="1777" y="661"/>
                    <a:pt x="1777" y="661"/>
                  </a:cubicBezTo>
                  <a:cubicBezTo>
                    <a:pt x="1777" y="648"/>
                    <a:pt x="1777" y="648"/>
                    <a:pt x="1777" y="648"/>
                  </a:cubicBezTo>
                  <a:cubicBezTo>
                    <a:pt x="1773" y="614"/>
                    <a:pt x="1773" y="614"/>
                    <a:pt x="1773" y="614"/>
                  </a:cubicBezTo>
                  <a:cubicBezTo>
                    <a:pt x="1770" y="600"/>
                    <a:pt x="1770" y="600"/>
                    <a:pt x="1770" y="600"/>
                  </a:cubicBezTo>
                  <a:cubicBezTo>
                    <a:pt x="1747" y="596"/>
                    <a:pt x="1747" y="596"/>
                    <a:pt x="1747" y="596"/>
                  </a:cubicBezTo>
                  <a:cubicBezTo>
                    <a:pt x="1747" y="582"/>
                    <a:pt x="1747" y="582"/>
                    <a:pt x="1747" y="582"/>
                  </a:cubicBezTo>
                  <a:cubicBezTo>
                    <a:pt x="1726" y="556"/>
                    <a:pt x="1726" y="556"/>
                    <a:pt x="1726" y="556"/>
                  </a:cubicBezTo>
                  <a:cubicBezTo>
                    <a:pt x="1725" y="555"/>
                    <a:pt x="1725" y="555"/>
                    <a:pt x="1725" y="555"/>
                  </a:cubicBezTo>
                  <a:cubicBezTo>
                    <a:pt x="1714" y="536"/>
                    <a:pt x="1714" y="536"/>
                    <a:pt x="1714" y="536"/>
                  </a:cubicBezTo>
                  <a:cubicBezTo>
                    <a:pt x="1712" y="534"/>
                    <a:pt x="1712" y="534"/>
                    <a:pt x="1712" y="534"/>
                  </a:cubicBezTo>
                  <a:cubicBezTo>
                    <a:pt x="1712" y="532"/>
                    <a:pt x="1712" y="532"/>
                    <a:pt x="1712" y="532"/>
                  </a:cubicBezTo>
                  <a:cubicBezTo>
                    <a:pt x="1712" y="532"/>
                    <a:pt x="1712" y="532"/>
                    <a:pt x="1712"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8" y="497"/>
                    <a:pt x="1748" y="497"/>
                    <a:pt x="1748"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5" y="431"/>
                    <a:pt x="1825" y="431"/>
                    <a:pt x="1825" y="431"/>
                  </a:cubicBezTo>
                  <a:cubicBezTo>
                    <a:pt x="1829" y="432"/>
                    <a:pt x="1829" y="432"/>
                    <a:pt x="1829" y="432"/>
                  </a:cubicBezTo>
                  <a:cubicBezTo>
                    <a:pt x="1836" y="400"/>
                    <a:pt x="1836" y="400"/>
                    <a:pt x="1836" y="400"/>
                  </a:cubicBezTo>
                  <a:cubicBezTo>
                    <a:pt x="1829" y="376"/>
                    <a:pt x="1829" y="376"/>
                    <a:pt x="1829" y="376"/>
                  </a:cubicBezTo>
                  <a:cubicBezTo>
                    <a:pt x="1828" y="375"/>
                    <a:pt x="1828" y="375"/>
                    <a:pt x="1828" y="375"/>
                  </a:cubicBezTo>
                  <a:cubicBezTo>
                    <a:pt x="1828" y="373"/>
                    <a:pt x="1828" y="373"/>
                    <a:pt x="1828" y="373"/>
                  </a:cubicBezTo>
                  <a:cubicBezTo>
                    <a:pt x="1831" y="347"/>
                    <a:pt x="1831" y="347"/>
                    <a:pt x="1831" y="347"/>
                  </a:cubicBezTo>
                  <a:cubicBezTo>
                    <a:pt x="1831" y="345"/>
                    <a:pt x="1831" y="345"/>
                    <a:pt x="1831" y="345"/>
                  </a:cubicBezTo>
                  <a:cubicBezTo>
                    <a:pt x="1844" y="331"/>
                    <a:pt x="1844" y="331"/>
                    <a:pt x="1844" y="331"/>
                  </a:cubicBezTo>
                  <a:cubicBezTo>
                    <a:pt x="1852" y="316"/>
                    <a:pt x="1852" y="316"/>
                    <a:pt x="1852" y="316"/>
                  </a:cubicBezTo>
                  <a:cubicBezTo>
                    <a:pt x="1853" y="304"/>
                    <a:pt x="1853" y="304"/>
                    <a:pt x="1853" y="304"/>
                  </a:cubicBezTo>
                  <a:cubicBezTo>
                    <a:pt x="1853" y="297"/>
                    <a:pt x="1850" y="287"/>
                    <a:pt x="1844" y="271"/>
                  </a:cubicBezTo>
                  <a:cubicBezTo>
                    <a:pt x="1844" y="271"/>
                    <a:pt x="1844" y="271"/>
                    <a:pt x="1844" y="271"/>
                  </a:cubicBezTo>
                  <a:cubicBezTo>
                    <a:pt x="1844" y="271"/>
                    <a:pt x="1844" y="271"/>
                    <a:pt x="1844" y="271"/>
                  </a:cubicBezTo>
                  <a:cubicBezTo>
                    <a:pt x="1844" y="246"/>
                    <a:pt x="1844" y="246"/>
                    <a:pt x="1844" y="246"/>
                  </a:cubicBezTo>
                  <a:cubicBezTo>
                    <a:pt x="1844" y="245"/>
                    <a:pt x="1844" y="245"/>
                    <a:pt x="1844" y="245"/>
                  </a:cubicBezTo>
                  <a:cubicBezTo>
                    <a:pt x="1849" y="222"/>
                    <a:pt x="1849" y="222"/>
                    <a:pt x="1849" y="222"/>
                  </a:cubicBezTo>
                  <a:cubicBezTo>
                    <a:pt x="1845" y="213"/>
                    <a:pt x="1842" y="205"/>
                    <a:pt x="1842" y="200"/>
                  </a:cubicBezTo>
                  <a:lnTo>
                    <a:pt x="1846"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4" name="Freeform 7"/>
            <p:cNvSpPr>
              <a:spLocks/>
            </p:cNvSpPr>
            <p:nvPr/>
          </p:nvSpPr>
          <p:spPr bwMode="auto">
            <a:xfrm>
              <a:off x="3875088" y="2246313"/>
              <a:ext cx="1190625" cy="1008063"/>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 name="Freeform 8"/>
            <p:cNvSpPr>
              <a:spLocks/>
            </p:cNvSpPr>
            <p:nvPr/>
          </p:nvSpPr>
          <p:spPr bwMode="auto">
            <a:xfrm>
              <a:off x="4719638" y="2595563"/>
              <a:ext cx="239713" cy="398463"/>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 name="Freeform 9"/>
            <p:cNvSpPr>
              <a:spLocks/>
            </p:cNvSpPr>
            <p:nvPr/>
          </p:nvSpPr>
          <p:spPr bwMode="auto">
            <a:xfrm>
              <a:off x="2447926" y="1549400"/>
              <a:ext cx="1701800" cy="1289050"/>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 name="Freeform 10"/>
            <p:cNvSpPr>
              <a:spLocks/>
            </p:cNvSpPr>
            <p:nvPr/>
          </p:nvSpPr>
          <p:spPr bwMode="auto">
            <a:xfrm>
              <a:off x="3549651" y="2562225"/>
              <a:ext cx="1058863" cy="76041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 name="Freeform 11"/>
            <p:cNvSpPr>
              <a:spLocks/>
            </p:cNvSpPr>
            <p:nvPr/>
          </p:nvSpPr>
          <p:spPr bwMode="auto">
            <a:xfrm>
              <a:off x="4157663" y="3094038"/>
              <a:ext cx="917575" cy="806450"/>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 name="Freeform 12"/>
            <p:cNvSpPr>
              <a:spLocks/>
            </p:cNvSpPr>
            <p:nvPr/>
          </p:nvSpPr>
          <p:spPr bwMode="auto">
            <a:xfrm>
              <a:off x="2633663" y="2770188"/>
              <a:ext cx="1643063" cy="996950"/>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a:off x="4130676" y="3598863"/>
              <a:ext cx="741363" cy="7747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1" name="Freeform 14"/>
            <p:cNvSpPr>
              <a:spLocks/>
            </p:cNvSpPr>
            <p:nvPr/>
          </p:nvSpPr>
          <p:spPr bwMode="auto">
            <a:xfrm>
              <a:off x="4660901" y="3587750"/>
              <a:ext cx="501650" cy="433388"/>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2" name="Freeform 15"/>
            <p:cNvSpPr>
              <a:spLocks/>
            </p:cNvSpPr>
            <p:nvPr/>
          </p:nvSpPr>
          <p:spPr bwMode="auto">
            <a:xfrm>
              <a:off x="4741863" y="3854450"/>
              <a:ext cx="655638" cy="500063"/>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3" name="Freeform 16"/>
            <p:cNvSpPr>
              <a:spLocks/>
            </p:cNvSpPr>
            <p:nvPr/>
          </p:nvSpPr>
          <p:spPr bwMode="auto">
            <a:xfrm>
              <a:off x="4833938" y="3305175"/>
              <a:ext cx="369888" cy="37782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4" name="Freeform 17"/>
            <p:cNvSpPr>
              <a:spLocks/>
            </p:cNvSpPr>
            <p:nvPr/>
          </p:nvSpPr>
          <p:spPr bwMode="auto">
            <a:xfrm>
              <a:off x="4835526" y="2573338"/>
              <a:ext cx="420688" cy="755650"/>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5" name="Freeform 18"/>
            <p:cNvSpPr>
              <a:spLocks/>
            </p:cNvSpPr>
            <p:nvPr/>
          </p:nvSpPr>
          <p:spPr bwMode="auto">
            <a:xfrm>
              <a:off x="5199063" y="2435225"/>
              <a:ext cx="282575" cy="61912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6" name="Freeform 19"/>
            <p:cNvSpPr>
              <a:spLocks/>
            </p:cNvSpPr>
            <p:nvPr/>
          </p:nvSpPr>
          <p:spPr bwMode="auto">
            <a:xfrm>
              <a:off x="5127626" y="3487738"/>
              <a:ext cx="450850" cy="523875"/>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7" name="Freeform 20"/>
            <p:cNvSpPr>
              <a:spLocks/>
            </p:cNvSpPr>
            <p:nvPr/>
          </p:nvSpPr>
          <p:spPr bwMode="auto">
            <a:xfrm>
              <a:off x="5075238" y="3189288"/>
              <a:ext cx="638175" cy="398463"/>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4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4" y="164"/>
                    <a:pt x="584" y="164"/>
                    <a:pt x="584" y="164"/>
                  </a:cubicBezTo>
                  <a:cubicBezTo>
                    <a:pt x="584" y="164"/>
                    <a:pt x="584" y="164"/>
                    <a:pt x="584" y="164"/>
                  </a:cubicBezTo>
                  <a:cubicBezTo>
                    <a:pt x="584" y="162"/>
                    <a:pt x="584" y="162"/>
                    <a:pt x="584"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8" name="Freeform 21"/>
            <p:cNvSpPr>
              <a:spLocks/>
            </p:cNvSpPr>
            <p:nvPr/>
          </p:nvSpPr>
          <p:spPr bwMode="auto">
            <a:xfrm>
              <a:off x="5214938" y="3922713"/>
              <a:ext cx="661988" cy="525463"/>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9" name="Freeform 22"/>
            <p:cNvSpPr>
              <a:spLocks/>
            </p:cNvSpPr>
            <p:nvPr/>
          </p:nvSpPr>
          <p:spPr bwMode="auto">
            <a:xfrm>
              <a:off x="5527676" y="3470275"/>
              <a:ext cx="398463" cy="538163"/>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0" name="Freeform 23"/>
            <p:cNvSpPr>
              <a:spLocks/>
            </p:cNvSpPr>
            <p:nvPr/>
          </p:nvSpPr>
          <p:spPr bwMode="auto">
            <a:xfrm>
              <a:off x="5734051" y="3609975"/>
              <a:ext cx="366713" cy="450850"/>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1" name="Freeform 24"/>
            <p:cNvSpPr>
              <a:spLocks/>
            </p:cNvSpPr>
            <p:nvPr/>
          </p:nvSpPr>
          <p:spPr bwMode="auto">
            <a:xfrm>
              <a:off x="5895976" y="3325813"/>
              <a:ext cx="317500" cy="368300"/>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2" name="Freeform 25"/>
            <p:cNvSpPr>
              <a:spLocks/>
            </p:cNvSpPr>
            <p:nvPr/>
          </p:nvSpPr>
          <p:spPr bwMode="auto">
            <a:xfrm>
              <a:off x="5591176" y="3011488"/>
              <a:ext cx="398463" cy="488950"/>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3" name="Freeform 26"/>
            <p:cNvSpPr>
              <a:spLocks/>
            </p:cNvSpPr>
            <p:nvPr/>
          </p:nvSpPr>
          <p:spPr bwMode="auto">
            <a:xfrm>
              <a:off x="5667376" y="2446338"/>
              <a:ext cx="106363" cy="152400"/>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4" name="Freeform 27"/>
            <p:cNvSpPr>
              <a:spLocks/>
            </p:cNvSpPr>
            <p:nvPr/>
          </p:nvSpPr>
          <p:spPr bwMode="auto">
            <a:xfrm>
              <a:off x="5564188" y="2378075"/>
              <a:ext cx="139700" cy="150813"/>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5" name="Freeform 28"/>
            <p:cNvSpPr>
              <a:spLocks/>
            </p:cNvSpPr>
            <p:nvPr/>
          </p:nvSpPr>
          <p:spPr bwMode="auto">
            <a:xfrm>
              <a:off x="5799138" y="2082800"/>
              <a:ext cx="490538" cy="468313"/>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6" name="Freeform 29"/>
            <p:cNvSpPr>
              <a:spLocks/>
            </p:cNvSpPr>
            <p:nvPr/>
          </p:nvSpPr>
          <p:spPr bwMode="auto">
            <a:xfrm>
              <a:off x="5910263" y="1801813"/>
              <a:ext cx="700088" cy="476250"/>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7" name="Freeform 30"/>
            <p:cNvSpPr>
              <a:spLocks/>
            </p:cNvSpPr>
            <p:nvPr/>
          </p:nvSpPr>
          <p:spPr bwMode="auto">
            <a:xfrm>
              <a:off x="5759451" y="1125537"/>
              <a:ext cx="939800" cy="857250"/>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8" name="Freeform 31"/>
            <p:cNvSpPr>
              <a:spLocks/>
            </p:cNvSpPr>
            <p:nvPr/>
          </p:nvSpPr>
          <p:spPr bwMode="auto">
            <a:xfrm>
              <a:off x="5573713" y="2657475"/>
              <a:ext cx="566738" cy="357188"/>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9" name="Freeform 32"/>
            <p:cNvSpPr>
              <a:spLocks/>
            </p:cNvSpPr>
            <p:nvPr/>
          </p:nvSpPr>
          <p:spPr bwMode="auto">
            <a:xfrm>
              <a:off x="6105526" y="3246438"/>
              <a:ext cx="87313" cy="79375"/>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0" name="Freeform 33"/>
            <p:cNvSpPr>
              <a:spLocks/>
            </p:cNvSpPr>
            <p:nvPr/>
          </p:nvSpPr>
          <p:spPr bwMode="auto">
            <a:xfrm>
              <a:off x="5691188" y="2949575"/>
              <a:ext cx="492125" cy="381000"/>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1" name="Freeform 34"/>
            <p:cNvSpPr>
              <a:spLocks/>
            </p:cNvSpPr>
            <p:nvPr/>
          </p:nvSpPr>
          <p:spPr bwMode="auto">
            <a:xfrm>
              <a:off x="5432426" y="2219325"/>
              <a:ext cx="458788" cy="655638"/>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2" name="Freeform 35"/>
            <p:cNvSpPr>
              <a:spLocks/>
            </p:cNvSpPr>
            <p:nvPr/>
          </p:nvSpPr>
          <p:spPr bwMode="auto">
            <a:xfrm>
              <a:off x="5221288" y="2849563"/>
              <a:ext cx="485775" cy="477838"/>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6"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3" name="Freeform 36"/>
            <p:cNvSpPr>
              <a:spLocks/>
            </p:cNvSpPr>
            <p:nvPr/>
          </p:nvSpPr>
          <p:spPr bwMode="auto">
            <a:xfrm>
              <a:off x="6130926" y="3870325"/>
              <a:ext cx="138113" cy="334963"/>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4" name="Freeform 37"/>
            <p:cNvSpPr>
              <a:spLocks/>
            </p:cNvSpPr>
            <p:nvPr/>
          </p:nvSpPr>
          <p:spPr bwMode="auto">
            <a:xfrm>
              <a:off x="5110163" y="4464050"/>
              <a:ext cx="214313" cy="180975"/>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5196590" y="3185589"/>
            <a:ext cx="446341" cy="1477083"/>
            <a:chOff x="3951212" y="2490626"/>
            <a:chExt cx="351970" cy="1137111"/>
          </a:xfrm>
        </p:grpSpPr>
        <p:sp>
          <p:nvSpPr>
            <p:cNvPr id="36" name="Freeform 42"/>
            <p:cNvSpPr>
              <a:spLocks/>
            </p:cNvSpPr>
            <p:nvPr/>
          </p:nvSpPr>
          <p:spPr bwMode="auto">
            <a:xfrm>
              <a:off x="3951212" y="2490626"/>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a:off x="4126883" y="2966321"/>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434664" y="2599217"/>
            <a:ext cx="446341" cy="1477083"/>
            <a:chOff x="3379768" y="2050847"/>
            <a:chExt cx="351970" cy="1137111"/>
          </a:xfrm>
        </p:grpSpPr>
        <p:sp>
          <p:nvSpPr>
            <p:cNvPr id="39" name="Freeform 42"/>
            <p:cNvSpPr>
              <a:spLocks/>
            </p:cNvSpPr>
            <p:nvPr/>
          </p:nvSpPr>
          <p:spPr bwMode="auto">
            <a:xfrm>
              <a:off x="3379768" y="2050847"/>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H="1">
              <a:off x="3555439" y="2526542"/>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459295" y="2693945"/>
            <a:ext cx="446341" cy="1477083"/>
            <a:chOff x="1148241" y="2121893"/>
            <a:chExt cx="351970" cy="1137111"/>
          </a:xfrm>
        </p:grpSpPr>
        <p:sp>
          <p:nvSpPr>
            <p:cNvPr id="42" name="Freeform 42"/>
            <p:cNvSpPr>
              <a:spLocks/>
            </p:cNvSpPr>
            <p:nvPr/>
          </p:nvSpPr>
          <p:spPr bwMode="auto">
            <a:xfrm>
              <a:off x="1148241" y="2121893"/>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1600"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1323912" y="2597588"/>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3125471" y="3066942"/>
            <a:ext cx="446341" cy="1477083"/>
            <a:chOff x="2397873" y="2401641"/>
            <a:chExt cx="351970" cy="1137111"/>
          </a:xfrm>
        </p:grpSpPr>
        <p:sp>
          <p:nvSpPr>
            <p:cNvPr id="45" name="Freeform 42"/>
            <p:cNvSpPr>
              <a:spLocks/>
            </p:cNvSpPr>
            <p:nvPr/>
          </p:nvSpPr>
          <p:spPr bwMode="auto">
            <a:xfrm>
              <a:off x="2397873" y="2401641"/>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6" name="直接连接符 45"/>
            <p:cNvCxnSpPr/>
            <p:nvPr/>
          </p:nvCxnSpPr>
          <p:spPr>
            <a:xfrm flipH="1">
              <a:off x="2573544" y="2877336"/>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47" name="TextBox 6158"/>
          <p:cNvSpPr txBox="1"/>
          <p:nvPr/>
        </p:nvSpPr>
        <p:spPr>
          <a:xfrm>
            <a:off x="1488846" y="277563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01</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8" name="TextBox 59"/>
          <p:cNvSpPr txBox="1"/>
          <p:nvPr/>
        </p:nvSpPr>
        <p:spPr>
          <a:xfrm>
            <a:off x="3153731" y="3132108"/>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02</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9" name="TextBox 60"/>
          <p:cNvSpPr txBox="1"/>
          <p:nvPr/>
        </p:nvSpPr>
        <p:spPr>
          <a:xfrm>
            <a:off x="4465649" y="266229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03</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0" name="TextBox 61"/>
          <p:cNvSpPr txBox="1"/>
          <p:nvPr/>
        </p:nvSpPr>
        <p:spPr>
          <a:xfrm>
            <a:off x="5225279" y="3252205"/>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04</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7378964" y="3467220"/>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2" name="圆角矩形 51"/>
          <p:cNvSpPr/>
          <p:nvPr/>
        </p:nvSpPr>
        <p:spPr>
          <a:xfrm>
            <a:off x="7378964" y="3467220"/>
            <a:ext cx="2941505"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3" name="TextBox 64"/>
          <p:cNvSpPr txBox="1"/>
          <p:nvPr/>
        </p:nvSpPr>
        <p:spPr>
          <a:xfrm>
            <a:off x="6855711" y="3385101"/>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01</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4" name="TextBox 65"/>
          <p:cNvSpPr txBox="1"/>
          <p:nvPr/>
        </p:nvSpPr>
        <p:spPr>
          <a:xfrm>
            <a:off x="10983204" y="3385101"/>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82%</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7378964" y="4112514"/>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6" name="圆角矩形 55"/>
          <p:cNvSpPr/>
          <p:nvPr/>
        </p:nvSpPr>
        <p:spPr>
          <a:xfrm>
            <a:off x="7378966" y="4112514"/>
            <a:ext cx="1706109"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7" name="TextBox 68"/>
          <p:cNvSpPr txBox="1"/>
          <p:nvPr/>
        </p:nvSpPr>
        <p:spPr>
          <a:xfrm>
            <a:off x="6855711" y="4030394"/>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02</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8" name="TextBox 69"/>
          <p:cNvSpPr txBox="1"/>
          <p:nvPr/>
        </p:nvSpPr>
        <p:spPr>
          <a:xfrm>
            <a:off x="10983204" y="4030394"/>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50%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7378964" y="4768087"/>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0" name="圆角矩形 59"/>
          <p:cNvSpPr/>
          <p:nvPr/>
        </p:nvSpPr>
        <p:spPr>
          <a:xfrm>
            <a:off x="7378964" y="4768087"/>
            <a:ext cx="2548123"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1" name="TextBox 72"/>
          <p:cNvSpPr txBox="1"/>
          <p:nvPr/>
        </p:nvSpPr>
        <p:spPr>
          <a:xfrm>
            <a:off x="6855711" y="4685967"/>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03</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2" name="TextBox 73"/>
          <p:cNvSpPr txBox="1"/>
          <p:nvPr/>
        </p:nvSpPr>
        <p:spPr>
          <a:xfrm>
            <a:off x="10983204" y="4685967"/>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75%</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7378964" y="5404608"/>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4" name="圆角矩形 63"/>
          <p:cNvSpPr/>
          <p:nvPr/>
        </p:nvSpPr>
        <p:spPr>
          <a:xfrm>
            <a:off x="7378964" y="5404608"/>
            <a:ext cx="3229537"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5" name="TextBox 76"/>
          <p:cNvSpPr txBox="1"/>
          <p:nvPr/>
        </p:nvSpPr>
        <p:spPr>
          <a:xfrm>
            <a:off x="6855711" y="5322489"/>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04</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6" name="TextBox 77"/>
          <p:cNvSpPr txBox="1"/>
          <p:nvPr/>
        </p:nvSpPr>
        <p:spPr>
          <a:xfrm>
            <a:off x="10983204" y="5322489"/>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90%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7" name="TextBox 16"/>
          <p:cNvSpPr txBox="1"/>
          <p:nvPr/>
        </p:nvSpPr>
        <p:spPr bwMode="auto">
          <a:xfrm>
            <a:off x="6855711" y="1923633"/>
            <a:ext cx="4732130" cy="738664"/>
          </a:xfrm>
          <a:prstGeom prst="rect">
            <a:avLst/>
          </a:prstGeom>
          <a:noFill/>
        </p:spPr>
        <p:txBody>
          <a:bodyPr wrap="square">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这里输入简单的文字概述这里输入简单文字概述简单的文字概述这里输入简单的文字概述这里输入简单的文字概述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9" name="组合 68"/>
          <p:cNvGrpSpPr/>
          <p:nvPr/>
        </p:nvGrpSpPr>
        <p:grpSpPr>
          <a:xfrm>
            <a:off x="4388795" y="160439"/>
            <a:ext cx="3414409" cy="1118434"/>
            <a:chOff x="4388795" y="199351"/>
            <a:chExt cx="3414409" cy="1118434"/>
          </a:xfrm>
        </p:grpSpPr>
        <p:sp>
          <p:nvSpPr>
            <p:cNvPr id="70" name="矩形 6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1" name="文本框 7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2" name="文本框 7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78788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48277" y="2114596"/>
            <a:ext cx="4530923" cy="888155"/>
            <a:chOff x="6848277" y="2516740"/>
            <a:chExt cx="4530923" cy="888155"/>
          </a:xfrm>
        </p:grpSpPr>
        <p:grpSp>
          <p:nvGrpSpPr>
            <p:cNvPr id="3" name="组合 2"/>
            <p:cNvGrpSpPr/>
            <p:nvPr/>
          </p:nvGrpSpPr>
          <p:grpSpPr>
            <a:xfrm rot="16200000">
              <a:off x="6848277" y="2516741"/>
              <a:ext cx="453958" cy="453958"/>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430572" y="2516740"/>
              <a:ext cx="3948628" cy="888155"/>
              <a:chOff x="6585160" y="1678126"/>
              <a:chExt cx="3948628" cy="888155"/>
            </a:xfrm>
          </p:grpSpPr>
          <p:sp>
            <p:nvSpPr>
              <p:cNvPr id="5" name="矩形 4"/>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 name="矩形 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9" name="组合 8"/>
          <p:cNvGrpSpPr/>
          <p:nvPr/>
        </p:nvGrpSpPr>
        <p:grpSpPr>
          <a:xfrm>
            <a:off x="6848277" y="3382588"/>
            <a:ext cx="4530923" cy="888155"/>
            <a:chOff x="6848277" y="2516740"/>
            <a:chExt cx="4530923" cy="888155"/>
          </a:xfrm>
        </p:grpSpPr>
        <p:grpSp>
          <p:nvGrpSpPr>
            <p:cNvPr id="10" name="组合 9"/>
            <p:cNvGrpSpPr/>
            <p:nvPr/>
          </p:nvGrpSpPr>
          <p:grpSpPr>
            <a:xfrm rot="16200000">
              <a:off x="6848277" y="2516741"/>
              <a:ext cx="453958" cy="453958"/>
              <a:chOff x="5869021" y="5872413"/>
              <a:chExt cx="453958" cy="453958"/>
            </a:xfrm>
          </p:grpSpPr>
          <p:sp>
            <p:nvSpPr>
              <p:cNvPr id="14" name="矩形 13"/>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箭头: V 形 3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7430572" y="2516740"/>
              <a:ext cx="3948628" cy="888155"/>
              <a:chOff x="6585160" y="1678126"/>
              <a:chExt cx="3948628" cy="888155"/>
            </a:xfrm>
          </p:grpSpPr>
          <p:sp>
            <p:nvSpPr>
              <p:cNvPr id="12" name="矩形 11"/>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16" name="组合 15"/>
          <p:cNvGrpSpPr/>
          <p:nvPr/>
        </p:nvGrpSpPr>
        <p:grpSpPr>
          <a:xfrm>
            <a:off x="6848277" y="4650580"/>
            <a:ext cx="4530923" cy="888155"/>
            <a:chOff x="6848277" y="2516740"/>
            <a:chExt cx="4530923" cy="888155"/>
          </a:xfrm>
        </p:grpSpPr>
        <p:grpSp>
          <p:nvGrpSpPr>
            <p:cNvPr id="17" name="组合 16"/>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箭头: V 形 38"/>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7430572" y="2516740"/>
              <a:ext cx="3948628" cy="888155"/>
              <a:chOff x="6585160" y="1678126"/>
              <a:chExt cx="3948628" cy="888155"/>
            </a:xfrm>
          </p:grpSpPr>
          <p:sp>
            <p:nvSpPr>
              <p:cNvPr id="19" name="矩形 18"/>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0" name="矩形 19"/>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pic>
        <p:nvPicPr>
          <p:cNvPr id="23" name="图片占位符 42"/>
          <p:cNvPicPr>
            <a:picLocks noChangeAspect="1"/>
          </p:cNvPicPr>
          <p:nvPr/>
        </p:nvPicPr>
        <p:blipFill>
          <a:blip r:embed="rId2" cstate="print">
            <a:grayscl/>
            <a:extLst>
              <a:ext uri="{28A0092B-C50C-407E-A947-70E740481C1C}">
                <a14:useLocalDpi xmlns:a14="http://schemas.microsoft.com/office/drawing/2010/main" val="0"/>
              </a:ext>
            </a:extLst>
          </a:blip>
          <a:srcRect l="68" r="68"/>
          <a:stretch>
            <a:fillRect/>
          </a:stretch>
        </p:blipFill>
        <p:spPr>
          <a:xfrm>
            <a:off x="695326" y="1774999"/>
            <a:ext cx="5802753" cy="3873500"/>
          </a:xfrm>
          <a:prstGeom prst="rect">
            <a:avLst/>
          </a:prstGeom>
        </p:spPr>
      </p:pic>
      <p:sp>
        <p:nvSpPr>
          <p:cNvPr id="24" name="矩形 23"/>
          <p:cNvSpPr/>
          <p:nvPr/>
        </p:nvSpPr>
        <p:spPr>
          <a:xfrm>
            <a:off x="5396179" y="6067352"/>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388795" y="160439"/>
            <a:ext cx="3414409" cy="1118434"/>
            <a:chOff x="4388795" y="199351"/>
            <a:chExt cx="3414409" cy="1118434"/>
          </a:xfrm>
        </p:grpSpPr>
        <p:sp>
          <p:nvSpPr>
            <p:cNvPr id="26" name="矩形 2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7" name="文本框 2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32960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3045" y="4115283"/>
            <a:ext cx="2157669" cy="53937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6186688" y="1622810"/>
            <a:ext cx="2157669" cy="599582"/>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1539402" y="4917037"/>
            <a:ext cx="9302769" cy="888155"/>
            <a:chOff x="6585159" y="1678126"/>
            <a:chExt cx="9302769" cy="888155"/>
          </a:xfrm>
        </p:grpSpPr>
        <p:sp>
          <p:nvSpPr>
            <p:cNvPr id="5" name="矩形 4"/>
            <p:cNvSpPr/>
            <p:nvPr/>
          </p:nvSpPr>
          <p:spPr>
            <a:xfrm>
              <a:off x="6585159" y="2030750"/>
              <a:ext cx="930276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用户可以在投影仪或者计算机上进行演示也可以将演示文稿打印出来制作成胶片以便应用到更广泛的领域中将演示文稿打印出来制作成胶片以便应用到更广泛的领域中</a:t>
              </a:r>
            </a:p>
          </p:txBody>
        </p:sp>
        <p:sp>
          <p:nvSpPr>
            <p:cNvPr id="6" name="矩形 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7" name="图片占位符 17"/>
          <p:cNvPicPr>
            <a:picLocks noChangeAspect="1"/>
          </p:cNvPicPr>
          <p:nvPr/>
        </p:nvPicPr>
        <p:blipFill>
          <a:blip r:embed="rId2">
            <a:grayscl/>
            <a:extLst>
              <a:ext uri="{28A0092B-C50C-407E-A947-70E740481C1C}">
                <a14:useLocalDpi xmlns:a14="http://schemas.microsoft.com/office/drawing/2010/main" val="0"/>
              </a:ext>
            </a:extLst>
          </a:blip>
          <a:srcRect t="24578" b="24578"/>
          <a:stretch>
            <a:fillRect/>
          </a:stretch>
        </p:blipFill>
        <p:spPr>
          <a:xfrm>
            <a:off x="1539401" y="1619357"/>
            <a:ext cx="9128598" cy="3035300"/>
          </a:xfrm>
          <a:prstGeom prst="rect">
            <a:avLst/>
          </a:prstGeom>
        </p:spPr>
      </p:pic>
      <p:sp>
        <p:nvSpPr>
          <p:cNvPr id="8" name="矩形 7"/>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78237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2690"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 name="矩形 2"/>
          <p:cNvSpPr/>
          <p:nvPr/>
        </p:nvSpPr>
        <p:spPr>
          <a:xfrm>
            <a:off x="4746829"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8160968"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pic>
        <p:nvPicPr>
          <p:cNvPr id="5" name="图片占位符 17"/>
          <p:cNvPicPr>
            <a:picLocks noChangeAspect="1"/>
          </p:cNvPicPr>
          <p:nvPr/>
        </p:nvPicPr>
        <p:blipFill>
          <a:blip r:embed="rId2">
            <a:grayscl/>
            <a:extLst>
              <a:ext uri="{28A0092B-C50C-407E-A947-70E740481C1C}">
                <a14:useLocalDpi xmlns:a14="http://schemas.microsoft.com/office/drawing/2010/main" val="0"/>
              </a:ext>
            </a:extLst>
          </a:blip>
          <a:srcRect l="24394" r="24394"/>
          <a:stretch>
            <a:fillRect/>
          </a:stretch>
        </p:blipFill>
        <p:spPr>
          <a:xfrm>
            <a:off x="1332690" y="1626050"/>
            <a:ext cx="2709422" cy="3182775"/>
          </a:xfrm>
          <a:prstGeom prst="rect">
            <a:avLst/>
          </a:prstGeom>
        </p:spPr>
      </p:pic>
      <p:pic>
        <p:nvPicPr>
          <p:cNvPr id="6" name="图片占位符 19"/>
          <p:cNvPicPr>
            <a:picLocks noChangeAspect="1"/>
          </p:cNvPicPr>
          <p:nvPr/>
        </p:nvPicPr>
        <p:blipFill>
          <a:blip r:embed="rId3">
            <a:grayscl/>
            <a:extLst>
              <a:ext uri="{28A0092B-C50C-407E-A947-70E740481C1C}">
                <a14:useLocalDpi xmlns:a14="http://schemas.microsoft.com/office/drawing/2010/main" val="0"/>
              </a:ext>
            </a:extLst>
          </a:blip>
          <a:srcRect l="23043" r="23043"/>
          <a:stretch>
            <a:fillRect/>
          </a:stretch>
        </p:blipFill>
        <p:spPr>
          <a:xfrm>
            <a:off x="4746829" y="1626050"/>
            <a:ext cx="2709422" cy="3182775"/>
          </a:xfrm>
          <a:prstGeom prst="rect">
            <a:avLst/>
          </a:prstGeom>
        </p:spPr>
      </p:pic>
      <p:pic>
        <p:nvPicPr>
          <p:cNvPr id="7" name="图片占位符 21"/>
          <p:cNvPicPr>
            <a:picLocks noChangeAspect="1"/>
          </p:cNvPicPr>
          <p:nvPr/>
        </p:nvPicPr>
        <p:blipFill>
          <a:blip r:embed="rId4">
            <a:grayscl/>
            <a:extLst>
              <a:ext uri="{28A0092B-C50C-407E-A947-70E740481C1C}">
                <a14:useLocalDpi xmlns:a14="http://schemas.microsoft.com/office/drawing/2010/main" val="0"/>
              </a:ext>
            </a:extLst>
          </a:blip>
          <a:srcRect l="24372" r="24372"/>
          <a:stretch>
            <a:fillRect/>
          </a:stretch>
        </p:blipFill>
        <p:spPr>
          <a:xfrm>
            <a:off x="8160968" y="1626050"/>
            <a:ext cx="2709422" cy="3182775"/>
          </a:xfrm>
          <a:prstGeom prst="rect">
            <a:avLst/>
          </a:prstGeom>
        </p:spPr>
      </p:pic>
      <p:sp>
        <p:nvSpPr>
          <p:cNvPr id="8" name="矩形 7"/>
          <p:cNvSpPr/>
          <p:nvPr/>
        </p:nvSpPr>
        <p:spPr>
          <a:xfrm>
            <a:off x="5396179" y="6080231"/>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8344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54200" y="596900"/>
            <a:ext cx="8483600" cy="566420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763" y="2584265"/>
            <a:ext cx="540000" cy="54000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763" y="3824050"/>
            <a:ext cx="540000" cy="54000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8763" y="1966667"/>
            <a:ext cx="540000" cy="540000"/>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8763" y="5473704"/>
            <a:ext cx="540000" cy="540000"/>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8763" y="4686308"/>
            <a:ext cx="540000" cy="540000"/>
          </a:xfrm>
          <a:prstGeom prst="rect">
            <a:avLst/>
          </a:prstGeom>
        </p:spPr>
      </p:pic>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8763" y="3201864"/>
            <a:ext cx="540000" cy="540000"/>
          </a:xfrm>
          <a:prstGeom prst="rect">
            <a:avLst/>
          </a:prstGeom>
        </p:spPr>
      </p:pic>
    </p:spTree>
    <p:extLst>
      <p:ext uri="{BB962C8B-B14F-4D97-AF65-F5344CB8AC3E}">
        <p14:creationId xmlns:p14="http://schemas.microsoft.com/office/powerpoint/2010/main" val="1840245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03</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112200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8"/>
          <p:cNvPicPr>
            <a:picLocks noChangeAspect="1"/>
          </p:cNvPicPr>
          <p:nvPr/>
        </p:nvPicPr>
        <p:blipFill>
          <a:blip r:embed="rId2" cstate="print">
            <a:extLst>
              <a:ext uri="{28A0092B-C50C-407E-A947-70E740481C1C}">
                <a14:useLocalDpi xmlns:a14="http://schemas.microsoft.com/office/drawing/2010/main" val="0"/>
              </a:ext>
            </a:extLst>
          </a:blip>
          <a:srcRect l="21865" r="21865"/>
          <a:stretch>
            <a:fillRect/>
          </a:stretch>
        </p:blipFill>
        <p:spPr>
          <a:xfrm>
            <a:off x="1709548" y="1704070"/>
            <a:ext cx="1473200" cy="1473200"/>
          </a:xfrm>
          <a:prstGeom prst="rect">
            <a:avLst/>
          </a:prstGeom>
        </p:spPr>
      </p:pic>
      <p:pic>
        <p:nvPicPr>
          <p:cNvPr id="3" name="图片占位符 36"/>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a:xfrm>
            <a:off x="6498078" y="1704070"/>
            <a:ext cx="1473200" cy="1473200"/>
          </a:xfrm>
          <a:prstGeom prst="rect">
            <a:avLst/>
          </a:prstGeom>
        </p:spPr>
      </p:pic>
      <p:pic>
        <p:nvPicPr>
          <p:cNvPr id="4" name="图片占位符 38"/>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a:xfrm>
            <a:off x="8892343" y="2440670"/>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pic>
      <p:pic>
        <p:nvPicPr>
          <p:cNvPr id="5" name="图片占位符 34"/>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a:xfrm>
            <a:off x="4103813" y="2440670"/>
            <a:ext cx="1473200" cy="1473200"/>
          </a:xfrm>
          <a:prstGeom prst="rect">
            <a:avLst/>
          </a:prstGeom>
        </p:spPr>
      </p:pic>
      <p:cxnSp>
        <p:nvCxnSpPr>
          <p:cNvPr id="6" name="直接连接符 5"/>
          <p:cNvCxnSpPr>
            <a:cxnSpLocks/>
          </p:cNvCxnSpPr>
          <p:nvPr/>
        </p:nvCxnSpPr>
        <p:spPr>
          <a:xfrm rot="5400000" flipH="1">
            <a:off x="208896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rot="5400000" flipH="1">
            <a:off x="687749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rot="5400000" flipH="1">
            <a:off x="4483227" y="431999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rot="5400000" flipH="1">
            <a:off x="9271758" y="432000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91322"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1233162"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007179"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3614127" y="47598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4" name="矩形 13"/>
          <p:cNvSpPr/>
          <p:nvPr/>
        </p:nvSpPr>
        <p:spPr>
          <a:xfrm>
            <a:off x="8406953" y="4745292"/>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文本框 14"/>
          <p:cNvSpPr txBox="1"/>
          <p:nvPr/>
        </p:nvSpPr>
        <p:spPr>
          <a:xfrm>
            <a:off x="6665339"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4271073"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9045090"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文字</a:t>
            </a:r>
            <a:endParaRPr kumimoji="0" lang="en-US" altLang="zh-CN"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8" name="矩形 17"/>
          <p:cNvSpPr/>
          <p:nvPr/>
        </p:nvSpPr>
        <p:spPr>
          <a:xfrm>
            <a:off x="5396179" y="6080231"/>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388795" y="160439"/>
            <a:ext cx="3414409" cy="1118434"/>
            <a:chOff x="4388795" y="199351"/>
            <a:chExt cx="3414409" cy="1118434"/>
          </a:xfrm>
        </p:grpSpPr>
        <p:sp>
          <p:nvSpPr>
            <p:cNvPr id="20" name="矩形 1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07635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801" y="2167723"/>
            <a:ext cx="3054361" cy="3078747"/>
          </a:xfrm>
          <a:prstGeom prst="rect">
            <a:avLst/>
          </a:prstGeom>
        </p:spPr>
      </p:pic>
      <p:grpSp>
        <p:nvGrpSpPr>
          <p:cNvPr id="3" name="组合 2"/>
          <p:cNvGrpSpPr/>
          <p:nvPr/>
        </p:nvGrpSpPr>
        <p:grpSpPr>
          <a:xfrm>
            <a:off x="7869676" y="3867514"/>
            <a:ext cx="2812837" cy="1109754"/>
            <a:chOff x="6585159" y="1678126"/>
            <a:chExt cx="2812837" cy="1109754"/>
          </a:xfrm>
        </p:grpSpPr>
        <p:sp>
          <p:nvSpPr>
            <p:cNvPr id="4" name="矩形 3"/>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 name="矩形 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 name="组合 5"/>
          <p:cNvGrpSpPr/>
          <p:nvPr/>
        </p:nvGrpSpPr>
        <p:grpSpPr>
          <a:xfrm>
            <a:off x="7869676" y="2438748"/>
            <a:ext cx="2812837" cy="1109754"/>
            <a:chOff x="6585159" y="1678126"/>
            <a:chExt cx="2812837" cy="1109754"/>
          </a:xfrm>
        </p:grpSpPr>
        <p:sp>
          <p:nvSpPr>
            <p:cNvPr id="7" name="矩形 6"/>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8" name="矩形 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9" name="组合 8"/>
          <p:cNvGrpSpPr/>
          <p:nvPr/>
        </p:nvGrpSpPr>
        <p:grpSpPr>
          <a:xfrm>
            <a:off x="1227127" y="2241063"/>
            <a:ext cx="2812837" cy="2890762"/>
            <a:chOff x="6585159" y="1837632"/>
            <a:chExt cx="2812837" cy="2890762"/>
          </a:xfrm>
        </p:grpSpPr>
        <p:sp>
          <p:nvSpPr>
            <p:cNvPr id="10" name="矩形 9"/>
            <p:cNvSpPr/>
            <p:nvPr/>
          </p:nvSpPr>
          <p:spPr>
            <a:xfrm>
              <a:off x="6585159" y="2190256"/>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1" name="矩形 10"/>
            <p:cNvSpPr/>
            <p:nvPr/>
          </p:nvSpPr>
          <p:spPr>
            <a:xfrm>
              <a:off x="7156022" y="1837632"/>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sp>
          <p:nvSpPr>
            <p:cNvPr id="12" name="矩形 11"/>
            <p:cNvSpPr/>
            <p:nvPr/>
          </p:nvSpPr>
          <p:spPr>
            <a:xfrm>
              <a:off x="6585159" y="3971264"/>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7156022" y="3618640"/>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14" name="矩形 13"/>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388795" y="160439"/>
            <a:ext cx="3414409" cy="1118434"/>
            <a:chOff x="4388795" y="199351"/>
            <a:chExt cx="3414409" cy="1118434"/>
          </a:xfrm>
        </p:grpSpPr>
        <p:sp>
          <p:nvSpPr>
            <p:cNvPr id="16" name="矩形 1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8" name="文本框 1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63319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99887" y="1907441"/>
            <a:ext cx="1233714" cy="1219201"/>
            <a:chOff x="899887" y="2133600"/>
            <a:chExt cx="1233714" cy="1219201"/>
          </a:xfrm>
        </p:grpSpPr>
        <p:sp>
          <p:nvSpPr>
            <p:cNvPr id="36" name="矩形 35"/>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99887" y="4257236"/>
            <a:ext cx="1233714" cy="1219201"/>
            <a:chOff x="899887" y="2133600"/>
            <a:chExt cx="1233714" cy="1219201"/>
          </a:xfrm>
        </p:grpSpPr>
        <p:sp>
          <p:nvSpPr>
            <p:cNvPr id="40" name="矩形 39"/>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2" name="椭圆 13"/>
            <p:cNvSpPr/>
            <p:nvPr/>
          </p:nvSpPr>
          <p:spPr>
            <a:xfrm>
              <a:off x="1476186" y="2617563"/>
              <a:ext cx="284315" cy="43996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343757" y="1907441"/>
            <a:ext cx="1233714" cy="1219201"/>
            <a:chOff x="899887" y="2133600"/>
            <a:chExt cx="1233714" cy="1219201"/>
          </a:xfrm>
        </p:grpSpPr>
        <p:sp>
          <p:nvSpPr>
            <p:cNvPr id="44" name="矩形 43"/>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46" name="椭圆 17"/>
            <p:cNvSpPr/>
            <p:nvPr/>
          </p:nvSpPr>
          <p:spPr>
            <a:xfrm>
              <a:off x="1398363" y="2649020"/>
              <a:ext cx="439962" cy="377048"/>
            </a:xfrm>
            <a:custGeom>
              <a:avLst/>
              <a:gdLst>
                <a:gd name="connsiteX0" fmla="*/ 268779 w 330783"/>
                <a:gd name="connsiteY0" fmla="*/ 228000 h 283482"/>
                <a:gd name="connsiteX1" fmla="*/ 255907 w 330783"/>
                <a:gd name="connsiteY1" fmla="*/ 230574 h 283482"/>
                <a:gd name="connsiteX2" fmla="*/ 235313 w 330783"/>
                <a:gd name="connsiteY2" fmla="*/ 249881 h 283482"/>
                <a:gd name="connsiteX3" fmla="*/ 235313 w 330783"/>
                <a:gd name="connsiteY3" fmla="*/ 265327 h 283482"/>
                <a:gd name="connsiteX4" fmla="*/ 239174 w 330783"/>
                <a:gd name="connsiteY4" fmla="*/ 269189 h 283482"/>
                <a:gd name="connsiteX5" fmla="*/ 254620 w 330783"/>
                <a:gd name="connsiteY5" fmla="*/ 269189 h 283482"/>
                <a:gd name="connsiteX6" fmla="*/ 275215 w 330783"/>
                <a:gd name="connsiteY6" fmla="*/ 248594 h 283482"/>
                <a:gd name="connsiteX7" fmla="*/ 276502 w 330783"/>
                <a:gd name="connsiteY7" fmla="*/ 235723 h 283482"/>
                <a:gd name="connsiteX8" fmla="*/ 267492 w 330783"/>
                <a:gd name="connsiteY8" fmla="*/ 243446 h 283482"/>
                <a:gd name="connsiteX9" fmla="*/ 261056 w 330783"/>
                <a:gd name="connsiteY9" fmla="*/ 243446 h 283482"/>
                <a:gd name="connsiteX10" fmla="*/ 261056 w 330783"/>
                <a:gd name="connsiteY10" fmla="*/ 237010 h 283482"/>
                <a:gd name="connsiteX11" fmla="*/ 268779 w 330783"/>
                <a:gd name="connsiteY11" fmla="*/ 228000 h 283482"/>
                <a:gd name="connsiteX12" fmla="*/ 47631 w 330783"/>
                <a:gd name="connsiteY12" fmla="*/ 188912 h 283482"/>
                <a:gd name="connsiteX13" fmla="*/ 267964 w 330783"/>
                <a:gd name="connsiteY13" fmla="*/ 188912 h 283482"/>
                <a:gd name="connsiteX14" fmla="*/ 267964 w 330783"/>
                <a:gd name="connsiteY14" fmla="*/ 190207 h 283482"/>
                <a:gd name="connsiteX15" fmla="*/ 258891 w 330783"/>
                <a:gd name="connsiteY15" fmla="*/ 203151 h 283482"/>
                <a:gd name="connsiteX16" fmla="*/ 244635 w 330783"/>
                <a:gd name="connsiteY16" fmla="*/ 212212 h 283482"/>
                <a:gd name="connsiteX17" fmla="*/ 223897 w 330783"/>
                <a:gd name="connsiteY17" fmla="*/ 232923 h 283482"/>
                <a:gd name="connsiteX18" fmla="*/ 214825 w 330783"/>
                <a:gd name="connsiteY18" fmla="*/ 273050 h 283482"/>
                <a:gd name="connsiteX19" fmla="*/ 7452 w 330783"/>
                <a:gd name="connsiteY19" fmla="*/ 273050 h 283482"/>
                <a:gd name="connsiteX20" fmla="*/ 972 w 330783"/>
                <a:gd name="connsiteY20" fmla="*/ 269167 h 283482"/>
                <a:gd name="connsiteX21" fmla="*/ 972 w 330783"/>
                <a:gd name="connsiteY21" fmla="*/ 261400 h 283482"/>
                <a:gd name="connsiteX22" fmla="*/ 41150 w 330783"/>
                <a:gd name="connsiteY22" fmla="*/ 192796 h 283482"/>
                <a:gd name="connsiteX23" fmla="*/ 47631 w 330783"/>
                <a:gd name="connsiteY23" fmla="*/ 188912 h 283482"/>
                <a:gd name="connsiteX24" fmla="*/ 298769 w 330783"/>
                <a:gd name="connsiteY24" fmla="*/ 186424 h 283482"/>
                <a:gd name="connsiteX25" fmla="*/ 279462 w 330783"/>
                <a:gd name="connsiteY25" fmla="*/ 207018 h 283482"/>
                <a:gd name="connsiteX26" fmla="*/ 276887 w 330783"/>
                <a:gd name="connsiteY26" fmla="*/ 219890 h 283482"/>
                <a:gd name="connsiteX27" fmla="*/ 285897 w 330783"/>
                <a:gd name="connsiteY27" fmla="*/ 212167 h 283482"/>
                <a:gd name="connsiteX28" fmla="*/ 292333 w 330783"/>
                <a:gd name="connsiteY28" fmla="*/ 212167 h 283482"/>
                <a:gd name="connsiteX29" fmla="*/ 292333 w 330783"/>
                <a:gd name="connsiteY29" fmla="*/ 218603 h 283482"/>
                <a:gd name="connsiteX30" fmla="*/ 284610 w 330783"/>
                <a:gd name="connsiteY30" fmla="*/ 227613 h 283482"/>
                <a:gd name="connsiteX31" fmla="*/ 297482 w 330783"/>
                <a:gd name="connsiteY31" fmla="*/ 226326 h 283482"/>
                <a:gd name="connsiteX32" fmla="*/ 318077 w 330783"/>
                <a:gd name="connsiteY32" fmla="*/ 205731 h 283482"/>
                <a:gd name="connsiteX33" fmla="*/ 318077 w 330783"/>
                <a:gd name="connsiteY33" fmla="*/ 190285 h 283482"/>
                <a:gd name="connsiteX34" fmla="*/ 314215 w 330783"/>
                <a:gd name="connsiteY34" fmla="*/ 186424 h 283482"/>
                <a:gd name="connsiteX35" fmla="*/ 298769 w 330783"/>
                <a:gd name="connsiteY35" fmla="*/ 186424 h 283482"/>
                <a:gd name="connsiteX36" fmla="*/ 306006 w 330783"/>
                <a:gd name="connsiteY36" fmla="*/ 174981 h 283482"/>
                <a:gd name="connsiteX37" fmla="*/ 321391 w 330783"/>
                <a:gd name="connsiteY37" fmla="*/ 180811 h 283482"/>
                <a:gd name="connsiteX38" fmla="*/ 323982 w 330783"/>
                <a:gd name="connsiteY38" fmla="*/ 183402 h 283482"/>
                <a:gd name="connsiteX39" fmla="*/ 323982 w 330783"/>
                <a:gd name="connsiteY39" fmla="*/ 214495 h 283482"/>
                <a:gd name="connsiteX40" fmla="*/ 304549 w 330783"/>
                <a:gd name="connsiteY40" fmla="*/ 233928 h 283482"/>
                <a:gd name="connsiteX41" fmla="*/ 287707 w 330783"/>
                <a:gd name="connsiteY41" fmla="*/ 240406 h 283482"/>
                <a:gd name="connsiteX42" fmla="*/ 281229 w 330783"/>
                <a:gd name="connsiteY42" fmla="*/ 257248 h 283482"/>
                <a:gd name="connsiteX43" fmla="*/ 261796 w 330783"/>
                <a:gd name="connsiteY43" fmla="*/ 276681 h 283482"/>
                <a:gd name="connsiteX44" fmla="*/ 230702 w 330783"/>
                <a:gd name="connsiteY44" fmla="*/ 276681 h 283482"/>
                <a:gd name="connsiteX45" fmla="*/ 228111 w 330783"/>
                <a:gd name="connsiteY45" fmla="*/ 274090 h 283482"/>
                <a:gd name="connsiteX46" fmla="*/ 228111 w 330783"/>
                <a:gd name="connsiteY46" fmla="*/ 244293 h 283482"/>
                <a:gd name="connsiteX47" fmla="*/ 248840 w 330783"/>
                <a:gd name="connsiteY47" fmla="*/ 223564 h 283482"/>
                <a:gd name="connsiteX48" fmla="*/ 264387 w 330783"/>
                <a:gd name="connsiteY48" fmla="*/ 217086 h 283482"/>
                <a:gd name="connsiteX49" fmla="*/ 270865 w 330783"/>
                <a:gd name="connsiteY49" fmla="*/ 201539 h 283482"/>
                <a:gd name="connsiteX50" fmla="*/ 291593 w 330783"/>
                <a:gd name="connsiteY50" fmla="*/ 180811 h 283482"/>
                <a:gd name="connsiteX51" fmla="*/ 306006 w 330783"/>
                <a:gd name="connsiteY51" fmla="*/ 174981 h 283482"/>
                <a:gd name="connsiteX52" fmla="*/ 112096 w 330783"/>
                <a:gd name="connsiteY52" fmla="*/ 80962 h 283482"/>
                <a:gd name="connsiteX53" fmla="*/ 207930 w 330783"/>
                <a:gd name="connsiteY53" fmla="*/ 80962 h 283482"/>
                <a:gd name="connsiteX54" fmla="*/ 213111 w 330783"/>
                <a:gd name="connsiteY54" fmla="*/ 83521 h 283482"/>
                <a:gd name="connsiteX55" fmla="*/ 255848 w 330783"/>
                <a:gd name="connsiteY55" fmla="*/ 155172 h 283482"/>
                <a:gd name="connsiteX56" fmla="*/ 257143 w 330783"/>
                <a:gd name="connsiteY56" fmla="*/ 162849 h 283482"/>
                <a:gd name="connsiteX57" fmla="*/ 250668 w 330783"/>
                <a:gd name="connsiteY57" fmla="*/ 166687 h 283482"/>
                <a:gd name="connsiteX58" fmla="*/ 69358 w 330783"/>
                <a:gd name="connsiteY58" fmla="*/ 166687 h 283482"/>
                <a:gd name="connsiteX59" fmla="*/ 62883 w 330783"/>
                <a:gd name="connsiteY59" fmla="*/ 162849 h 283482"/>
                <a:gd name="connsiteX60" fmla="*/ 62883 w 330783"/>
                <a:gd name="connsiteY60" fmla="*/ 155172 h 283482"/>
                <a:gd name="connsiteX61" fmla="*/ 105620 w 330783"/>
                <a:gd name="connsiteY61" fmla="*/ 83521 h 283482"/>
                <a:gd name="connsiteX62" fmla="*/ 112096 w 330783"/>
                <a:gd name="connsiteY62" fmla="*/ 80962 h 283482"/>
                <a:gd name="connsiteX63" fmla="*/ 159858 w 330783"/>
                <a:gd name="connsiteY63" fmla="*/ 0 h 283482"/>
                <a:gd name="connsiteX64" fmla="*/ 166239 w 330783"/>
                <a:gd name="connsiteY64" fmla="*/ 2598 h 283482"/>
                <a:gd name="connsiteX65" fmla="*/ 190488 w 330783"/>
                <a:gd name="connsiteY65" fmla="*/ 46759 h 283482"/>
                <a:gd name="connsiteX66" fmla="*/ 190488 w 330783"/>
                <a:gd name="connsiteY66" fmla="*/ 53254 h 283482"/>
                <a:gd name="connsiteX67" fmla="*/ 184107 w 330783"/>
                <a:gd name="connsiteY67" fmla="*/ 57150 h 283482"/>
                <a:gd name="connsiteX68" fmla="*/ 134333 w 330783"/>
                <a:gd name="connsiteY68" fmla="*/ 57150 h 283482"/>
                <a:gd name="connsiteX69" fmla="*/ 127952 w 330783"/>
                <a:gd name="connsiteY69" fmla="*/ 53254 h 283482"/>
                <a:gd name="connsiteX70" fmla="*/ 127952 w 330783"/>
                <a:gd name="connsiteY70" fmla="*/ 46759 h 283482"/>
                <a:gd name="connsiteX71" fmla="*/ 153477 w 330783"/>
                <a:gd name="connsiteY71" fmla="*/ 2598 h 283482"/>
                <a:gd name="connsiteX72" fmla="*/ 159858 w 330783"/>
                <a:gd name="connsiteY72" fmla="*/ 0 h 28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0783" h="283482">
                  <a:moveTo>
                    <a:pt x="268779" y="228000"/>
                  </a:moveTo>
                  <a:cubicBezTo>
                    <a:pt x="264917" y="225425"/>
                    <a:pt x="259769" y="226712"/>
                    <a:pt x="255907" y="230574"/>
                  </a:cubicBezTo>
                  <a:cubicBezTo>
                    <a:pt x="255907" y="230574"/>
                    <a:pt x="255907" y="230574"/>
                    <a:pt x="235313" y="249881"/>
                  </a:cubicBezTo>
                  <a:cubicBezTo>
                    <a:pt x="231451" y="253743"/>
                    <a:pt x="231451" y="261466"/>
                    <a:pt x="235313" y="265327"/>
                  </a:cubicBezTo>
                  <a:cubicBezTo>
                    <a:pt x="235313" y="265327"/>
                    <a:pt x="235313" y="265327"/>
                    <a:pt x="239174" y="269189"/>
                  </a:cubicBezTo>
                  <a:cubicBezTo>
                    <a:pt x="243035" y="273050"/>
                    <a:pt x="250758" y="273050"/>
                    <a:pt x="254620" y="269189"/>
                  </a:cubicBezTo>
                  <a:cubicBezTo>
                    <a:pt x="254620" y="269189"/>
                    <a:pt x="254620" y="269189"/>
                    <a:pt x="275215" y="248594"/>
                  </a:cubicBezTo>
                  <a:cubicBezTo>
                    <a:pt x="277789" y="244733"/>
                    <a:pt x="279076" y="239584"/>
                    <a:pt x="276502" y="235723"/>
                  </a:cubicBezTo>
                  <a:cubicBezTo>
                    <a:pt x="276502" y="235723"/>
                    <a:pt x="276502" y="235723"/>
                    <a:pt x="267492" y="243446"/>
                  </a:cubicBezTo>
                  <a:cubicBezTo>
                    <a:pt x="266204" y="246020"/>
                    <a:pt x="262343" y="246020"/>
                    <a:pt x="261056" y="243446"/>
                  </a:cubicBezTo>
                  <a:cubicBezTo>
                    <a:pt x="258481" y="242158"/>
                    <a:pt x="258481" y="238297"/>
                    <a:pt x="261056" y="237010"/>
                  </a:cubicBezTo>
                  <a:cubicBezTo>
                    <a:pt x="261056" y="237010"/>
                    <a:pt x="261056" y="237010"/>
                    <a:pt x="268779" y="228000"/>
                  </a:cubicBezTo>
                  <a:close/>
                  <a:moveTo>
                    <a:pt x="47631" y="188912"/>
                  </a:moveTo>
                  <a:cubicBezTo>
                    <a:pt x="47631" y="188912"/>
                    <a:pt x="47631" y="188912"/>
                    <a:pt x="267964" y="188912"/>
                  </a:cubicBezTo>
                  <a:cubicBezTo>
                    <a:pt x="267964" y="188912"/>
                    <a:pt x="267964" y="188912"/>
                    <a:pt x="267964" y="190207"/>
                  </a:cubicBezTo>
                  <a:cubicBezTo>
                    <a:pt x="264076" y="194090"/>
                    <a:pt x="260188" y="197973"/>
                    <a:pt x="258891" y="203151"/>
                  </a:cubicBezTo>
                  <a:cubicBezTo>
                    <a:pt x="253707" y="205740"/>
                    <a:pt x="248523" y="208329"/>
                    <a:pt x="244635" y="212212"/>
                  </a:cubicBezTo>
                  <a:cubicBezTo>
                    <a:pt x="244635" y="212212"/>
                    <a:pt x="244635" y="212212"/>
                    <a:pt x="223897" y="232923"/>
                  </a:cubicBezTo>
                  <a:cubicBezTo>
                    <a:pt x="213529" y="243278"/>
                    <a:pt x="210937" y="258812"/>
                    <a:pt x="214825" y="273050"/>
                  </a:cubicBezTo>
                  <a:cubicBezTo>
                    <a:pt x="214825" y="273050"/>
                    <a:pt x="214825" y="273050"/>
                    <a:pt x="7452" y="273050"/>
                  </a:cubicBezTo>
                  <a:cubicBezTo>
                    <a:pt x="4860" y="273050"/>
                    <a:pt x="2268" y="271756"/>
                    <a:pt x="972" y="269167"/>
                  </a:cubicBezTo>
                  <a:cubicBezTo>
                    <a:pt x="-324" y="266578"/>
                    <a:pt x="-324" y="263989"/>
                    <a:pt x="972" y="261400"/>
                  </a:cubicBezTo>
                  <a:cubicBezTo>
                    <a:pt x="972" y="261400"/>
                    <a:pt x="972" y="261400"/>
                    <a:pt x="41150" y="192796"/>
                  </a:cubicBezTo>
                  <a:cubicBezTo>
                    <a:pt x="42447" y="190207"/>
                    <a:pt x="45039" y="188912"/>
                    <a:pt x="47631" y="188912"/>
                  </a:cubicBezTo>
                  <a:close/>
                  <a:moveTo>
                    <a:pt x="298769" y="186424"/>
                  </a:moveTo>
                  <a:cubicBezTo>
                    <a:pt x="298769" y="186424"/>
                    <a:pt x="298769" y="186424"/>
                    <a:pt x="279462" y="207018"/>
                  </a:cubicBezTo>
                  <a:cubicBezTo>
                    <a:pt x="275600" y="210880"/>
                    <a:pt x="274313" y="216028"/>
                    <a:pt x="276887" y="219890"/>
                  </a:cubicBezTo>
                  <a:cubicBezTo>
                    <a:pt x="276887" y="219890"/>
                    <a:pt x="276887" y="219890"/>
                    <a:pt x="285897" y="212167"/>
                  </a:cubicBezTo>
                  <a:cubicBezTo>
                    <a:pt x="287185" y="209593"/>
                    <a:pt x="291046" y="209593"/>
                    <a:pt x="292333" y="212167"/>
                  </a:cubicBezTo>
                  <a:cubicBezTo>
                    <a:pt x="294908" y="213454"/>
                    <a:pt x="294908" y="217316"/>
                    <a:pt x="292333" y="218603"/>
                  </a:cubicBezTo>
                  <a:cubicBezTo>
                    <a:pt x="292333" y="218603"/>
                    <a:pt x="292333" y="218603"/>
                    <a:pt x="284610" y="227613"/>
                  </a:cubicBezTo>
                  <a:cubicBezTo>
                    <a:pt x="288472" y="230187"/>
                    <a:pt x="293620" y="228900"/>
                    <a:pt x="297482" y="226326"/>
                  </a:cubicBezTo>
                  <a:cubicBezTo>
                    <a:pt x="297482" y="226326"/>
                    <a:pt x="297482" y="226326"/>
                    <a:pt x="318077" y="205731"/>
                  </a:cubicBezTo>
                  <a:cubicBezTo>
                    <a:pt x="321938" y="201870"/>
                    <a:pt x="321938" y="194147"/>
                    <a:pt x="318077" y="190285"/>
                  </a:cubicBezTo>
                  <a:cubicBezTo>
                    <a:pt x="318077" y="190285"/>
                    <a:pt x="318077" y="190285"/>
                    <a:pt x="314215" y="186424"/>
                  </a:cubicBezTo>
                  <a:cubicBezTo>
                    <a:pt x="310354" y="182562"/>
                    <a:pt x="302631" y="182562"/>
                    <a:pt x="298769" y="186424"/>
                  </a:cubicBezTo>
                  <a:close/>
                  <a:moveTo>
                    <a:pt x="306006" y="174981"/>
                  </a:moveTo>
                  <a:cubicBezTo>
                    <a:pt x="311351" y="174981"/>
                    <a:pt x="316857" y="176924"/>
                    <a:pt x="321391" y="180811"/>
                  </a:cubicBezTo>
                  <a:cubicBezTo>
                    <a:pt x="321391" y="180811"/>
                    <a:pt x="321391" y="180811"/>
                    <a:pt x="323982" y="183402"/>
                  </a:cubicBezTo>
                  <a:cubicBezTo>
                    <a:pt x="333051" y="192471"/>
                    <a:pt x="333051" y="205426"/>
                    <a:pt x="323982" y="214495"/>
                  </a:cubicBezTo>
                  <a:cubicBezTo>
                    <a:pt x="323982" y="214495"/>
                    <a:pt x="323982" y="214495"/>
                    <a:pt x="304549" y="233928"/>
                  </a:cubicBezTo>
                  <a:cubicBezTo>
                    <a:pt x="299367" y="239110"/>
                    <a:pt x="292889" y="240406"/>
                    <a:pt x="287707" y="240406"/>
                  </a:cubicBezTo>
                  <a:cubicBezTo>
                    <a:pt x="287707" y="245588"/>
                    <a:pt x="286411" y="252066"/>
                    <a:pt x="281229" y="257248"/>
                  </a:cubicBezTo>
                  <a:cubicBezTo>
                    <a:pt x="281229" y="257248"/>
                    <a:pt x="281229" y="257248"/>
                    <a:pt x="261796" y="276681"/>
                  </a:cubicBezTo>
                  <a:cubicBezTo>
                    <a:pt x="252727" y="285750"/>
                    <a:pt x="239771" y="285750"/>
                    <a:pt x="230702" y="276681"/>
                  </a:cubicBezTo>
                  <a:cubicBezTo>
                    <a:pt x="230702" y="276681"/>
                    <a:pt x="230702" y="276681"/>
                    <a:pt x="228111" y="274090"/>
                  </a:cubicBezTo>
                  <a:cubicBezTo>
                    <a:pt x="220338" y="265021"/>
                    <a:pt x="220338" y="252066"/>
                    <a:pt x="228111" y="244293"/>
                  </a:cubicBezTo>
                  <a:cubicBezTo>
                    <a:pt x="228111" y="244293"/>
                    <a:pt x="228111" y="244293"/>
                    <a:pt x="248840" y="223564"/>
                  </a:cubicBezTo>
                  <a:cubicBezTo>
                    <a:pt x="252727" y="219677"/>
                    <a:pt x="259205" y="217086"/>
                    <a:pt x="264387" y="217086"/>
                  </a:cubicBezTo>
                  <a:cubicBezTo>
                    <a:pt x="264387" y="211904"/>
                    <a:pt x="266978" y="205426"/>
                    <a:pt x="270865" y="201539"/>
                  </a:cubicBezTo>
                  <a:cubicBezTo>
                    <a:pt x="270865" y="201539"/>
                    <a:pt x="270865" y="201539"/>
                    <a:pt x="291593" y="180811"/>
                  </a:cubicBezTo>
                  <a:cubicBezTo>
                    <a:pt x="295480" y="176924"/>
                    <a:pt x="300662" y="174981"/>
                    <a:pt x="306006" y="174981"/>
                  </a:cubicBezTo>
                  <a:close/>
                  <a:moveTo>
                    <a:pt x="112096" y="80962"/>
                  </a:moveTo>
                  <a:cubicBezTo>
                    <a:pt x="112096" y="80962"/>
                    <a:pt x="112096" y="80962"/>
                    <a:pt x="207930" y="80962"/>
                  </a:cubicBezTo>
                  <a:cubicBezTo>
                    <a:pt x="210521" y="80962"/>
                    <a:pt x="211816" y="82242"/>
                    <a:pt x="213111" y="83521"/>
                  </a:cubicBezTo>
                  <a:cubicBezTo>
                    <a:pt x="213111" y="83521"/>
                    <a:pt x="213111" y="83521"/>
                    <a:pt x="255848" y="155172"/>
                  </a:cubicBezTo>
                  <a:cubicBezTo>
                    <a:pt x="258438" y="157731"/>
                    <a:pt x="258438" y="160290"/>
                    <a:pt x="257143" y="162849"/>
                  </a:cubicBezTo>
                  <a:cubicBezTo>
                    <a:pt x="255848" y="165408"/>
                    <a:pt x="253258" y="166687"/>
                    <a:pt x="250668" y="166687"/>
                  </a:cubicBezTo>
                  <a:cubicBezTo>
                    <a:pt x="250668" y="166687"/>
                    <a:pt x="250668" y="166687"/>
                    <a:pt x="69358" y="166687"/>
                  </a:cubicBezTo>
                  <a:cubicBezTo>
                    <a:pt x="66768" y="166687"/>
                    <a:pt x="64178" y="165408"/>
                    <a:pt x="62883" y="162849"/>
                  </a:cubicBezTo>
                  <a:cubicBezTo>
                    <a:pt x="61588" y="160290"/>
                    <a:pt x="61588" y="157731"/>
                    <a:pt x="62883" y="155172"/>
                  </a:cubicBezTo>
                  <a:cubicBezTo>
                    <a:pt x="62883" y="155172"/>
                    <a:pt x="62883" y="155172"/>
                    <a:pt x="105620" y="83521"/>
                  </a:cubicBezTo>
                  <a:cubicBezTo>
                    <a:pt x="106915" y="82242"/>
                    <a:pt x="109505" y="80962"/>
                    <a:pt x="112096" y="80962"/>
                  </a:cubicBezTo>
                  <a:close/>
                  <a:moveTo>
                    <a:pt x="159858" y="0"/>
                  </a:moveTo>
                  <a:cubicBezTo>
                    <a:pt x="162411" y="0"/>
                    <a:pt x="164963" y="1299"/>
                    <a:pt x="166239" y="2598"/>
                  </a:cubicBezTo>
                  <a:cubicBezTo>
                    <a:pt x="166239" y="2598"/>
                    <a:pt x="166239" y="2598"/>
                    <a:pt x="190488" y="46759"/>
                  </a:cubicBezTo>
                  <a:cubicBezTo>
                    <a:pt x="191764" y="48058"/>
                    <a:pt x="191764" y="51955"/>
                    <a:pt x="190488" y="53254"/>
                  </a:cubicBezTo>
                  <a:cubicBezTo>
                    <a:pt x="189212" y="55851"/>
                    <a:pt x="187935" y="57150"/>
                    <a:pt x="184107" y="57150"/>
                  </a:cubicBezTo>
                  <a:cubicBezTo>
                    <a:pt x="184107" y="57150"/>
                    <a:pt x="184107" y="57150"/>
                    <a:pt x="134333" y="57150"/>
                  </a:cubicBezTo>
                  <a:cubicBezTo>
                    <a:pt x="131781" y="57150"/>
                    <a:pt x="129229" y="55851"/>
                    <a:pt x="127952" y="53254"/>
                  </a:cubicBezTo>
                  <a:cubicBezTo>
                    <a:pt x="126676" y="51955"/>
                    <a:pt x="126676" y="48058"/>
                    <a:pt x="127952" y="46759"/>
                  </a:cubicBezTo>
                  <a:cubicBezTo>
                    <a:pt x="127952" y="46759"/>
                    <a:pt x="127952" y="46759"/>
                    <a:pt x="153477" y="2598"/>
                  </a:cubicBezTo>
                  <a:cubicBezTo>
                    <a:pt x="154753" y="1299"/>
                    <a:pt x="157306" y="0"/>
                    <a:pt x="1598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6343757" y="4257236"/>
            <a:ext cx="1233714" cy="1219201"/>
            <a:chOff x="899887" y="2133600"/>
            <a:chExt cx="1233714" cy="1219201"/>
          </a:xfrm>
        </p:grpSpPr>
        <p:sp>
          <p:nvSpPr>
            <p:cNvPr id="48" name="矩形 47"/>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21"/>
            <p:cNvSpPr/>
            <p:nvPr/>
          </p:nvSpPr>
          <p:spPr>
            <a:xfrm>
              <a:off x="1398363" y="2638525"/>
              <a:ext cx="439962" cy="398037"/>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428877" y="2056508"/>
            <a:ext cx="3101066" cy="1109754"/>
            <a:chOff x="6585160" y="1678126"/>
            <a:chExt cx="3101066" cy="1109754"/>
          </a:xfrm>
        </p:grpSpPr>
        <p:sp>
          <p:nvSpPr>
            <p:cNvPr id="52" name="矩形 51"/>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3" name="矩形 5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4" name="组合 53"/>
          <p:cNvGrpSpPr/>
          <p:nvPr/>
        </p:nvGrpSpPr>
        <p:grpSpPr>
          <a:xfrm>
            <a:off x="2428877" y="4406303"/>
            <a:ext cx="3101066" cy="1109754"/>
            <a:chOff x="6585160" y="1678126"/>
            <a:chExt cx="3101066" cy="1109754"/>
          </a:xfrm>
        </p:grpSpPr>
        <p:sp>
          <p:nvSpPr>
            <p:cNvPr id="55" name="矩形 54"/>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6" name="矩形 5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7" name="组合 56"/>
          <p:cNvGrpSpPr/>
          <p:nvPr/>
        </p:nvGrpSpPr>
        <p:grpSpPr>
          <a:xfrm>
            <a:off x="7846746" y="2056508"/>
            <a:ext cx="3101066" cy="1109754"/>
            <a:chOff x="6585160" y="1678126"/>
            <a:chExt cx="3101066" cy="1109754"/>
          </a:xfrm>
        </p:grpSpPr>
        <p:sp>
          <p:nvSpPr>
            <p:cNvPr id="58" name="矩形 57"/>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9" name="矩形 58"/>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0" name="组合 59"/>
          <p:cNvGrpSpPr/>
          <p:nvPr/>
        </p:nvGrpSpPr>
        <p:grpSpPr>
          <a:xfrm>
            <a:off x="7846746" y="4406303"/>
            <a:ext cx="3101066" cy="1109754"/>
            <a:chOff x="6585160" y="1678126"/>
            <a:chExt cx="3101066" cy="1109754"/>
          </a:xfrm>
        </p:grpSpPr>
        <p:sp>
          <p:nvSpPr>
            <p:cNvPr id="61" name="矩形 60"/>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2" name="矩形 6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63" name="矩形 62"/>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4" name="组合 63"/>
          <p:cNvGrpSpPr/>
          <p:nvPr/>
        </p:nvGrpSpPr>
        <p:grpSpPr>
          <a:xfrm>
            <a:off x="4388795" y="160439"/>
            <a:ext cx="3414409" cy="1118434"/>
            <a:chOff x="4388795" y="199351"/>
            <a:chExt cx="3414409" cy="1118434"/>
          </a:xfrm>
        </p:grpSpPr>
        <p:sp>
          <p:nvSpPr>
            <p:cNvPr id="65" name="矩形 6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6" name="文本框 6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7" name="文本框 6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744586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1597" y="2334549"/>
            <a:ext cx="4368803" cy="3082310"/>
            <a:chOff x="3911597" y="2616345"/>
            <a:chExt cx="4368803" cy="3082310"/>
          </a:xfrm>
        </p:grpSpPr>
        <p:sp>
          <p:nvSpPr>
            <p:cNvPr id="3" name="空心弧 2"/>
            <p:cNvSpPr/>
            <p:nvPr/>
          </p:nvSpPr>
          <p:spPr>
            <a:xfrm>
              <a:off x="4414555" y="2899864"/>
              <a:ext cx="3362888" cy="2465749"/>
            </a:xfrm>
            <a:prstGeom prst="blockArc">
              <a:avLst>
                <a:gd name="adj1" fmla="val 10800000"/>
                <a:gd name="adj2" fmla="val 162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4" name="空心弧 3"/>
            <p:cNvSpPr/>
            <p:nvPr/>
          </p:nvSpPr>
          <p:spPr>
            <a:xfrm>
              <a:off x="4414555" y="2899864"/>
              <a:ext cx="3362888" cy="2465749"/>
            </a:xfrm>
            <a:prstGeom prst="blockArc">
              <a:avLst>
                <a:gd name="adj1" fmla="val 5400000"/>
                <a:gd name="adj2" fmla="val 108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5" name="空心弧 4"/>
            <p:cNvSpPr/>
            <p:nvPr/>
          </p:nvSpPr>
          <p:spPr>
            <a:xfrm>
              <a:off x="4414555" y="2899864"/>
              <a:ext cx="3362888" cy="2465749"/>
            </a:xfrm>
            <a:prstGeom prst="blockArc">
              <a:avLst>
                <a:gd name="adj1" fmla="val 0"/>
                <a:gd name="adj2" fmla="val 54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6" name="空心弧 5"/>
            <p:cNvSpPr/>
            <p:nvPr/>
          </p:nvSpPr>
          <p:spPr>
            <a:xfrm>
              <a:off x="4414555" y="2899864"/>
              <a:ext cx="3362888" cy="2465749"/>
            </a:xfrm>
            <a:prstGeom prst="blockArc">
              <a:avLst>
                <a:gd name="adj1" fmla="val 16200000"/>
                <a:gd name="adj2" fmla="val 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7" name="任意多边形: 形状 39"/>
            <p:cNvSpPr/>
            <p:nvPr/>
          </p:nvSpPr>
          <p:spPr>
            <a:xfrm>
              <a:off x="5321744" y="3502560"/>
              <a:ext cx="1548511" cy="1163198"/>
            </a:xfrm>
            <a:custGeom>
              <a:avLst/>
              <a:gdLst>
                <a:gd name="connsiteX0" fmla="*/ 196631 w 338138"/>
                <a:gd name="connsiteY0" fmla="*/ 212725 h 254000"/>
                <a:gd name="connsiteX1" fmla="*/ 249183 w 338138"/>
                <a:gd name="connsiteY1" fmla="*/ 212725 h 254000"/>
                <a:gd name="connsiteX2" fmla="*/ 249183 w 338138"/>
                <a:gd name="connsiteY2" fmla="*/ 238522 h 254000"/>
                <a:gd name="connsiteX3" fmla="*/ 271517 w 338138"/>
                <a:gd name="connsiteY3" fmla="*/ 238522 h 254000"/>
                <a:gd name="connsiteX4" fmla="*/ 279400 w 338138"/>
                <a:gd name="connsiteY4" fmla="*/ 246261 h 254000"/>
                <a:gd name="connsiteX5" fmla="*/ 271517 w 338138"/>
                <a:gd name="connsiteY5" fmla="*/ 254000 h 254000"/>
                <a:gd name="connsiteX6" fmla="*/ 174297 w 338138"/>
                <a:gd name="connsiteY6" fmla="*/ 254000 h 254000"/>
                <a:gd name="connsiteX7" fmla="*/ 165100 w 338138"/>
                <a:gd name="connsiteY7" fmla="*/ 246261 h 254000"/>
                <a:gd name="connsiteX8" fmla="*/ 174297 w 338138"/>
                <a:gd name="connsiteY8" fmla="*/ 238522 h 254000"/>
                <a:gd name="connsiteX9" fmla="*/ 196631 w 338138"/>
                <a:gd name="connsiteY9" fmla="*/ 238522 h 254000"/>
                <a:gd name="connsiteX10" fmla="*/ 196631 w 338138"/>
                <a:gd name="connsiteY10" fmla="*/ 212725 h 254000"/>
                <a:gd name="connsiteX11" fmla="*/ 66675 w 338138"/>
                <a:gd name="connsiteY11" fmla="*/ 180975 h 254000"/>
                <a:gd name="connsiteX12" fmla="*/ 53975 w 338138"/>
                <a:gd name="connsiteY12" fmla="*/ 194469 h 254000"/>
                <a:gd name="connsiteX13" fmla="*/ 66675 w 338138"/>
                <a:gd name="connsiteY13" fmla="*/ 207963 h 254000"/>
                <a:gd name="connsiteX14" fmla="*/ 79375 w 338138"/>
                <a:gd name="connsiteY14" fmla="*/ 194469 h 254000"/>
                <a:gd name="connsiteX15" fmla="*/ 66675 w 338138"/>
                <a:gd name="connsiteY15" fmla="*/ 180975 h 254000"/>
                <a:gd name="connsiteX16" fmla="*/ 112985 w 338138"/>
                <a:gd name="connsiteY16" fmla="*/ 46038 h 254000"/>
                <a:gd name="connsiteX17" fmla="*/ 332840 w 338138"/>
                <a:gd name="connsiteY17" fmla="*/ 46038 h 254000"/>
                <a:gd name="connsiteX18" fmla="*/ 338138 w 338138"/>
                <a:gd name="connsiteY18" fmla="*/ 52641 h 254000"/>
                <a:gd name="connsiteX19" fmla="*/ 338138 w 338138"/>
                <a:gd name="connsiteY19" fmla="*/ 188660 h 254000"/>
                <a:gd name="connsiteX20" fmla="*/ 332840 w 338138"/>
                <a:gd name="connsiteY20" fmla="*/ 195263 h 254000"/>
                <a:gd name="connsiteX21" fmla="*/ 112985 w 338138"/>
                <a:gd name="connsiteY21" fmla="*/ 195263 h 254000"/>
                <a:gd name="connsiteX22" fmla="*/ 106363 w 338138"/>
                <a:gd name="connsiteY22" fmla="*/ 188660 h 254000"/>
                <a:gd name="connsiteX23" fmla="*/ 106363 w 338138"/>
                <a:gd name="connsiteY23" fmla="*/ 52641 h 254000"/>
                <a:gd name="connsiteX24" fmla="*/ 112985 w 338138"/>
                <a:gd name="connsiteY24" fmla="*/ 46038 h 254000"/>
                <a:gd name="connsiteX25" fmla="*/ 7922 w 338138"/>
                <a:gd name="connsiteY25" fmla="*/ 0 h 254000"/>
                <a:gd name="connsiteX26" fmla="*/ 124108 w 338138"/>
                <a:gd name="connsiteY26" fmla="*/ 0 h 254000"/>
                <a:gd name="connsiteX27" fmla="*/ 133350 w 338138"/>
                <a:gd name="connsiteY27" fmla="*/ 7856 h 254000"/>
                <a:gd name="connsiteX28" fmla="*/ 133350 w 338138"/>
                <a:gd name="connsiteY28" fmla="*/ 31423 h 254000"/>
                <a:gd name="connsiteX29" fmla="*/ 113546 w 338138"/>
                <a:gd name="connsiteY29" fmla="*/ 31423 h 254000"/>
                <a:gd name="connsiteX30" fmla="*/ 109585 w 338138"/>
                <a:gd name="connsiteY30" fmla="*/ 31423 h 254000"/>
                <a:gd name="connsiteX31" fmla="*/ 108264 w 338138"/>
                <a:gd name="connsiteY31" fmla="*/ 31423 h 254000"/>
                <a:gd name="connsiteX32" fmla="*/ 25086 w 338138"/>
                <a:gd name="connsiteY32" fmla="*/ 31423 h 254000"/>
                <a:gd name="connsiteX33" fmla="*/ 17164 w 338138"/>
                <a:gd name="connsiteY33" fmla="*/ 39278 h 254000"/>
                <a:gd name="connsiteX34" fmla="*/ 25086 w 338138"/>
                <a:gd name="connsiteY34" fmla="*/ 47134 h 254000"/>
                <a:gd name="connsiteX35" fmla="*/ 91101 w 338138"/>
                <a:gd name="connsiteY35" fmla="*/ 47134 h 254000"/>
                <a:gd name="connsiteX36" fmla="*/ 91101 w 338138"/>
                <a:gd name="connsiteY36" fmla="*/ 53680 h 254000"/>
                <a:gd name="connsiteX37" fmla="*/ 91101 w 338138"/>
                <a:gd name="connsiteY37" fmla="*/ 68082 h 254000"/>
                <a:gd name="connsiteX38" fmla="*/ 25086 w 338138"/>
                <a:gd name="connsiteY38" fmla="*/ 68082 h 254000"/>
                <a:gd name="connsiteX39" fmla="*/ 17164 w 338138"/>
                <a:gd name="connsiteY39" fmla="*/ 77247 h 254000"/>
                <a:gd name="connsiteX40" fmla="*/ 25086 w 338138"/>
                <a:gd name="connsiteY40" fmla="*/ 85103 h 254000"/>
                <a:gd name="connsiteX41" fmla="*/ 91101 w 338138"/>
                <a:gd name="connsiteY41" fmla="*/ 85103 h 254000"/>
                <a:gd name="connsiteX42" fmla="*/ 91101 w 338138"/>
                <a:gd name="connsiteY42" fmla="*/ 106051 h 254000"/>
                <a:gd name="connsiteX43" fmla="*/ 25086 w 338138"/>
                <a:gd name="connsiteY43" fmla="*/ 106051 h 254000"/>
                <a:gd name="connsiteX44" fmla="*/ 17164 w 338138"/>
                <a:gd name="connsiteY44" fmla="*/ 113907 h 254000"/>
                <a:gd name="connsiteX45" fmla="*/ 25086 w 338138"/>
                <a:gd name="connsiteY45" fmla="*/ 123072 h 254000"/>
                <a:gd name="connsiteX46" fmla="*/ 91101 w 338138"/>
                <a:gd name="connsiteY46" fmla="*/ 123072 h 254000"/>
                <a:gd name="connsiteX47" fmla="*/ 91101 w 338138"/>
                <a:gd name="connsiteY47" fmla="*/ 188536 h 254000"/>
                <a:gd name="connsiteX48" fmla="*/ 113546 w 338138"/>
                <a:gd name="connsiteY48" fmla="*/ 212103 h 254000"/>
                <a:gd name="connsiteX49" fmla="*/ 133350 w 338138"/>
                <a:gd name="connsiteY49" fmla="*/ 212103 h 254000"/>
                <a:gd name="connsiteX50" fmla="*/ 133350 w 338138"/>
                <a:gd name="connsiteY50" fmla="*/ 246144 h 254000"/>
                <a:gd name="connsiteX51" fmla="*/ 124108 w 338138"/>
                <a:gd name="connsiteY51" fmla="*/ 254000 h 254000"/>
                <a:gd name="connsiteX52" fmla="*/ 7922 w 338138"/>
                <a:gd name="connsiteY52" fmla="*/ 254000 h 254000"/>
                <a:gd name="connsiteX53" fmla="*/ 0 w 338138"/>
                <a:gd name="connsiteY53" fmla="*/ 246144 h 254000"/>
                <a:gd name="connsiteX54" fmla="*/ 0 w 338138"/>
                <a:gd name="connsiteY54" fmla="*/ 7856 h 254000"/>
                <a:gd name="connsiteX55" fmla="*/ 7922 w 338138"/>
                <a:gd name="connsiteY55" fmla="*/ 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254000">
                  <a:moveTo>
                    <a:pt x="196631" y="212725"/>
                  </a:moveTo>
                  <a:cubicBezTo>
                    <a:pt x="196631" y="212725"/>
                    <a:pt x="196631" y="212725"/>
                    <a:pt x="249183" y="212725"/>
                  </a:cubicBezTo>
                  <a:cubicBezTo>
                    <a:pt x="249183" y="212725"/>
                    <a:pt x="249183" y="212725"/>
                    <a:pt x="249183" y="238522"/>
                  </a:cubicBezTo>
                  <a:cubicBezTo>
                    <a:pt x="249183" y="238522"/>
                    <a:pt x="249183" y="238522"/>
                    <a:pt x="271517" y="238522"/>
                  </a:cubicBezTo>
                  <a:cubicBezTo>
                    <a:pt x="275459" y="238522"/>
                    <a:pt x="279400" y="242392"/>
                    <a:pt x="279400" y="246261"/>
                  </a:cubicBezTo>
                  <a:cubicBezTo>
                    <a:pt x="279400" y="251420"/>
                    <a:pt x="275459" y="254000"/>
                    <a:pt x="271517" y="254000"/>
                  </a:cubicBezTo>
                  <a:cubicBezTo>
                    <a:pt x="271517" y="254000"/>
                    <a:pt x="271517" y="254000"/>
                    <a:pt x="174297" y="254000"/>
                  </a:cubicBezTo>
                  <a:cubicBezTo>
                    <a:pt x="169041" y="254000"/>
                    <a:pt x="165100" y="251420"/>
                    <a:pt x="165100" y="246261"/>
                  </a:cubicBezTo>
                  <a:cubicBezTo>
                    <a:pt x="165100" y="242392"/>
                    <a:pt x="169041" y="238522"/>
                    <a:pt x="174297" y="238522"/>
                  </a:cubicBezTo>
                  <a:cubicBezTo>
                    <a:pt x="174297" y="238522"/>
                    <a:pt x="174297" y="238522"/>
                    <a:pt x="196631" y="238522"/>
                  </a:cubicBezTo>
                  <a:cubicBezTo>
                    <a:pt x="196631" y="238522"/>
                    <a:pt x="196631" y="238522"/>
                    <a:pt x="196631" y="212725"/>
                  </a:cubicBezTo>
                  <a:close/>
                  <a:moveTo>
                    <a:pt x="66675" y="180975"/>
                  </a:moveTo>
                  <a:cubicBezTo>
                    <a:pt x="59661" y="180975"/>
                    <a:pt x="53975" y="187016"/>
                    <a:pt x="53975" y="194469"/>
                  </a:cubicBezTo>
                  <a:cubicBezTo>
                    <a:pt x="53975" y="201922"/>
                    <a:pt x="59661" y="207963"/>
                    <a:pt x="66675" y="207963"/>
                  </a:cubicBezTo>
                  <a:cubicBezTo>
                    <a:pt x="73689" y="207963"/>
                    <a:pt x="79375" y="201922"/>
                    <a:pt x="79375" y="194469"/>
                  </a:cubicBezTo>
                  <a:cubicBezTo>
                    <a:pt x="79375" y="187016"/>
                    <a:pt x="73689" y="180975"/>
                    <a:pt x="66675" y="180975"/>
                  </a:cubicBezTo>
                  <a:close/>
                  <a:moveTo>
                    <a:pt x="112985" y="46038"/>
                  </a:moveTo>
                  <a:cubicBezTo>
                    <a:pt x="332840" y="46038"/>
                    <a:pt x="332840" y="46038"/>
                    <a:pt x="332840" y="46038"/>
                  </a:cubicBezTo>
                  <a:cubicBezTo>
                    <a:pt x="335489" y="46038"/>
                    <a:pt x="338138" y="48679"/>
                    <a:pt x="338138" y="52641"/>
                  </a:cubicBezTo>
                  <a:cubicBezTo>
                    <a:pt x="338138" y="188660"/>
                    <a:pt x="338138" y="188660"/>
                    <a:pt x="338138" y="188660"/>
                  </a:cubicBezTo>
                  <a:cubicBezTo>
                    <a:pt x="338138" y="192622"/>
                    <a:pt x="335489" y="195263"/>
                    <a:pt x="332840" y="195263"/>
                  </a:cubicBezTo>
                  <a:cubicBezTo>
                    <a:pt x="112985" y="195263"/>
                    <a:pt x="112985" y="195263"/>
                    <a:pt x="112985" y="195263"/>
                  </a:cubicBezTo>
                  <a:cubicBezTo>
                    <a:pt x="109012" y="195263"/>
                    <a:pt x="106363" y="192622"/>
                    <a:pt x="106363" y="188660"/>
                  </a:cubicBezTo>
                  <a:cubicBezTo>
                    <a:pt x="106363" y="52641"/>
                    <a:pt x="106363" y="52641"/>
                    <a:pt x="106363" y="52641"/>
                  </a:cubicBezTo>
                  <a:cubicBezTo>
                    <a:pt x="106363" y="48679"/>
                    <a:pt x="109012" y="46038"/>
                    <a:pt x="112985" y="46038"/>
                  </a:cubicBezTo>
                  <a:close/>
                  <a:moveTo>
                    <a:pt x="7922" y="0"/>
                  </a:moveTo>
                  <a:cubicBezTo>
                    <a:pt x="124108" y="0"/>
                    <a:pt x="124108" y="0"/>
                    <a:pt x="124108" y="0"/>
                  </a:cubicBezTo>
                  <a:cubicBezTo>
                    <a:pt x="129389" y="0"/>
                    <a:pt x="133350" y="2618"/>
                    <a:pt x="133350" y="7856"/>
                  </a:cubicBezTo>
                  <a:lnTo>
                    <a:pt x="133350" y="31423"/>
                  </a:lnTo>
                  <a:cubicBezTo>
                    <a:pt x="113546" y="31423"/>
                    <a:pt x="113546" y="31423"/>
                    <a:pt x="113546" y="31423"/>
                  </a:cubicBezTo>
                  <a:cubicBezTo>
                    <a:pt x="112225" y="31423"/>
                    <a:pt x="110905" y="31423"/>
                    <a:pt x="109585" y="31423"/>
                  </a:cubicBezTo>
                  <a:cubicBezTo>
                    <a:pt x="109585" y="31423"/>
                    <a:pt x="108264" y="31423"/>
                    <a:pt x="108264" y="31423"/>
                  </a:cubicBezTo>
                  <a:cubicBezTo>
                    <a:pt x="25086" y="31423"/>
                    <a:pt x="25086" y="31423"/>
                    <a:pt x="25086" y="31423"/>
                  </a:cubicBezTo>
                  <a:cubicBezTo>
                    <a:pt x="21125" y="31423"/>
                    <a:pt x="17164" y="34041"/>
                    <a:pt x="17164" y="39278"/>
                  </a:cubicBezTo>
                  <a:cubicBezTo>
                    <a:pt x="17164" y="43206"/>
                    <a:pt x="21125" y="47134"/>
                    <a:pt x="25086" y="47134"/>
                  </a:cubicBezTo>
                  <a:cubicBezTo>
                    <a:pt x="91101" y="47134"/>
                    <a:pt x="91101" y="47134"/>
                    <a:pt x="91101" y="47134"/>
                  </a:cubicBezTo>
                  <a:cubicBezTo>
                    <a:pt x="91101" y="49752"/>
                    <a:pt x="91101" y="51062"/>
                    <a:pt x="91101" y="53680"/>
                  </a:cubicBezTo>
                  <a:cubicBezTo>
                    <a:pt x="91101" y="68082"/>
                    <a:pt x="91101" y="68082"/>
                    <a:pt x="91101" y="68082"/>
                  </a:cubicBezTo>
                  <a:cubicBezTo>
                    <a:pt x="25086" y="68082"/>
                    <a:pt x="25086" y="68082"/>
                    <a:pt x="25086" y="68082"/>
                  </a:cubicBezTo>
                  <a:cubicBezTo>
                    <a:pt x="21125" y="68082"/>
                    <a:pt x="17164" y="72010"/>
                    <a:pt x="17164" y="77247"/>
                  </a:cubicBezTo>
                  <a:cubicBezTo>
                    <a:pt x="17164" y="81175"/>
                    <a:pt x="21125" y="85103"/>
                    <a:pt x="25086" y="85103"/>
                  </a:cubicBezTo>
                  <a:cubicBezTo>
                    <a:pt x="91101" y="85103"/>
                    <a:pt x="91101" y="85103"/>
                    <a:pt x="91101" y="85103"/>
                  </a:cubicBezTo>
                  <a:cubicBezTo>
                    <a:pt x="91101" y="106051"/>
                    <a:pt x="91101" y="106051"/>
                    <a:pt x="91101" y="106051"/>
                  </a:cubicBezTo>
                  <a:cubicBezTo>
                    <a:pt x="25086" y="106051"/>
                    <a:pt x="25086" y="106051"/>
                    <a:pt x="25086" y="106051"/>
                  </a:cubicBezTo>
                  <a:cubicBezTo>
                    <a:pt x="21125" y="106051"/>
                    <a:pt x="17164" y="109979"/>
                    <a:pt x="17164" y="113907"/>
                  </a:cubicBezTo>
                  <a:cubicBezTo>
                    <a:pt x="17164" y="119144"/>
                    <a:pt x="21125" y="123072"/>
                    <a:pt x="25086" y="123072"/>
                  </a:cubicBezTo>
                  <a:cubicBezTo>
                    <a:pt x="91101" y="123072"/>
                    <a:pt x="91101" y="123072"/>
                    <a:pt x="91101" y="123072"/>
                  </a:cubicBezTo>
                  <a:cubicBezTo>
                    <a:pt x="91101" y="188536"/>
                    <a:pt x="91101" y="188536"/>
                    <a:pt x="91101" y="188536"/>
                  </a:cubicBezTo>
                  <a:cubicBezTo>
                    <a:pt x="91101" y="201629"/>
                    <a:pt x="100343" y="212103"/>
                    <a:pt x="113546" y="212103"/>
                  </a:cubicBezTo>
                  <a:cubicBezTo>
                    <a:pt x="133350" y="212103"/>
                    <a:pt x="133350" y="212103"/>
                    <a:pt x="133350" y="212103"/>
                  </a:cubicBezTo>
                  <a:cubicBezTo>
                    <a:pt x="133350" y="246144"/>
                    <a:pt x="133350" y="246144"/>
                    <a:pt x="133350" y="246144"/>
                  </a:cubicBezTo>
                  <a:cubicBezTo>
                    <a:pt x="133350" y="251382"/>
                    <a:pt x="129389" y="254000"/>
                    <a:pt x="124108" y="254000"/>
                  </a:cubicBezTo>
                  <a:cubicBezTo>
                    <a:pt x="7922" y="254000"/>
                    <a:pt x="7922" y="254000"/>
                    <a:pt x="7922" y="254000"/>
                  </a:cubicBezTo>
                  <a:cubicBezTo>
                    <a:pt x="3961" y="254000"/>
                    <a:pt x="0" y="251382"/>
                    <a:pt x="0" y="246144"/>
                  </a:cubicBezTo>
                  <a:cubicBezTo>
                    <a:pt x="0" y="7856"/>
                    <a:pt x="0" y="7856"/>
                    <a:pt x="0" y="7856"/>
                  </a:cubicBezTo>
                  <a:cubicBezTo>
                    <a:pt x="0" y="2618"/>
                    <a:pt x="3961" y="0"/>
                    <a:pt x="7922" y="0"/>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5625" tIns="335625" rIns="335625" bIns="3356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8" name="任意多边形: 形状 40"/>
            <p:cNvSpPr/>
            <p:nvPr/>
          </p:nvSpPr>
          <p:spPr>
            <a:xfrm>
              <a:off x="5554021" y="2616345"/>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dirty="0">
                <a:latin typeface="微软雅黑" panose="020B0503020204020204" pitchFamily="34" charset="-122"/>
                <a:ea typeface="微软雅黑" panose="020B0503020204020204" pitchFamily="34" charset="-122"/>
              </a:endParaRPr>
            </a:p>
          </p:txBody>
        </p:sp>
        <p:sp>
          <p:nvSpPr>
            <p:cNvPr id="9" name="任意多边形: 形状 41"/>
            <p:cNvSpPr/>
            <p:nvPr/>
          </p:nvSpPr>
          <p:spPr>
            <a:xfrm>
              <a:off x="7196442" y="3548000"/>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0" name="任意多边形: 形状 42"/>
            <p:cNvSpPr/>
            <p:nvPr/>
          </p:nvSpPr>
          <p:spPr>
            <a:xfrm>
              <a:off x="5554021" y="4614697"/>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1" name="任意多边形: 形状 43"/>
            <p:cNvSpPr/>
            <p:nvPr/>
          </p:nvSpPr>
          <p:spPr>
            <a:xfrm>
              <a:off x="3911597" y="3547998"/>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grpSp>
      <p:cxnSp>
        <p:nvCxnSpPr>
          <p:cNvPr id="12" name="直接连接符 11"/>
          <p:cNvCxnSpPr>
            <a:cxnSpLocks/>
          </p:cNvCxnSpPr>
          <p:nvPr/>
        </p:nvCxnSpPr>
        <p:spPr>
          <a:xfrm flipH="1">
            <a:off x="6095999" y="197155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V="1">
            <a:off x="6095999" y="1971552"/>
            <a:ext cx="1" cy="716088"/>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5381629" y="5776412"/>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flipV="1">
            <a:off x="6095999" y="5169093"/>
            <a:ext cx="1" cy="605837"/>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957339" y="1577886"/>
            <a:ext cx="3248266" cy="1109754"/>
            <a:chOff x="6585160" y="1678126"/>
            <a:chExt cx="3248266" cy="1109754"/>
          </a:xfrm>
        </p:grpSpPr>
        <p:sp>
          <p:nvSpPr>
            <p:cNvPr id="17" name="矩形 16"/>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1983483" y="5064235"/>
            <a:ext cx="3248266" cy="1109754"/>
            <a:chOff x="6585160" y="1678126"/>
            <a:chExt cx="3248266" cy="1109754"/>
          </a:xfrm>
        </p:grpSpPr>
        <p:sp>
          <p:nvSpPr>
            <p:cNvPr id="20" name="矩形 19"/>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2" name="组合 21"/>
          <p:cNvGrpSpPr/>
          <p:nvPr/>
        </p:nvGrpSpPr>
        <p:grpSpPr>
          <a:xfrm>
            <a:off x="972457" y="2497689"/>
            <a:ext cx="2816740" cy="1109754"/>
            <a:chOff x="7016686" y="1678126"/>
            <a:chExt cx="2816740" cy="1109754"/>
          </a:xfrm>
        </p:grpSpPr>
        <p:sp>
          <p:nvSpPr>
            <p:cNvPr id="23" name="矩形 22"/>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4" name="矩形 23"/>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5" name="组合 24"/>
          <p:cNvGrpSpPr/>
          <p:nvPr/>
        </p:nvGrpSpPr>
        <p:grpSpPr>
          <a:xfrm>
            <a:off x="8581472" y="3607443"/>
            <a:ext cx="2816740" cy="1109754"/>
            <a:chOff x="7016686" y="1678126"/>
            <a:chExt cx="2816740" cy="1109754"/>
          </a:xfrm>
        </p:grpSpPr>
        <p:sp>
          <p:nvSpPr>
            <p:cNvPr id="26" name="矩形 25"/>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7" name="矩形 26"/>
            <p:cNvSpPr/>
            <p:nvPr/>
          </p:nvSpPr>
          <p:spPr>
            <a:xfrm>
              <a:off x="7016686"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8" name="矩形 27"/>
          <p:cNvSpPr/>
          <p:nvPr/>
        </p:nvSpPr>
        <p:spPr>
          <a:xfrm>
            <a:off x="9110148" y="5795424"/>
            <a:ext cx="1759387" cy="495588"/>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 name="直接连接符 28"/>
          <p:cNvCxnSpPr>
            <a:cxnSpLocks/>
          </p:cNvCxnSpPr>
          <p:nvPr/>
        </p:nvCxnSpPr>
        <p:spPr>
          <a:xfrm flipH="1">
            <a:off x="7834025" y="382089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3307636" y="3802363"/>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88795" y="160439"/>
            <a:ext cx="3414409" cy="1118434"/>
            <a:chOff x="4388795" y="199351"/>
            <a:chExt cx="3414409" cy="1118434"/>
          </a:xfrm>
        </p:grpSpPr>
        <p:sp>
          <p:nvSpPr>
            <p:cNvPr id="32" name="矩形 3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3" name="文本框 3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4" name="文本框 3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78245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04</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638651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022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9446" y="3842411"/>
            <a:ext cx="2454998" cy="1331353"/>
            <a:chOff x="6585160" y="1678126"/>
            <a:chExt cx="2454998" cy="1331353"/>
          </a:xfrm>
        </p:grpSpPr>
        <p:sp>
          <p:nvSpPr>
            <p:cNvPr id="3" name="矩形 2"/>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 name="组合 4"/>
          <p:cNvGrpSpPr/>
          <p:nvPr/>
        </p:nvGrpSpPr>
        <p:grpSpPr>
          <a:xfrm>
            <a:off x="3525483" y="3842411"/>
            <a:ext cx="2454998" cy="1331353"/>
            <a:chOff x="6585160" y="1678126"/>
            <a:chExt cx="2454998" cy="1331353"/>
          </a:xfrm>
        </p:grpSpPr>
        <p:sp>
          <p:nvSpPr>
            <p:cNvPr id="6" name="矩形 5"/>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7" name="矩形 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8" name="组合 7"/>
          <p:cNvGrpSpPr/>
          <p:nvPr/>
        </p:nvGrpSpPr>
        <p:grpSpPr>
          <a:xfrm>
            <a:off x="6211520" y="3842411"/>
            <a:ext cx="2454998" cy="1331353"/>
            <a:chOff x="6585160" y="1678126"/>
            <a:chExt cx="2454998" cy="1331353"/>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8897557" y="3842411"/>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cxnSp>
        <p:nvCxnSpPr>
          <p:cNvPr id="14" name="直接连接符 13"/>
          <p:cNvCxnSpPr/>
          <p:nvPr/>
        </p:nvCxnSpPr>
        <p:spPr>
          <a:xfrm>
            <a:off x="1740372"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4417823"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7112447"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9798484"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pic>
        <p:nvPicPr>
          <p:cNvPr id="18" name="图片占位符 44"/>
          <p:cNvPicPr>
            <a:picLocks noChangeAspect="1"/>
          </p:cNvPicPr>
          <p:nvPr/>
        </p:nvPicPr>
        <p:blipFill>
          <a:blip r:embed="rId2">
            <a:grayscl/>
            <a:extLst>
              <a:ext uri="{28A0092B-C50C-407E-A947-70E740481C1C}">
                <a14:useLocalDpi xmlns:a14="http://schemas.microsoft.com/office/drawing/2010/main" val="0"/>
              </a:ext>
            </a:extLst>
          </a:blip>
          <a:srcRect l="18722" r="18722"/>
          <a:stretch>
            <a:fillRect/>
          </a:stretch>
        </p:blipFill>
        <p:spPr>
          <a:xfrm>
            <a:off x="6561812" y="1870636"/>
            <a:ext cx="1754414" cy="1754414"/>
          </a:xfrm>
          <a:prstGeom prst="rect">
            <a:avLst/>
          </a:prstGeom>
        </p:spPr>
      </p:pic>
      <p:pic>
        <p:nvPicPr>
          <p:cNvPr id="19" name="图片占位符 46"/>
          <p:cNvPicPr>
            <a:picLocks noChangeAspect="1"/>
          </p:cNvPicPr>
          <p:nvPr/>
        </p:nvPicPr>
        <p:blipFill>
          <a:blip r:embed="rId3">
            <a:grayscl/>
            <a:extLst>
              <a:ext uri="{28A0092B-C50C-407E-A947-70E740481C1C}">
                <a14:useLocalDpi xmlns:a14="http://schemas.microsoft.com/office/drawing/2010/main" val="0"/>
              </a:ext>
            </a:extLst>
          </a:blip>
          <a:srcRect l="18722" r="18722"/>
          <a:stretch>
            <a:fillRect/>
          </a:stretch>
        </p:blipFill>
        <p:spPr>
          <a:xfrm>
            <a:off x="9247849" y="1870636"/>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pic>
      <p:pic>
        <p:nvPicPr>
          <p:cNvPr id="20" name="图片占位符 50"/>
          <p:cNvPicPr>
            <a:picLocks noChangeAspect="1"/>
          </p:cNvPicPr>
          <p:nvPr/>
        </p:nvPicPr>
        <p:blipFill>
          <a:blip r:embed="rId4">
            <a:grayscl/>
            <a:extLst>
              <a:ext uri="{28A0092B-C50C-407E-A947-70E740481C1C}">
                <a14:useLocalDpi xmlns:a14="http://schemas.microsoft.com/office/drawing/2010/main" val="0"/>
              </a:ext>
            </a:extLst>
          </a:blip>
          <a:srcRect l="11100" r="11100"/>
          <a:stretch>
            <a:fillRect/>
          </a:stretch>
        </p:blipFill>
        <p:spPr>
          <a:xfrm>
            <a:off x="3875775" y="1870636"/>
            <a:ext cx="1754414" cy="1754414"/>
          </a:xfrm>
          <a:prstGeom prst="rect">
            <a:avLst/>
          </a:prstGeom>
        </p:spPr>
      </p:pic>
      <p:pic>
        <p:nvPicPr>
          <p:cNvPr id="21" name="图片占位符 54"/>
          <p:cNvPicPr>
            <a:picLocks noChangeAspect="1"/>
          </p:cNvPicPr>
          <p:nvPr/>
        </p:nvPicPr>
        <p:blipFill>
          <a:blip r:embed="rId5">
            <a:grayscl/>
            <a:extLst>
              <a:ext uri="{28A0092B-C50C-407E-A947-70E740481C1C}">
                <a14:useLocalDpi xmlns:a14="http://schemas.microsoft.com/office/drawing/2010/main" val="0"/>
              </a:ext>
            </a:extLst>
          </a:blip>
          <a:srcRect l="18722" r="18722"/>
          <a:stretch>
            <a:fillRect/>
          </a:stretch>
        </p:blipFill>
        <p:spPr>
          <a:xfrm>
            <a:off x="1189738" y="1870636"/>
            <a:ext cx="1754414" cy="1754414"/>
          </a:xfrm>
          <a:prstGeom prst="rect">
            <a:avLst/>
          </a:prstGeom>
        </p:spPr>
      </p:pic>
      <p:sp>
        <p:nvSpPr>
          <p:cNvPr id="22" name="矩形 21"/>
          <p:cNvSpPr/>
          <p:nvPr/>
        </p:nvSpPr>
        <p:spPr>
          <a:xfrm>
            <a:off x="5396179" y="6093110"/>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31951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86380" y="4196328"/>
            <a:ext cx="4428362" cy="1355788"/>
            <a:chOff x="6585160" y="1634584"/>
            <a:chExt cx="4428362" cy="1355788"/>
          </a:xfrm>
        </p:grpSpPr>
        <p:sp>
          <p:nvSpPr>
            <p:cNvPr id="3" name="矩形 2"/>
            <p:cNvSpPr/>
            <p:nvPr/>
          </p:nvSpPr>
          <p:spPr>
            <a:xfrm>
              <a:off x="6585160" y="2030750"/>
              <a:ext cx="4428362"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用户可以在投影仪或者计算机上进行演示也可以将演示文稿打印出来制作成胶片以便应用到更广泛的领域中泛的领域中</a:t>
              </a:r>
            </a:p>
          </p:txBody>
        </p:sp>
        <p:sp>
          <p:nvSpPr>
            <p:cNvPr id="4" name="矩形 3"/>
            <p:cNvSpPr/>
            <p:nvPr/>
          </p:nvSpPr>
          <p:spPr>
            <a:xfrm>
              <a:off x="6585160" y="1634584"/>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3"/>
          <p:cNvPicPr>
            <a:picLocks noChangeAspect="1"/>
          </p:cNvPicPr>
          <p:nvPr/>
        </p:nvPicPr>
        <p:blipFill>
          <a:blip r:embed="rId2">
            <a:extLst>
              <a:ext uri="{28A0092B-C50C-407E-A947-70E740481C1C}">
                <a14:useLocalDpi xmlns:a14="http://schemas.microsoft.com/office/drawing/2010/main" val="0"/>
              </a:ext>
            </a:extLst>
          </a:blip>
          <a:srcRect t="19789" b="19789"/>
          <a:stretch>
            <a:fillRect/>
          </a:stretch>
        </p:blipFill>
        <p:spPr>
          <a:xfrm>
            <a:off x="1193800" y="1703301"/>
            <a:ext cx="4728722" cy="1905000"/>
          </a:xfrm>
          <a:prstGeom prst="rect">
            <a:avLst/>
          </a:prstGeom>
        </p:spPr>
      </p:pic>
      <p:pic>
        <p:nvPicPr>
          <p:cNvPr id="6" name="图片占位符 24"/>
          <p:cNvPicPr>
            <a:picLocks noChangeAspect="1"/>
          </p:cNvPicPr>
          <p:nvPr/>
        </p:nvPicPr>
        <p:blipFill>
          <a:blip r:embed="rId3">
            <a:extLst>
              <a:ext uri="{28A0092B-C50C-407E-A947-70E740481C1C}">
                <a14:useLocalDpi xmlns:a14="http://schemas.microsoft.com/office/drawing/2010/main" val="0"/>
              </a:ext>
            </a:extLst>
          </a:blip>
          <a:srcRect t="19789" b="19789"/>
          <a:stretch>
            <a:fillRect/>
          </a:stretch>
        </p:blipFill>
        <p:spPr>
          <a:xfrm>
            <a:off x="6273800" y="1703301"/>
            <a:ext cx="4728722" cy="1905000"/>
          </a:xfrm>
          <a:prstGeom prst="rect">
            <a:avLst/>
          </a:prstGeom>
        </p:spPr>
      </p:pic>
      <p:pic>
        <p:nvPicPr>
          <p:cNvPr id="7" name="图片占位符 27"/>
          <p:cNvPicPr>
            <a:picLocks noChangeAspect="1"/>
          </p:cNvPicPr>
          <p:nvPr/>
        </p:nvPicPr>
        <p:blipFill>
          <a:blip r:embed="rId4">
            <a:extLst>
              <a:ext uri="{28A0092B-C50C-407E-A947-70E740481C1C}">
                <a14:useLocalDpi xmlns:a14="http://schemas.microsoft.com/office/drawing/2010/main" val="0"/>
              </a:ext>
            </a:extLst>
          </a:blip>
          <a:srcRect t="19789" b="19789"/>
          <a:stretch>
            <a:fillRect/>
          </a:stretch>
        </p:blipFill>
        <p:spPr>
          <a:xfrm>
            <a:off x="1193800" y="3739399"/>
            <a:ext cx="4728722" cy="1905000"/>
          </a:xfrm>
          <a:prstGeom prst="rect">
            <a:avLst/>
          </a:prstGeom>
        </p:spPr>
      </p:pic>
      <p:sp>
        <p:nvSpPr>
          <p:cNvPr id="8" name="矩形 7"/>
          <p:cNvSpPr/>
          <p:nvPr/>
        </p:nvSpPr>
        <p:spPr>
          <a:xfrm>
            <a:off x="5396179" y="6105989"/>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82660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1559" y="1669135"/>
            <a:ext cx="10368883" cy="1167810"/>
            <a:chOff x="6585160" y="1678126"/>
            <a:chExt cx="10368883" cy="1167810"/>
          </a:xfrm>
        </p:grpSpPr>
        <p:sp>
          <p:nvSpPr>
            <p:cNvPr id="3" name="矩形 2"/>
            <p:cNvSpPr/>
            <p:nvPr/>
          </p:nvSpPr>
          <p:spPr>
            <a:xfrm>
              <a:off x="6585160" y="2088806"/>
              <a:ext cx="10368883"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用户可以在投影仪或者计算机上进行演示也可以将演示文稿打印出来制作成胶片以便应用到更广泛的领域中示文稿打印出来制作成胶片以便应用到更广泛用户可以在投影仪或者计算机上进行演示也可以将演示文稿打印出来制作成胶片以便应用到更广泛的领域中的领域中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7987" b="7987"/>
          <a:stretch>
            <a:fillRect/>
          </a:stretch>
        </p:blipFill>
        <p:spPr>
          <a:xfrm>
            <a:off x="911559" y="2943182"/>
            <a:ext cx="4998597" cy="2801259"/>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8008" b="8008"/>
          <a:stretch>
            <a:fillRect/>
          </a:stretch>
        </p:blipFill>
        <p:spPr>
          <a:xfrm>
            <a:off x="6281845" y="2943182"/>
            <a:ext cx="4998597" cy="2801259"/>
          </a:xfrm>
          <a:prstGeom prst="rect">
            <a:avLst/>
          </a:prstGeom>
        </p:spPr>
      </p:pic>
      <p:sp>
        <p:nvSpPr>
          <p:cNvPr id="7" name="矩形 6"/>
          <p:cNvSpPr/>
          <p:nvPr/>
        </p:nvSpPr>
        <p:spPr>
          <a:xfrm>
            <a:off x="5396179" y="6093110"/>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90776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350" y="1358905"/>
            <a:ext cx="1440000" cy="14400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350" y="4144966"/>
            <a:ext cx="1440000" cy="14400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9151" y="1358905"/>
            <a:ext cx="1440000" cy="14400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151" y="4144966"/>
            <a:ext cx="1440000" cy="1440000"/>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2250" y="4144966"/>
            <a:ext cx="1440000" cy="1440000"/>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2250" y="1358905"/>
            <a:ext cx="1440000" cy="1440000"/>
          </a:xfrm>
          <a:prstGeom prst="rect">
            <a:avLst/>
          </a:prstGeom>
        </p:spPr>
      </p:pic>
      <p:sp>
        <p:nvSpPr>
          <p:cNvPr id="8" name="文本框 7"/>
          <p:cNvSpPr txBox="1"/>
          <p:nvPr/>
        </p:nvSpPr>
        <p:spPr>
          <a:xfrm>
            <a:off x="2382591" y="2964104"/>
            <a:ext cx="853119"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endParaRPr kumimoji="1" lang="zh-CN" altLang="en-US" sz="1600" dirty="0">
              <a:latin typeface="PingFang SC" charset="-122"/>
              <a:ea typeface="PingFang SC" charset="-122"/>
              <a:cs typeface="PingFang SC" charset="-122"/>
            </a:endParaRPr>
          </a:p>
        </p:txBody>
      </p:sp>
      <p:sp>
        <p:nvSpPr>
          <p:cNvPr id="9" name="文本框 8"/>
          <p:cNvSpPr txBox="1"/>
          <p:nvPr/>
        </p:nvSpPr>
        <p:spPr>
          <a:xfrm>
            <a:off x="5315967" y="2964104"/>
            <a:ext cx="141256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a:t>
            </a:r>
            <a:r>
              <a:rPr kumimoji="1" lang="en-US" altLang="zh-CN" sz="1600" dirty="0" smtClean="0">
                <a:latin typeface="PingFang SC" charset="-122"/>
                <a:ea typeface="PingFang SC" charset="-122"/>
                <a:cs typeface="PingFang SC" charset="-122"/>
              </a:rPr>
              <a:t>SaaS</a:t>
            </a:r>
            <a:endParaRPr kumimoji="1" lang="zh-CN" altLang="en-US" sz="1600" dirty="0">
              <a:latin typeface="PingFang SC" charset="-122"/>
              <a:ea typeface="PingFang SC" charset="-122"/>
              <a:cs typeface="PingFang SC" charset="-122"/>
            </a:endParaRPr>
          </a:p>
        </p:txBody>
      </p:sp>
      <p:sp>
        <p:nvSpPr>
          <p:cNvPr id="10" name="文本框 9"/>
          <p:cNvSpPr txBox="1"/>
          <p:nvPr/>
        </p:nvSpPr>
        <p:spPr>
          <a:xfrm>
            <a:off x="8569142" y="2964104"/>
            <a:ext cx="133241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北京</a:t>
            </a:r>
            <a:endParaRPr kumimoji="1" lang="zh-CN" altLang="en-US" sz="1600" dirty="0">
              <a:latin typeface="PingFang SC" charset="-122"/>
              <a:ea typeface="PingFang SC" charset="-122"/>
              <a:cs typeface="PingFang SC" charset="-122"/>
            </a:endParaRPr>
          </a:p>
        </p:txBody>
      </p:sp>
      <p:sp>
        <p:nvSpPr>
          <p:cNvPr id="11" name="文本框 10"/>
          <p:cNvSpPr txBox="1"/>
          <p:nvPr/>
        </p:nvSpPr>
        <p:spPr>
          <a:xfrm>
            <a:off x="2306448" y="5745404"/>
            <a:ext cx="1005403" cy="338554"/>
          </a:xfrm>
          <a:prstGeom prst="rect">
            <a:avLst/>
          </a:prstGeom>
          <a:noFill/>
        </p:spPr>
        <p:txBody>
          <a:bodyPr wrap="none" rtlCol="0">
            <a:spAutoFit/>
          </a:bodyPr>
          <a:lstStyle/>
          <a:p>
            <a:r>
              <a:rPr kumimoji="1" lang="zh-CN" altLang="en-US" sz="1600" smtClean="0">
                <a:latin typeface="PingFang SC" charset="-122"/>
                <a:ea typeface="PingFang SC" charset="-122"/>
                <a:cs typeface="PingFang SC" charset="-122"/>
              </a:rPr>
              <a:t>原知原味</a:t>
            </a:r>
            <a:endParaRPr kumimoji="1" lang="zh-CN" altLang="en-US" sz="1600" dirty="0">
              <a:latin typeface="PingFang SC" charset="-122"/>
              <a:ea typeface="PingFang SC" charset="-122"/>
              <a:cs typeface="PingFang SC" charset="-122"/>
            </a:endParaRPr>
          </a:p>
        </p:txBody>
      </p:sp>
      <p:sp>
        <p:nvSpPr>
          <p:cNvPr id="12" name="文本框 11"/>
          <p:cNvSpPr txBox="1"/>
          <p:nvPr/>
        </p:nvSpPr>
        <p:spPr>
          <a:xfrm>
            <a:off x="5602904" y="5745404"/>
            <a:ext cx="838691" cy="338554"/>
          </a:xfrm>
          <a:prstGeom prst="rect">
            <a:avLst/>
          </a:prstGeom>
          <a:noFill/>
        </p:spPr>
        <p:txBody>
          <a:bodyPr wrap="none" rtlCol="0">
            <a:spAutoFit/>
          </a:bodyPr>
          <a:lstStyle/>
          <a:p>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a:t>
            </a:r>
            <a:r>
              <a:rPr kumimoji="1" lang="en-US" altLang="zh-CN" sz="1600" dirty="0" smtClean="0">
                <a:latin typeface="PingFang SC" charset="-122"/>
                <a:ea typeface="PingFang SC" charset="-122"/>
                <a:cs typeface="PingFang SC" charset="-122"/>
              </a:rPr>
              <a:t>Pro</a:t>
            </a:r>
            <a:endParaRPr kumimoji="1" lang="zh-CN" altLang="en-US" sz="1600" dirty="0">
              <a:latin typeface="PingFang SC" charset="-122"/>
              <a:ea typeface="PingFang SC" charset="-122"/>
              <a:cs typeface="PingFang SC" charset="-122"/>
            </a:endParaRPr>
          </a:p>
        </p:txBody>
      </p:sp>
      <p:sp>
        <p:nvSpPr>
          <p:cNvPr id="13" name="文本框 12"/>
          <p:cNvSpPr txBox="1"/>
          <p:nvPr/>
        </p:nvSpPr>
        <p:spPr>
          <a:xfrm>
            <a:off x="8569142" y="5745404"/>
            <a:ext cx="1332416" cy="338554"/>
          </a:xfrm>
          <a:prstGeom prst="rect">
            <a:avLst/>
          </a:prstGeom>
          <a:noFill/>
        </p:spPr>
        <p:txBody>
          <a:bodyPr wrap="none" rtlCol="0">
            <a:spAutoFit/>
          </a:bodyPr>
          <a:lstStyle/>
          <a:p>
            <a:r>
              <a:rPr kumimoji="1" lang="zh-CN" altLang="en-US" sz="1600" dirty="0" smtClean="0">
                <a:latin typeface="PingFang SC" charset="-122"/>
                <a:ea typeface="PingFang SC" charset="-122"/>
                <a:cs typeface="PingFang SC" charset="-122"/>
              </a:rPr>
              <a:t>移动</a:t>
            </a:r>
            <a:r>
              <a:rPr kumimoji="1" lang="en-US" altLang="zh-CN" sz="1600" dirty="0" smtClean="0">
                <a:latin typeface="PingFang SC" charset="-122"/>
                <a:ea typeface="PingFang SC" charset="-122"/>
                <a:cs typeface="PingFang SC" charset="-122"/>
              </a:rPr>
              <a:t>A+</a:t>
            </a:r>
            <a:r>
              <a:rPr kumimoji="1" lang="zh-CN" altLang="en-US" sz="1600" dirty="0" smtClean="0">
                <a:latin typeface="PingFang SC" charset="-122"/>
                <a:ea typeface="PingFang SC" charset="-122"/>
                <a:cs typeface="PingFang SC" charset="-122"/>
              </a:rPr>
              <a:t> 分销</a:t>
            </a:r>
            <a:endParaRPr kumimoji="1" lang="zh-CN" altLang="en-US" sz="1600" dirty="0">
              <a:latin typeface="PingFang SC" charset="-122"/>
              <a:ea typeface="PingFang SC" charset="-122"/>
              <a:cs typeface="PingFang SC" charset="-122"/>
            </a:endParaRPr>
          </a:p>
        </p:txBody>
      </p:sp>
    </p:spTree>
    <p:extLst>
      <p:ext uri="{BB962C8B-B14F-4D97-AF65-F5344CB8AC3E}">
        <p14:creationId xmlns:p14="http://schemas.microsoft.com/office/powerpoint/2010/main" val="19507111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7600" y="1747625"/>
            <a:ext cx="5181600" cy="1646990"/>
            <a:chOff x="6585160" y="1678126"/>
            <a:chExt cx="5181600" cy="1646990"/>
          </a:xfrm>
        </p:grpSpPr>
        <p:sp>
          <p:nvSpPr>
            <p:cNvPr id="3" name="矩形 2"/>
            <p:cNvSpPr/>
            <p:nvPr/>
          </p:nvSpPr>
          <p:spPr>
            <a:xfrm>
              <a:off x="6585160" y="2143895"/>
              <a:ext cx="5181600" cy="11812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20358" b="20358"/>
          <a:stretch>
            <a:fillRect/>
          </a:stretch>
        </p:blipFill>
        <p:spPr>
          <a:xfrm>
            <a:off x="1117600" y="3626009"/>
            <a:ext cx="5181600" cy="2046514"/>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17" b="17"/>
          <a:stretch>
            <a:fillRect/>
          </a:stretch>
        </p:blipFill>
        <p:spPr>
          <a:xfrm>
            <a:off x="6498078" y="1747625"/>
            <a:ext cx="4576322" cy="3924898"/>
          </a:xfrm>
          <a:prstGeom prst="rect">
            <a:avLst/>
          </a:prstGeom>
        </p:spPr>
      </p:pic>
      <p:sp>
        <p:nvSpPr>
          <p:cNvPr id="7" name="矩形 6"/>
          <p:cNvSpPr/>
          <p:nvPr/>
        </p:nvSpPr>
        <p:spPr>
          <a:xfrm>
            <a:off x="5396179" y="6093256"/>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543421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10"/>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a:xfrm>
            <a:off x="695325" y="650930"/>
            <a:ext cx="10801351" cy="3177153"/>
          </a:xfrm>
          <a:prstGeom prst="rect">
            <a:avLst/>
          </a:prstGeom>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文本框 3"/>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感谢您的观看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296" y="1278065"/>
            <a:ext cx="2689408" cy="76760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03" y="2723110"/>
            <a:ext cx="9144793" cy="2572735"/>
          </a:xfrm>
          <a:prstGeom prst="rect">
            <a:avLst/>
          </a:prstGeom>
        </p:spPr>
      </p:pic>
    </p:spTree>
    <p:extLst>
      <p:ext uri="{BB962C8B-B14F-4D97-AF65-F5344CB8AC3E}">
        <p14:creationId xmlns:p14="http://schemas.microsoft.com/office/powerpoint/2010/main" val="117383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73250" y="238413"/>
            <a:ext cx="8445500" cy="3721100"/>
          </a:xfrm>
          <a:prstGeom prst="rect">
            <a:avLst/>
          </a:prstGeom>
        </p:spPr>
      </p:pic>
      <p:pic>
        <p:nvPicPr>
          <p:cNvPr id="3" name="图片 2"/>
          <p:cNvPicPr>
            <a:picLocks noChangeAspect="1"/>
          </p:cNvPicPr>
          <p:nvPr/>
        </p:nvPicPr>
        <p:blipFill>
          <a:blip r:embed="rId3"/>
          <a:stretch>
            <a:fillRect/>
          </a:stretch>
        </p:blipFill>
        <p:spPr>
          <a:xfrm>
            <a:off x="1873250" y="3802743"/>
            <a:ext cx="8432800" cy="2794000"/>
          </a:xfrm>
          <a:prstGeom prst="rect">
            <a:avLst/>
          </a:prstGeom>
        </p:spPr>
      </p:pic>
    </p:spTree>
    <p:extLst>
      <p:ext uri="{BB962C8B-B14F-4D97-AF65-F5344CB8AC3E}">
        <p14:creationId xmlns:p14="http://schemas.microsoft.com/office/powerpoint/2010/main" val="191787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13164" y="2474187"/>
            <a:ext cx="2448106"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07/10</a:t>
            </a:r>
            <a:endParaRPr kumimoji="1" lang="zh-CN" altLang="en-US" dirty="0">
              <a:latin typeface="PingFang SC" charset="-122"/>
              <a:ea typeface="PingFang SC" charset="-122"/>
              <a:cs typeface="PingFang SC" charset="-122"/>
            </a:endParaRPr>
          </a:p>
        </p:txBody>
      </p:sp>
      <p:sp>
        <p:nvSpPr>
          <p:cNvPr id="5" name="文本框 4"/>
          <p:cNvSpPr txBox="1"/>
          <p:nvPr/>
        </p:nvSpPr>
        <p:spPr>
          <a:xfrm>
            <a:off x="1413163" y="3548298"/>
            <a:ext cx="213391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一键登录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10/13</a:t>
            </a:r>
            <a:endParaRPr kumimoji="1" lang="zh-CN" altLang="en-US" dirty="0">
              <a:latin typeface="PingFang SC" charset="-122"/>
              <a:ea typeface="PingFang SC" charset="-122"/>
              <a:cs typeface="PingFang SC" charset="-122"/>
            </a:endParaRPr>
          </a:p>
        </p:txBody>
      </p:sp>
      <p:sp>
        <p:nvSpPr>
          <p:cNvPr id="6" name="文本框 5"/>
          <p:cNvSpPr txBox="1"/>
          <p:nvPr/>
        </p:nvSpPr>
        <p:spPr>
          <a:xfrm>
            <a:off x="1413163" y="5167451"/>
            <a:ext cx="1672253"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微聊</a:t>
            </a:r>
            <a:r>
              <a:rPr kumimoji="1" lang="zh-CN" altLang="en-US" dirty="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12/07</a:t>
            </a:r>
            <a:endParaRPr kumimoji="1" lang="zh-CN" altLang="en-US" dirty="0">
              <a:latin typeface="PingFang SC" charset="-122"/>
              <a:ea typeface="PingFang SC" charset="-122"/>
              <a:cs typeface="PingFang SC" charset="-122"/>
            </a:endParaRPr>
          </a:p>
        </p:txBody>
      </p:sp>
      <p:sp>
        <p:nvSpPr>
          <p:cNvPr id="7" name="文本框 6"/>
          <p:cNvSpPr txBox="1"/>
          <p:nvPr/>
        </p:nvSpPr>
        <p:spPr>
          <a:xfrm>
            <a:off x="1413164" y="855024"/>
            <a:ext cx="3693640"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VR</a:t>
            </a:r>
            <a:r>
              <a:rPr kumimoji="1" lang="zh-CN" altLang="en-US" dirty="0" smtClean="0">
                <a:latin typeface="PingFang SC" charset="-122"/>
                <a:ea typeface="PingFang SC" charset="-122"/>
                <a:cs typeface="PingFang SC" charset="-122"/>
              </a:rPr>
              <a:t>带看（天津、广州）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03/26</a:t>
            </a:r>
            <a:endParaRPr kumimoji="1" lang="zh-CN" altLang="en-US" dirty="0">
              <a:latin typeface="PingFang SC" charset="-122"/>
              <a:ea typeface="PingFang SC" charset="-122"/>
              <a:cs typeface="PingFang SC" charset="-122"/>
            </a:endParaRPr>
          </a:p>
        </p:txBody>
      </p:sp>
      <p:sp>
        <p:nvSpPr>
          <p:cNvPr id="8" name="文本框 7"/>
          <p:cNvSpPr txBox="1"/>
          <p:nvPr/>
        </p:nvSpPr>
        <p:spPr>
          <a:xfrm>
            <a:off x="1413164" y="1394745"/>
            <a:ext cx="2159566"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原知原味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04/03</a:t>
            </a:r>
            <a:endParaRPr kumimoji="1" lang="zh-CN" altLang="en-US" dirty="0">
              <a:latin typeface="PingFang SC" charset="-122"/>
              <a:ea typeface="PingFang SC" charset="-122"/>
              <a:cs typeface="PingFang SC" charset="-122"/>
            </a:endParaRPr>
          </a:p>
        </p:txBody>
      </p:sp>
      <p:sp>
        <p:nvSpPr>
          <p:cNvPr id="9" name="文本框 8"/>
          <p:cNvSpPr txBox="1"/>
          <p:nvPr/>
        </p:nvSpPr>
        <p:spPr>
          <a:xfrm>
            <a:off x="1413164" y="1934466"/>
            <a:ext cx="2730235"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Jenkins</a:t>
            </a:r>
            <a:r>
              <a:rPr kumimoji="1" lang="zh-CN" altLang="en-US" dirty="0" smtClean="0">
                <a:latin typeface="PingFang SC" charset="-122"/>
                <a:ea typeface="PingFang SC" charset="-122"/>
                <a:cs typeface="PingFang SC" charset="-122"/>
              </a:rPr>
              <a:t>自动化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06/02</a:t>
            </a:r>
            <a:endParaRPr kumimoji="1" lang="zh-CN" altLang="en-US" dirty="0">
              <a:latin typeface="PingFang SC" charset="-122"/>
              <a:ea typeface="PingFang SC" charset="-122"/>
              <a:cs typeface="PingFang SC" charset="-122"/>
            </a:endParaRPr>
          </a:p>
        </p:txBody>
      </p:sp>
      <p:sp>
        <p:nvSpPr>
          <p:cNvPr id="10" name="文本框 9"/>
          <p:cNvSpPr txBox="1"/>
          <p:nvPr/>
        </p:nvSpPr>
        <p:spPr>
          <a:xfrm>
            <a:off x="1413163" y="4087989"/>
            <a:ext cx="3209533"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a:t>
            </a:r>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10/16</a:t>
            </a:r>
            <a:endParaRPr kumimoji="1" lang="zh-CN" altLang="en-US" dirty="0">
              <a:latin typeface="PingFang SC" charset="-122"/>
              <a:ea typeface="PingFang SC" charset="-122"/>
              <a:cs typeface="PingFang SC" charset="-122"/>
            </a:endParaRPr>
          </a:p>
        </p:txBody>
      </p:sp>
      <p:sp>
        <p:nvSpPr>
          <p:cNvPr id="11" name="文本框 10"/>
          <p:cNvSpPr txBox="1"/>
          <p:nvPr/>
        </p:nvSpPr>
        <p:spPr>
          <a:xfrm>
            <a:off x="1413163" y="4627740"/>
            <a:ext cx="1952779"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新房模块 </a:t>
            </a:r>
            <a:r>
              <a:rPr kumimoji="1" lang="en-US" altLang="zh-CN" dirty="0" smtClean="0">
                <a:latin typeface="PingFang SC" charset="-122"/>
                <a:ea typeface="PingFang SC" charset="-122"/>
                <a:cs typeface="PingFang SC" charset="-122"/>
              </a:rPr>
              <a:t>–11/03</a:t>
            </a:r>
            <a:endParaRPr kumimoji="1" lang="zh-CN" altLang="en-US" dirty="0">
              <a:latin typeface="PingFang SC" charset="-122"/>
              <a:ea typeface="PingFang SC" charset="-122"/>
              <a:cs typeface="PingFang SC" charset="-122"/>
            </a:endParaRPr>
          </a:p>
        </p:txBody>
      </p:sp>
      <p:sp>
        <p:nvSpPr>
          <p:cNvPr id="12" name="文本框 11"/>
          <p:cNvSpPr txBox="1"/>
          <p:nvPr/>
        </p:nvSpPr>
        <p:spPr>
          <a:xfrm>
            <a:off x="1413163" y="5707122"/>
            <a:ext cx="3347391"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（移动</a:t>
            </a:r>
            <a:r>
              <a:rPr kumimoji="1" lang="en-US" altLang="zh-CN" dirty="0">
                <a:latin typeface="PingFang SC" charset="-122"/>
                <a:ea typeface="PingFang SC" charset="-122"/>
                <a:cs typeface="PingFang SC" charset="-122"/>
              </a:rPr>
              <a:t>A</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12/23</a:t>
            </a:r>
            <a:endParaRPr kumimoji="1" lang="zh-CN" altLang="en-US" dirty="0">
              <a:latin typeface="PingFang SC" charset="-122"/>
              <a:ea typeface="PingFang SC" charset="-122"/>
              <a:cs typeface="PingFang SC" charset="-122"/>
            </a:endParaRPr>
          </a:p>
        </p:txBody>
      </p:sp>
      <p:sp>
        <p:nvSpPr>
          <p:cNvPr id="13" name="文本框 12"/>
          <p:cNvSpPr txBox="1"/>
          <p:nvPr/>
        </p:nvSpPr>
        <p:spPr>
          <a:xfrm>
            <a:off x="1413163" y="315303"/>
            <a:ext cx="3645550" cy="369332"/>
          </a:xfrm>
          <a:prstGeom prst="rect">
            <a:avLst/>
          </a:prstGeom>
          <a:noFill/>
        </p:spPr>
        <p:txBody>
          <a:bodyPr wrap="none" rtlCol="0">
            <a:spAutoFit/>
          </a:bodyPr>
          <a:lstStyle/>
          <a:p>
            <a:r>
              <a:rPr lang="zh-CN" altLang="en-US" dirty="0">
                <a:latin typeface="PingFang SC" charset="-122"/>
                <a:ea typeface="PingFang SC" charset="-122"/>
                <a:cs typeface="PingFang SC" charset="-122"/>
              </a:rPr>
              <a:t>北京更换包</a:t>
            </a:r>
            <a:r>
              <a:rPr lang="zh-CN" altLang="en-US" dirty="0" smtClean="0">
                <a:latin typeface="PingFang SC" charset="-122"/>
                <a:ea typeface="PingFang SC" charset="-122"/>
                <a:cs typeface="PingFang SC" charset="-122"/>
              </a:rPr>
              <a:t>名，正式拆包 </a:t>
            </a:r>
            <a:r>
              <a:rPr lang="en-US" altLang="zh-CN" dirty="0" smtClean="0">
                <a:latin typeface="PingFang SC" charset="-122"/>
                <a:ea typeface="PingFang SC" charset="-122"/>
                <a:cs typeface="PingFang SC" charset="-122"/>
              </a:rPr>
              <a:t>–</a:t>
            </a:r>
            <a:r>
              <a:rPr lang="zh-CN" altLang="en-US" dirty="0" smtClean="0">
                <a:latin typeface="PingFang SC" charset="-122"/>
                <a:ea typeface="PingFang SC" charset="-122"/>
                <a:cs typeface="PingFang SC" charset="-122"/>
              </a:rPr>
              <a:t> </a:t>
            </a:r>
            <a:r>
              <a:rPr lang="en-US" altLang="zh-CN" dirty="0" smtClean="0">
                <a:latin typeface="PingFang SC" charset="-122"/>
                <a:ea typeface="PingFang SC" charset="-122"/>
                <a:cs typeface="PingFang SC" charset="-122"/>
              </a:rPr>
              <a:t>01/14</a:t>
            </a:r>
            <a:endParaRPr kumimoji="1" lang="zh-CN" altLang="en-US" dirty="0">
              <a:latin typeface="PingFang SC" charset="-122"/>
              <a:ea typeface="PingFang SC" charset="-122"/>
              <a:cs typeface="PingFang SC" charset="-122"/>
            </a:endParaRPr>
          </a:p>
        </p:txBody>
      </p:sp>
      <p:sp>
        <p:nvSpPr>
          <p:cNvPr id="14" name="文本框 13"/>
          <p:cNvSpPr txBox="1"/>
          <p:nvPr/>
        </p:nvSpPr>
        <p:spPr>
          <a:xfrm>
            <a:off x="1400340" y="3008547"/>
            <a:ext cx="259878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北京分销上线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07/27</a:t>
            </a:r>
            <a:endParaRPr kumimoji="1" lang="zh-CN" altLang="en-US" dirty="0">
              <a:latin typeface="PingFang SC" charset="-122"/>
              <a:ea typeface="PingFang SC" charset="-122"/>
              <a:cs typeface="PingFang SC" charset="-122"/>
            </a:endParaRPr>
          </a:p>
        </p:txBody>
      </p:sp>
      <p:sp>
        <p:nvSpPr>
          <p:cNvPr id="15" name="文本框 14"/>
          <p:cNvSpPr txBox="1"/>
          <p:nvPr/>
        </p:nvSpPr>
        <p:spPr>
          <a:xfrm>
            <a:off x="1413163" y="6241512"/>
            <a:ext cx="2345514"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线索客上线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12/24</a:t>
            </a:r>
            <a:endParaRPr kumimoji="1" lang="zh-CN" altLang="en-US" dirty="0">
              <a:latin typeface="PingFang SC" charset="-122"/>
              <a:ea typeface="PingFang SC" charset="-122"/>
              <a:cs typeface="PingFang SC" charset="-122"/>
            </a:endParaRPr>
          </a:p>
        </p:txBody>
      </p:sp>
    </p:spTree>
    <p:extLst>
      <p:ext uri="{BB962C8B-B14F-4D97-AF65-F5344CB8AC3E}">
        <p14:creationId xmlns:p14="http://schemas.microsoft.com/office/powerpoint/2010/main" val="1140887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44167" y="0"/>
            <a:ext cx="7703666" cy="6858000"/>
          </a:xfrm>
          <a:prstGeom prst="rect">
            <a:avLst/>
          </a:prstGeom>
        </p:spPr>
      </p:pic>
    </p:spTree>
    <p:extLst>
      <p:ext uri="{BB962C8B-B14F-4D97-AF65-F5344CB8AC3E}">
        <p14:creationId xmlns:p14="http://schemas.microsoft.com/office/powerpoint/2010/main" val="124955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7321" y="501826"/>
            <a:ext cx="10121735" cy="5909310"/>
          </a:xfrm>
          <a:prstGeom prst="rect">
            <a:avLst/>
          </a:prstGeom>
        </p:spPr>
        <p:txBody>
          <a:bodyPr wrap="square">
            <a:spAutoFit/>
          </a:bodyPr>
          <a:lstStyle/>
          <a:p>
            <a:r>
              <a:rPr lang="en-US" altLang="zh-CN" sz="1400" dirty="0">
                <a:latin typeface="PingFang SC" charset="-122"/>
                <a:ea typeface="PingFang SC" charset="-122"/>
                <a:cs typeface="PingFang SC" charset="-122"/>
              </a:rPr>
              <a:t>&lt;html</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head</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title&gt;</a:t>
            </a:r>
            <a:r>
              <a:rPr lang="zh-CN" altLang="en-US" sz="1400" dirty="0">
                <a:latin typeface="PingFang SC" charset="-122"/>
                <a:ea typeface="PingFang SC" charset="-122"/>
                <a:cs typeface="PingFang SC" charset="-122"/>
              </a:rPr>
              <a:t>测试原生分享</a:t>
            </a:r>
            <a:r>
              <a:rPr lang="en-US" altLang="zh-CN" sz="1400" dirty="0">
                <a:latin typeface="PingFang SC" charset="-122"/>
                <a:ea typeface="PingFang SC" charset="-122"/>
                <a:cs typeface="PingFang SC" charset="-122"/>
              </a:rPr>
              <a:t>&lt;/title</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head</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body</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script type="text/</a:t>
            </a:r>
            <a:r>
              <a:rPr lang="en-US" altLang="zh-CN" sz="1400" dirty="0" err="1">
                <a:latin typeface="PingFang SC" charset="-122"/>
                <a:ea typeface="PingFang SC" charset="-122"/>
                <a:cs typeface="PingFang SC" charset="-122"/>
              </a:rPr>
              <a:t>javascript</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a:latin typeface="PingFang SC" charset="-122"/>
                <a:ea typeface="PingFang SC" charset="-122"/>
                <a:cs typeface="PingFang SC" charset="-122"/>
              </a:rPr>
              <a:t>share</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url</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centaline</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shareParams</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window.location.href</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url</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err="1">
                <a:latin typeface="PingFang SC" charset="-122"/>
                <a:ea typeface="PingFang SC" charset="-122"/>
                <a:cs typeface="PingFang SC" charset="-122"/>
              </a:rPr>
              <a:t>shareParams</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json</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dataJson</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jsonData</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JSON.stringify</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action:"share</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data:json</a:t>
            </a:r>
            <a:r>
              <a:rPr lang="en-US" altLang="zh-CN" sz="1400" dirty="0">
                <a:latin typeface="PingFang SC" charset="-122"/>
                <a:ea typeface="PingFang SC" charset="-122"/>
                <a:cs typeface="PingFang SC" charset="-122"/>
              </a:rPr>
              <a:t> });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return </a:t>
            </a:r>
            <a:r>
              <a:rPr lang="en-US" altLang="zh-CN" sz="1400" dirty="0" err="1">
                <a:latin typeface="PingFang SC" charset="-122"/>
                <a:ea typeface="PingFang SC" charset="-122"/>
                <a:cs typeface="PingFang SC" charset="-122"/>
              </a:rPr>
              <a:t>encodeURIComponent</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jsonData</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err="1">
                <a:latin typeface="PingFang SC" charset="-122"/>
                <a:ea typeface="PingFang SC" charset="-122"/>
                <a:cs typeface="PingFang SC" charset="-122"/>
              </a:rPr>
              <a:t>dataJson</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return </a:t>
            </a:r>
            <a:r>
              <a:rPr lang="en-US" altLang="zh-CN" sz="1400" dirty="0" err="1">
                <a:latin typeface="PingFang SC" charset="-122"/>
                <a:ea typeface="PingFang SC" charset="-122"/>
                <a:cs typeface="PingFang SC" charset="-122"/>
              </a:rPr>
              <a:t>JSON.stringify</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channel</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wx</a:t>
            </a:r>
            <a:r>
              <a:rPr lang="en-US" altLang="zh-CN" sz="1400" dirty="0">
                <a:latin typeface="PingFang SC" charset="-122"/>
                <a:ea typeface="PingFang SC" charset="-122"/>
                <a:cs typeface="PingFang SC" charset="-122"/>
              </a:rPr>
              <a:t>","QQ","</a:t>
            </a:r>
            <a:r>
              <a:rPr lang="en-US" altLang="zh-CN" sz="1400" dirty="0" err="1">
                <a:latin typeface="PingFang SC" charset="-122"/>
                <a:ea typeface="PingFang SC" charset="-122"/>
                <a:cs typeface="PingFang SC" charset="-122"/>
              </a:rPr>
              <a:t>wxImage</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wxMomentsImage</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img</a:t>
            </a:r>
            <a:r>
              <a:rPr lang="en-US" altLang="zh-CN" sz="1400" dirty="0" smtClean="0">
                <a:latin typeface="PingFang SC" charset="-122"/>
                <a:ea typeface="PingFang SC" charset="-122"/>
                <a:cs typeface="PingFang SC" charset="-122"/>
              </a:rPr>
              <a:t>:</a:t>
            </a:r>
            <a:r>
              <a:rPr lang="en-US" altLang="zh-CN" sz="1400" dirty="0">
                <a:latin typeface="PingFang SC" charset="-122"/>
                <a:ea typeface="PingFang SC" charset="-122"/>
                <a:cs typeface="PingFang SC" charset="-122"/>
              </a:rPr>
              <a:t>"</a:t>
            </a:r>
            <a:r>
              <a:rPr lang="en-US" altLang="zh-CN" sz="1400" dirty="0" smtClean="0">
                <a:latin typeface="PingFang SC" charset="-122"/>
                <a:ea typeface="PingFang SC" charset="-122"/>
                <a:cs typeface="PingFang SC" charset="-122"/>
              </a:rPr>
              <a:t>http://</a:t>
            </a:r>
            <a:r>
              <a:rPr lang="hr-HR" altLang="zh-CN" sz="1400" dirty="0" smtClean="0">
                <a:latin typeface="PingFang SC" charset="-122"/>
                <a:ea typeface="PingFang SC" charset="-122"/>
                <a:cs typeface="PingFang SC" charset="-122"/>
              </a:rPr>
              <a:t>t9.baidu.com/</a:t>
            </a:r>
            <a:r>
              <a:rPr lang="hr-HR" altLang="zh-CN" sz="1400" dirty="0" err="1" smtClean="0">
                <a:latin typeface="PingFang SC" charset="-122"/>
                <a:ea typeface="PingFang SC" charset="-122"/>
                <a:cs typeface="PingFang SC" charset="-122"/>
              </a:rPr>
              <a:t>it</a:t>
            </a:r>
            <a:r>
              <a:rPr lang="hr-HR" altLang="zh-CN" sz="1400" dirty="0" smtClean="0">
                <a:latin typeface="PingFang SC" charset="-122"/>
                <a:ea typeface="PingFang SC" charset="-122"/>
                <a:cs typeface="PingFang SC" charset="-122"/>
              </a:rPr>
              <a:t>/u=583874135,70653437&amp;fm=79</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title</a:t>
            </a:r>
            <a:r>
              <a:rPr lang="en-US" altLang="zh-CN" sz="1400" dirty="0">
                <a:latin typeface="PingFang SC" charset="-122"/>
                <a:ea typeface="PingFang SC" charset="-122"/>
                <a:cs typeface="PingFang SC" charset="-122"/>
              </a:rPr>
              <a:t>:"</a:t>
            </a:r>
            <a:r>
              <a:rPr lang="zh-CN" altLang="en-US" sz="1400" dirty="0">
                <a:latin typeface="PingFang SC" charset="-122"/>
                <a:ea typeface="PingFang SC" charset="-122"/>
                <a:cs typeface="PingFang SC" charset="-122"/>
              </a:rPr>
              <a:t>分享标题</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description</a:t>
            </a:r>
            <a:r>
              <a:rPr lang="en-US" altLang="zh-CN" sz="1400" dirty="0">
                <a:latin typeface="PingFang SC" charset="-122"/>
                <a:ea typeface="PingFang SC" charset="-122"/>
                <a:cs typeface="PingFang SC" charset="-122"/>
              </a:rPr>
              <a:t>:"</a:t>
            </a:r>
            <a:r>
              <a:rPr lang="zh-CN" altLang="en-US" sz="1400" dirty="0">
                <a:latin typeface="PingFang SC" charset="-122"/>
                <a:ea typeface="PingFang SC" charset="-122"/>
                <a:cs typeface="PingFang SC" charset="-122"/>
              </a:rPr>
              <a:t>分享描述，限制</a:t>
            </a:r>
            <a:r>
              <a:rPr lang="en-US" altLang="zh-CN" sz="1400" dirty="0">
                <a:latin typeface="PingFang SC" charset="-122"/>
                <a:ea typeface="PingFang SC" charset="-122"/>
                <a:cs typeface="PingFang SC" charset="-122"/>
              </a:rPr>
              <a:t>20</a:t>
            </a:r>
            <a:r>
              <a:rPr lang="zh-CN" altLang="en-US" sz="1400" dirty="0">
                <a:latin typeface="PingFang SC" charset="-122"/>
                <a:ea typeface="PingFang SC" charset="-122"/>
                <a:cs typeface="PingFang SC" charset="-122"/>
              </a:rPr>
              <a:t>字</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link:location.href</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script</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input type="button" value="</a:t>
            </a:r>
            <a:r>
              <a:rPr lang="zh-CN" altLang="en-US" sz="1400" dirty="0">
                <a:latin typeface="PingFang SC" charset="-122"/>
                <a:ea typeface="PingFang SC" charset="-122"/>
                <a:cs typeface="PingFang SC" charset="-122"/>
              </a:rPr>
              <a:t>测试分享</a:t>
            </a:r>
            <a:r>
              <a:rPr lang="en-US" altLang="zh-CN" sz="1400" dirty="0">
                <a:latin typeface="PingFang SC" charset="-122"/>
                <a:ea typeface="PingFang SC" charset="-122"/>
                <a:cs typeface="PingFang SC" charset="-122"/>
              </a:rPr>
              <a:t>" name="button" </a:t>
            </a:r>
            <a:r>
              <a:rPr lang="en-US" altLang="zh-CN" sz="1400" dirty="0" err="1">
                <a:latin typeface="PingFang SC" charset="-122"/>
                <a:ea typeface="PingFang SC" charset="-122"/>
                <a:cs typeface="PingFang SC" charset="-122"/>
              </a:rPr>
              <a:t>onclick</a:t>
            </a:r>
            <a:r>
              <a:rPr lang="en-US" altLang="zh-CN" sz="1400" dirty="0">
                <a:latin typeface="PingFang SC" charset="-122"/>
                <a:ea typeface="PingFang SC" charset="-122"/>
                <a:cs typeface="PingFang SC" charset="-122"/>
              </a:rPr>
              <a:t>="share</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body</a:t>
            </a:r>
            <a:r>
              <a:rPr lang="en-US" altLang="zh-CN" sz="1400" dirty="0" smtClean="0">
                <a:latin typeface="PingFang SC" charset="-122"/>
                <a:ea typeface="PingFang SC" charset="-122"/>
                <a:cs typeface="PingFang SC" charset="-122"/>
              </a:rPr>
              <a:t>&gt;</a:t>
            </a:r>
          </a:p>
          <a:p>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html</a:t>
            </a:r>
            <a:r>
              <a:rPr lang="en-US" altLang="zh-CN" sz="1400" dirty="0" smtClean="0">
                <a:latin typeface="PingFang SC" charset="-122"/>
                <a:ea typeface="PingFang SC" charset="-122"/>
                <a:cs typeface="PingFang SC" charset="-122"/>
              </a:rPr>
              <a:t>&gt;</a:t>
            </a:r>
            <a:endParaRPr lang="zh-CN" altLang="en-US" sz="1400" dirty="0">
              <a:latin typeface="PingFang SC" charset="-122"/>
              <a:ea typeface="PingFang SC" charset="-122"/>
              <a:cs typeface="PingFang SC" charset="-122"/>
            </a:endParaRPr>
          </a:p>
        </p:txBody>
      </p:sp>
    </p:spTree>
    <p:extLst>
      <p:ext uri="{BB962C8B-B14F-4D97-AF65-F5344CB8AC3E}">
        <p14:creationId xmlns:p14="http://schemas.microsoft.com/office/powerpoint/2010/main" val="32125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74421" y="1330035"/>
            <a:ext cx="2441694" cy="430887"/>
          </a:xfrm>
          <a:prstGeom prst="rect">
            <a:avLst/>
          </a:prstGeom>
          <a:noFill/>
        </p:spPr>
        <p:txBody>
          <a:bodyPr wrap="none" rtlCol="0">
            <a:spAutoFit/>
          </a:bodyPr>
          <a:lstStyle/>
          <a:p>
            <a:r>
              <a:rPr lang="zh-CN" altLang="en-US" sz="2200" b="1" dirty="0">
                <a:latin typeface="PingFang SC Semibold" charset="-122"/>
                <a:ea typeface="PingFang SC Semibold" charset="-122"/>
                <a:cs typeface="PingFang SC Semibold" charset="-122"/>
              </a:rPr>
              <a:t>启动消息弹框</a:t>
            </a:r>
            <a:r>
              <a:rPr lang="zh-CN" altLang="en-US" sz="2200" b="1" dirty="0" smtClean="0">
                <a:latin typeface="PingFang SC Semibold" charset="-122"/>
                <a:ea typeface="PingFang SC Semibold" charset="-122"/>
                <a:cs typeface="PingFang SC Semibold" charset="-122"/>
              </a:rPr>
              <a:t>定义</a:t>
            </a:r>
            <a:endParaRPr lang="zh-CN" altLang="en-US" sz="2200" b="1" dirty="0">
              <a:latin typeface="PingFang SC Semibold" charset="-122"/>
              <a:ea typeface="PingFang SC Semibold" charset="-122"/>
              <a:cs typeface="PingFang SC Semibold" charset="-122"/>
            </a:endParaRPr>
          </a:p>
        </p:txBody>
      </p:sp>
      <p:sp>
        <p:nvSpPr>
          <p:cNvPr id="7" name="文本框 6"/>
          <p:cNvSpPr txBox="1"/>
          <p:nvPr/>
        </p:nvSpPr>
        <p:spPr>
          <a:xfrm>
            <a:off x="1674421" y="3408218"/>
            <a:ext cx="7827784" cy="338554"/>
          </a:xfrm>
          <a:prstGeom prst="rect">
            <a:avLst/>
          </a:prstGeom>
          <a:noFill/>
        </p:spPr>
        <p:txBody>
          <a:bodyPr wrap="none" rtlCol="0">
            <a:spAutoFit/>
          </a:bodyPr>
          <a:lstStyle/>
          <a:p>
            <a:r>
              <a:rPr lang="zh-CN" altLang="en-US" sz="1600" dirty="0">
                <a:solidFill>
                  <a:srgbClr val="494949"/>
                </a:solidFill>
                <a:latin typeface="PingFang SC" charset="-122"/>
                <a:ea typeface="PingFang SC" charset="-122"/>
                <a:cs typeface="PingFang SC" charset="-122"/>
              </a:rPr>
              <a:t>它可以是运营活动，也可以是新功能引导；可以是重磅资讯，也可以是节日问候 </a:t>
            </a:r>
            <a:r>
              <a:rPr lang="en-US" altLang="zh-CN" sz="1600" dirty="0" smtClean="0">
                <a:solidFill>
                  <a:srgbClr val="494949"/>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
        <p:nvSpPr>
          <p:cNvPr id="8" name="文本框 7"/>
          <p:cNvSpPr txBox="1"/>
          <p:nvPr/>
        </p:nvSpPr>
        <p:spPr>
          <a:xfrm>
            <a:off x="3757257" y="4764675"/>
            <a:ext cx="7417415" cy="338554"/>
          </a:xfrm>
          <a:prstGeom prst="rect">
            <a:avLst/>
          </a:prstGeom>
          <a:noFill/>
        </p:spPr>
        <p:txBody>
          <a:bodyPr wrap="none" rtlCol="0">
            <a:spAutoFit/>
          </a:bodyPr>
          <a:lstStyle/>
          <a:p>
            <a:r>
              <a:rPr lang="en-US" altLang="zh-CN" sz="1600" i="1" dirty="0">
                <a:solidFill>
                  <a:srgbClr val="FF0000"/>
                </a:solidFill>
                <a:latin typeface="PingFang SC" charset="-122"/>
                <a:ea typeface="PingFang SC" charset="-122"/>
                <a:cs typeface="PingFang SC" charset="-122"/>
              </a:rPr>
              <a:t>—</a:t>
            </a:r>
            <a:r>
              <a:rPr lang="zh-CN" altLang="en-US" sz="1600" i="1" dirty="0">
                <a:solidFill>
                  <a:srgbClr val="FF0000"/>
                </a:solidFill>
                <a:latin typeface="PingFang SC" charset="-122"/>
                <a:ea typeface="PingFang SC" charset="-122"/>
                <a:cs typeface="PingFang SC" charset="-122"/>
              </a:rPr>
              <a:t> 不要具象化它是用来做什么的</a:t>
            </a:r>
            <a:r>
              <a:rPr lang="zh-CN" altLang="en-US" sz="1600" i="1" dirty="0" smtClean="0">
                <a:solidFill>
                  <a:srgbClr val="FF0000"/>
                </a:solidFill>
                <a:latin typeface="PingFang SC" charset="-122"/>
                <a:ea typeface="PingFang SC" charset="-122"/>
                <a:cs typeface="PingFang SC" charset="-122"/>
              </a:rPr>
              <a:t>，实现</a:t>
            </a:r>
            <a:r>
              <a:rPr lang="zh-CN" altLang="en-US" sz="1600" i="1" dirty="0">
                <a:solidFill>
                  <a:srgbClr val="FF0000"/>
                </a:solidFill>
                <a:latin typeface="PingFang SC" charset="-122"/>
                <a:ea typeface="PingFang SC" charset="-122"/>
                <a:cs typeface="PingFang SC" charset="-122"/>
              </a:rPr>
              <a:t>它，让使用者来决定它能完成什么使命</a:t>
            </a:r>
            <a:r>
              <a:rPr lang="zh-CN" altLang="en-US" sz="1600" i="1" dirty="0" smtClean="0">
                <a:solidFill>
                  <a:srgbClr val="FF0000"/>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Tree>
    <p:extLst>
      <p:ext uri="{BB962C8B-B14F-4D97-AF65-F5344CB8AC3E}">
        <p14:creationId xmlns:p14="http://schemas.microsoft.com/office/powerpoint/2010/main" val="967458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2423</Words>
  <Application>Microsoft Macintosh PowerPoint</Application>
  <PresentationFormat>宽屏</PresentationFormat>
  <Paragraphs>238</Paragraphs>
  <Slides>41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Calibri</vt:lpstr>
      <vt:lpstr>Calibri Light</vt:lpstr>
      <vt:lpstr>PingFang SC</vt:lpstr>
      <vt:lpstr>PingFang SC Semibold</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AAJ21黄子林</dc:creator>
  <cp:lastModifiedBy>Microsoft Office 用户</cp:lastModifiedBy>
  <cp:revision>98</cp:revision>
  <dcterms:created xsi:type="dcterms:W3CDTF">2017-09-07T08:32:44Z</dcterms:created>
  <dcterms:modified xsi:type="dcterms:W3CDTF">2021-01-04T05:34:20Z</dcterms:modified>
</cp:coreProperties>
</file>