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11" r:id="rId2"/>
    <p:sldId id="284" r:id="rId3"/>
    <p:sldId id="316" r:id="rId4"/>
    <p:sldId id="322" r:id="rId5"/>
    <p:sldId id="314" r:id="rId6"/>
    <p:sldId id="317" r:id="rId7"/>
    <p:sldId id="318" r:id="rId8"/>
    <p:sldId id="319" r:id="rId9"/>
    <p:sldId id="320" r:id="rId10"/>
    <p:sldId id="323" r:id="rId11"/>
    <p:sldId id="324" r:id="rId12"/>
    <p:sldId id="325" r:id="rId13"/>
    <p:sldId id="315" r:id="rId14"/>
    <p:sldId id="313" r:id="rId15"/>
    <p:sldId id="312" r:id="rId16"/>
    <p:sldId id="326" r:id="rId17"/>
    <p:sldId id="285" r:id="rId18"/>
    <p:sldId id="289" r:id="rId19"/>
    <p:sldId id="290" r:id="rId20"/>
    <p:sldId id="291" r:id="rId21"/>
    <p:sldId id="292" r:id="rId22"/>
    <p:sldId id="293" r:id="rId23"/>
    <p:sldId id="295" r:id="rId24"/>
    <p:sldId id="286" r:id="rId25"/>
    <p:sldId id="296" r:id="rId26"/>
    <p:sldId id="298" r:id="rId27"/>
    <p:sldId id="299" r:id="rId28"/>
    <p:sldId id="301" r:id="rId29"/>
    <p:sldId id="300" r:id="rId30"/>
    <p:sldId id="297" r:id="rId31"/>
    <p:sldId id="287" r:id="rId32"/>
    <p:sldId id="294" r:id="rId33"/>
    <p:sldId id="302" r:id="rId34"/>
    <p:sldId id="303" r:id="rId35"/>
    <p:sldId id="304" r:id="rId36"/>
    <p:sldId id="288" r:id="rId37"/>
    <p:sldId id="305" r:id="rId38"/>
    <p:sldId id="306" r:id="rId39"/>
    <p:sldId id="307" r:id="rId40"/>
    <p:sldId id="308" r:id="rId41"/>
    <p:sldId id="309" r:id="rId42"/>
    <p:sldId id="310"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CB4C-E7A4-45BC-BF06-1D812A2D2765}">
          <p14:sldIdLst>
            <p14:sldId id="311"/>
            <p14:sldId id="284"/>
            <p14:sldId id="316"/>
            <p14:sldId id="322"/>
            <p14:sldId id="314"/>
            <p14:sldId id="317"/>
            <p14:sldId id="318"/>
            <p14:sldId id="319"/>
            <p14:sldId id="320"/>
            <p14:sldId id="323"/>
            <p14:sldId id="324"/>
            <p14:sldId id="325"/>
            <p14:sldId id="315"/>
            <p14:sldId id="313"/>
            <p14:sldId id="312"/>
            <p14:sldId id="326"/>
            <p14:sldId id="285"/>
            <p14:sldId id="289"/>
            <p14:sldId id="290"/>
            <p14:sldId id="291"/>
            <p14:sldId id="292"/>
            <p14:sldId id="293"/>
            <p14:sldId id="295"/>
            <p14:sldId id="286"/>
            <p14:sldId id="296"/>
            <p14:sldId id="298"/>
            <p14:sldId id="299"/>
            <p14:sldId id="301"/>
            <p14:sldId id="300"/>
            <p14:sldId id="297"/>
            <p14:sldId id="287"/>
            <p14:sldId id="294"/>
            <p14:sldId id="302"/>
            <p14:sldId id="303"/>
            <p14:sldId id="304"/>
            <p14:sldId id="288"/>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DE6F-8E17-4B9D-A2C4-C1B76B1752D4}"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5E1B-C364-4098-ACDE-19589F742E9A}" type="slidenum">
              <a:rPr lang="zh-CN" altLang="en-US" smtClean="0"/>
              <a:t>‹#›</a:t>
            </a:fld>
            <a:endParaRPr lang="zh-CN" altLang="en-US"/>
          </a:p>
        </p:txBody>
      </p:sp>
    </p:spTree>
    <p:extLst>
      <p:ext uri="{BB962C8B-B14F-4D97-AF65-F5344CB8AC3E}">
        <p14:creationId xmlns:p14="http://schemas.microsoft.com/office/powerpoint/2010/main" val="33944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1</a:t>
            </a:fld>
            <a:endParaRPr lang="zh-CN" altLang="en-US"/>
          </a:p>
        </p:txBody>
      </p:sp>
    </p:spTree>
    <p:extLst>
      <p:ext uri="{BB962C8B-B14F-4D97-AF65-F5344CB8AC3E}">
        <p14:creationId xmlns:p14="http://schemas.microsoft.com/office/powerpoint/2010/main" val="81154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7349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4042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2196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0964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3685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1581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8268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194708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5161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0263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99002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99AD-6BDF-42DE-9583-643ED9D6CF86}" type="datetimeFigureOut">
              <a:rPr lang="zh-CN" altLang="en-US" smtClean="0"/>
              <a:t>2021/1/5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22295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jpg"/><Relationship Id="rId5" Type="http://schemas.openxmlformats.org/officeDocument/2006/relationships/image" Target="../media/image31.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34.jpg"/><Relationship Id="rId4" Type="http://schemas.openxmlformats.org/officeDocument/2006/relationships/image" Target="../media/image35.jpg"/><Relationship Id="rId5" Type="http://schemas.openxmlformats.org/officeDocument/2006/relationships/image" Target="../media/image36.jp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6" name="文本框 5"/>
          <p:cNvSpPr txBox="1"/>
          <p:nvPr/>
        </p:nvSpPr>
        <p:spPr>
          <a:xfrm>
            <a:off x="2117097" y="3972518"/>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117095" y="5401536"/>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pic>
        <p:nvPicPr>
          <p:cNvPr id="3" name="Picture 2">
            <a:extLst>
              <a:ext uri="{FF2B5EF4-FFF2-40B4-BE49-F238E27FC236}">
                <a16:creationId xmlns:a16="http://schemas.microsoft.com/office/drawing/2014/main" xmlns=""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a16="http://schemas.microsoft.com/office/drawing/2014/main" xmlns=""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9606" y="6153445"/>
            <a:ext cx="1372786" cy="391817"/>
          </a:xfrm>
          <a:prstGeom prst="rect">
            <a:avLst/>
          </a:prstGeom>
        </p:spPr>
      </p:pic>
    </p:spTree>
    <p:extLst>
      <p:ext uri="{BB962C8B-B14F-4D97-AF65-F5344CB8AC3E}">
        <p14:creationId xmlns:p14="http://schemas.microsoft.com/office/powerpoint/2010/main" val="113659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57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566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905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773474" y="422126"/>
            <a:ext cx="3063659" cy="461665"/>
          </a:xfrm>
          <a:prstGeom prst="rect">
            <a:avLst/>
          </a:prstGeom>
        </p:spPr>
        <p:txBody>
          <a:bodyPr wrap="none">
            <a:spAutoFit/>
          </a:bodyPr>
          <a:lstStyle/>
          <a:p>
            <a:r>
              <a:rPr lang="en-US" altLang="zh-CN" sz="2400" dirty="0">
                <a:latin typeface="PingFang SC Medium" charset="-122"/>
                <a:ea typeface="PingFang SC Medium" charset="-122"/>
                <a:cs typeface="PingFang SC Medium" charset="-122"/>
              </a:rPr>
              <a:t>A+ Pro </a:t>
            </a:r>
            <a:r>
              <a:rPr lang="en-US" altLang="zh-CN" sz="2400" dirty="0" smtClean="0">
                <a:latin typeface="PingFang SC Medium" charset="-122"/>
                <a:ea typeface="PingFang SC Medium" charset="-122"/>
                <a:cs typeface="PingFang SC Medium" charset="-122"/>
              </a:rPr>
              <a:t>Architecture</a:t>
            </a:r>
            <a:endParaRPr lang="en-US" altLang="zh-CN" sz="2400" dirty="0">
              <a:effectLst/>
              <a:latin typeface="PingFang SC Medium" charset="-122"/>
              <a:ea typeface="PingFang SC Medium" charset="-122"/>
              <a:cs typeface="PingFang SC Medium" charset="-122"/>
            </a:endParaRPr>
          </a:p>
        </p:txBody>
      </p:sp>
      <p:pic>
        <p:nvPicPr>
          <p:cNvPr id="8" name="图片 7"/>
          <p:cNvPicPr>
            <a:picLocks noChangeAspect="1"/>
          </p:cNvPicPr>
          <p:nvPr/>
        </p:nvPicPr>
        <p:blipFill>
          <a:blip r:embed="rId3"/>
          <a:stretch>
            <a:fillRect/>
          </a:stretch>
        </p:blipFill>
        <p:spPr>
          <a:xfrm>
            <a:off x="773474" y="1455759"/>
            <a:ext cx="10805253" cy="4687867"/>
          </a:xfrm>
          <a:prstGeom prst="rect">
            <a:avLst/>
          </a:prstGeom>
        </p:spPr>
      </p:pic>
    </p:spTree>
    <p:extLst>
      <p:ext uri="{BB962C8B-B14F-4D97-AF65-F5344CB8AC3E}">
        <p14:creationId xmlns:p14="http://schemas.microsoft.com/office/powerpoint/2010/main" val="49259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73473" y="1363666"/>
            <a:ext cx="10805253" cy="4716105"/>
          </a:xfrm>
          <a:prstGeom prst="rect">
            <a:avLst/>
          </a:prstGeom>
        </p:spPr>
      </p:pic>
      <p:sp>
        <p:nvSpPr>
          <p:cNvPr id="5" name="矩形 4"/>
          <p:cNvSpPr/>
          <p:nvPr/>
        </p:nvSpPr>
        <p:spPr>
          <a:xfrm>
            <a:off x="773474" y="422126"/>
            <a:ext cx="2339102" cy="461665"/>
          </a:xfrm>
          <a:prstGeom prst="rect">
            <a:avLst/>
          </a:prstGeom>
        </p:spPr>
        <p:txBody>
          <a:bodyPr wrap="none">
            <a:spAutoFit/>
          </a:bodyPr>
          <a:lstStyle/>
          <a:p>
            <a:r>
              <a:rPr lang="zh-CN" altLang="en-US" sz="2400" dirty="0" smtClean="0">
                <a:latin typeface="PingFang SC Medium" charset="-122"/>
                <a:ea typeface="PingFang SC Medium" charset="-122"/>
                <a:cs typeface="PingFang SC Medium" charset="-122"/>
              </a:rPr>
              <a:t>短信验证码登录</a:t>
            </a:r>
            <a:endParaRPr lang="en-US" altLang="zh-CN" sz="2400" dirty="0">
              <a:effectLst/>
              <a:latin typeface="PingFang SC Medium" charset="-122"/>
              <a:ea typeface="PingFang SC Medium" charset="-122"/>
              <a:cs typeface="PingFang SC Medium" charset="-122"/>
            </a:endParaRPr>
          </a:p>
        </p:txBody>
      </p:sp>
    </p:spTree>
    <p:extLst>
      <p:ext uri="{BB962C8B-B14F-4D97-AF65-F5344CB8AC3E}">
        <p14:creationId xmlns:p14="http://schemas.microsoft.com/office/powerpoint/2010/main" val="83758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218203" y="1071710"/>
            <a:ext cx="9768885" cy="5451147"/>
          </a:xfrm>
          <a:prstGeom prst="rect">
            <a:avLst/>
          </a:prstGeom>
        </p:spPr>
      </p:pic>
      <p:sp>
        <p:nvSpPr>
          <p:cNvPr id="5" name="矩形 4"/>
          <p:cNvSpPr/>
          <p:nvPr/>
        </p:nvSpPr>
        <p:spPr>
          <a:xfrm>
            <a:off x="773474" y="422126"/>
            <a:ext cx="2512226" cy="461665"/>
          </a:xfrm>
          <a:prstGeom prst="rect">
            <a:avLst/>
          </a:prstGeom>
        </p:spPr>
        <p:txBody>
          <a:bodyPr wrap="none">
            <a:spAutoFit/>
          </a:bodyPr>
          <a:lstStyle/>
          <a:p>
            <a:r>
              <a:rPr lang="en-US" altLang="zh-CN" sz="2400" dirty="0" smtClean="0">
                <a:latin typeface="PingFang SC Medium" charset="-122"/>
                <a:ea typeface="PingFang SC Medium" charset="-122"/>
                <a:cs typeface="PingFang SC Medium" charset="-122"/>
              </a:rPr>
              <a:t>A+</a:t>
            </a:r>
            <a:r>
              <a:rPr lang="zh-CN" altLang="en-US" sz="2400" dirty="0" smtClean="0">
                <a:latin typeface="PingFang SC Medium" charset="-122"/>
                <a:ea typeface="PingFang SC Medium" charset="-122"/>
                <a:cs typeface="PingFang SC Medium" charset="-122"/>
              </a:rPr>
              <a:t> </a:t>
            </a:r>
            <a:r>
              <a:rPr lang="en-US" altLang="zh-CN" sz="2400" dirty="0" smtClean="0">
                <a:latin typeface="PingFang SC Medium" charset="-122"/>
                <a:ea typeface="PingFang SC Medium" charset="-122"/>
                <a:cs typeface="PingFang SC Medium" charset="-122"/>
              </a:rPr>
              <a:t>Pro</a:t>
            </a:r>
            <a:r>
              <a:rPr lang="zh-CN" altLang="en-US" sz="2400" dirty="0" smtClean="0">
                <a:latin typeface="PingFang SC Medium" charset="-122"/>
                <a:ea typeface="PingFang SC Medium" charset="-122"/>
                <a:cs typeface="PingFang SC Medium" charset="-122"/>
              </a:rPr>
              <a:t> 一键登录</a:t>
            </a:r>
            <a:endParaRPr lang="en-US" altLang="zh-CN" sz="2400" dirty="0">
              <a:effectLst/>
              <a:latin typeface="PingFang SC Medium" charset="-122"/>
              <a:ea typeface="PingFang SC Medium" charset="-122"/>
              <a:cs typeface="PingFang SC Medium" charset="-122"/>
            </a:endParaRPr>
          </a:p>
        </p:txBody>
      </p:sp>
    </p:spTree>
    <p:extLst>
      <p:ext uri="{BB962C8B-B14F-4D97-AF65-F5344CB8AC3E}">
        <p14:creationId xmlns:p14="http://schemas.microsoft.com/office/powerpoint/2010/main" val="28634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3629025" y="3914775"/>
            <a:ext cx="2145139"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截屏通知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安全性</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3801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8" y="3602275"/>
            <a:ext cx="4914728"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01</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97896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14825" y="1809750"/>
            <a:ext cx="3562350" cy="0"/>
            <a:chOff x="4000500" y="1809750"/>
            <a:chExt cx="3562350" cy="0"/>
          </a:xfrm>
        </p:grpSpPr>
        <p:cxnSp>
          <p:nvCxnSpPr>
            <p:cNvPr id="5" name="直接连接符 4"/>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8" name="文本框 7"/>
          <p:cNvSpPr txBox="1"/>
          <p:nvPr/>
        </p:nvSpPr>
        <p:spPr>
          <a:xfrm>
            <a:off x="2162629" y="2715344"/>
            <a:ext cx="7866742" cy="258532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zh-CN" altLang="en-US" sz="1800" dirty="0">
                <a:latin typeface="微软雅黑" panose="020B0503020204020204" pitchFamily="34" charset="-122"/>
                <a:ea typeface="微软雅黑" panose="020B0503020204020204" pitchFamily="34" charset="-122"/>
              </a:rPr>
              <a:t>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a:t>
            </a:r>
          </a:p>
          <a:p>
            <a:pPr algn="just">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10" name="矩形 9"/>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19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8" name="矩形 7"/>
          <p:cNvSpPr/>
          <p:nvPr/>
        </p:nvSpPr>
        <p:spPr>
          <a:xfrm>
            <a:off x="5041897" y="2606427"/>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625971"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734175"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4625971"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734175"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cxnSpLocks/>
            <a:endCxn id="9" idx="1"/>
          </p:cNvCxnSpPr>
          <p:nvPr/>
        </p:nvCxnSpPr>
        <p:spPr>
          <a:xfrm>
            <a:off x="39116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70190" y="2442393"/>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7040164" y="2436305"/>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椭圆 18"/>
          <p:cNvSpPr/>
          <p:nvPr/>
        </p:nvSpPr>
        <p:spPr>
          <a:xfrm>
            <a:off x="4870190" y="4488007"/>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6979980" y="4488805"/>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440967" y="1950303"/>
            <a:ext cx="2454998" cy="1331353"/>
            <a:chOff x="6585160" y="1678126"/>
            <a:chExt cx="2454998" cy="1331353"/>
          </a:xfrm>
        </p:grpSpPr>
        <p:sp>
          <p:nvSpPr>
            <p:cNvPr id="22" name="矩形 2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4" name="组合 23"/>
          <p:cNvGrpSpPr/>
          <p:nvPr/>
        </p:nvGrpSpPr>
        <p:grpSpPr>
          <a:xfrm>
            <a:off x="8440967" y="4029478"/>
            <a:ext cx="2454998" cy="1331353"/>
            <a:chOff x="6585160" y="1678126"/>
            <a:chExt cx="2454998" cy="1331353"/>
          </a:xfrm>
        </p:grpSpPr>
        <p:sp>
          <p:nvSpPr>
            <p:cNvPr id="25" name="矩形 2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6" name="矩形 2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1338096" y="1950303"/>
            <a:ext cx="2454998" cy="1331353"/>
            <a:chOff x="6585160" y="1678126"/>
            <a:chExt cx="2454998" cy="1331353"/>
          </a:xfrm>
        </p:grpSpPr>
        <p:sp>
          <p:nvSpPr>
            <p:cNvPr id="28" name="矩形 2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30" name="组合 29"/>
          <p:cNvGrpSpPr/>
          <p:nvPr/>
        </p:nvGrpSpPr>
        <p:grpSpPr>
          <a:xfrm>
            <a:off x="1338096" y="4029478"/>
            <a:ext cx="2454998" cy="1331353"/>
            <a:chOff x="6585160" y="1678126"/>
            <a:chExt cx="2454998" cy="1331353"/>
          </a:xfrm>
        </p:grpSpPr>
        <p:sp>
          <p:nvSpPr>
            <p:cNvPr id="31" name="矩形 3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2" name="矩形 3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34" name="矩形 33"/>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1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a:xfrm>
            <a:off x="695325" y="647700"/>
            <a:ext cx="4048125" cy="5505450"/>
          </a:xfrm>
          <a:prstGeom prst="rect">
            <a:avLst/>
          </a:prstGeom>
        </p:spPr>
      </p:pic>
      <p:sp>
        <p:nvSpPr>
          <p:cNvPr id="6" name="文本框 5"/>
          <p:cNvSpPr txBox="1"/>
          <p:nvPr/>
        </p:nvSpPr>
        <p:spPr>
          <a:xfrm>
            <a:off x="5599498" y="776269"/>
            <a:ext cx="4883903" cy="83099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800" b="1" dirty="0">
                <a:solidFill>
                  <a:srgbClr val="EA0000"/>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5781029" y="2294462"/>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692252" y="2237997"/>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04928" y="3172575"/>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微软雅黑" panose="020B0503020204020204" pitchFamily="34" charset="-122"/>
                <a:ea typeface="微软雅黑" panose="020B0503020204020204" pitchFamily="34" charset="-122"/>
              </a:rPr>
              <a:t>2020</a:t>
            </a:r>
            <a:r>
              <a:rPr lang="zh-CN" altLang="en-US" sz="2800" dirty="0" smtClean="0">
                <a:latin typeface="微软雅黑" panose="020B0503020204020204" pitchFamily="34" charset="-122"/>
                <a:ea typeface="微软雅黑" panose="020B0503020204020204" pitchFamily="34" charset="-122"/>
              </a:rPr>
              <a:t>工作内容</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5781029" y="3167485"/>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92252" y="3111020"/>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504928" y="4055777"/>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err="1" smtClean="0">
                <a:latin typeface="微软雅黑" panose="020B0503020204020204" pitchFamily="34" charset="-122"/>
                <a:ea typeface="微软雅黑" panose="020B0503020204020204" pitchFamily="34" charset="-122"/>
              </a:rPr>
              <a:t>WebView</a:t>
            </a:r>
            <a:r>
              <a:rPr lang="zh-CN" altLang="en-US" sz="2800" dirty="0" smtClean="0">
                <a:latin typeface="微软雅黑" panose="020B0503020204020204" pitchFamily="34" charset="-122"/>
                <a:ea typeface="微软雅黑" panose="020B0503020204020204" pitchFamily="34" charset="-122"/>
              </a:rPr>
              <a:t>交互设计延伸思考</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5781029" y="4040508"/>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92252" y="3984043"/>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04928" y="4923710"/>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抽象化和具象化</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5781029" y="4913530"/>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692252" y="4857065"/>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04928" y="230464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移动端产品和人员分配</a:t>
            </a:r>
            <a:endParaRPr lang="zh-CN" altLang="en-US" sz="2800" dirty="0">
              <a:latin typeface="微软雅黑" panose="020B0503020204020204" pitchFamily="34" charset="-122"/>
              <a:ea typeface="微软雅黑" panose="020B0503020204020204" pitchFamily="34" charset="-122"/>
            </a:endParaRPr>
          </a:p>
        </p:txBody>
      </p:sp>
      <p:sp>
        <p:nvSpPr>
          <p:cNvPr id="22" name="矩形 21"/>
          <p:cNvSpPr/>
          <p:nvPr/>
        </p:nvSpPr>
        <p:spPr>
          <a:xfrm>
            <a:off x="10337800" y="422126"/>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91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88310" y="3095292"/>
            <a:ext cx="8415378" cy="1522309"/>
            <a:chOff x="1501592" y="3459881"/>
            <a:chExt cx="8415378" cy="1522309"/>
          </a:xfrm>
        </p:grpSpPr>
        <p:sp>
          <p:nvSpPr>
            <p:cNvPr id="35" name="圆: 空心 7"/>
            <p:cNvSpPr/>
            <p:nvPr/>
          </p:nvSpPr>
          <p:spPr>
            <a:xfrm>
              <a:off x="1501592"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35"/>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椭圆 36"/>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 空心 15"/>
            <p:cNvSpPr/>
            <p:nvPr/>
          </p:nvSpPr>
          <p:spPr>
            <a:xfrm>
              <a:off x="4948126"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椭圆 38"/>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39"/>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 空心 23"/>
            <p:cNvSpPr/>
            <p:nvPr/>
          </p:nvSpPr>
          <p:spPr>
            <a:xfrm>
              <a:off x="8394661"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2" name="组合 41"/>
          <p:cNvGrpSpPr/>
          <p:nvPr/>
        </p:nvGrpSpPr>
        <p:grpSpPr>
          <a:xfrm>
            <a:off x="1322014" y="4718820"/>
            <a:ext cx="2654900" cy="1109754"/>
            <a:chOff x="6485209" y="1678126"/>
            <a:chExt cx="2654900" cy="1109754"/>
          </a:xfrm>
        </p:grpSpPr>
        <p:sp>
          <p:nvSpPr>
            <p:cNvPr id="43" name="矩形 42"/>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4" name="矩形 4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5" name="组合 44"/>
          <p:cNvGrpSpPr/>
          <p:nvPr/>
        </p:nvGrpSpPr>
        <p:grpSpPr>
          <a:xfrm>
            <a:off x="8215083" y="4718820"/>
            <a:ext cx="2654900" cy="1109754"/>
            <a:chOff x="6485209" y="1678126"/>
            <a:chExt cx="2654900" cy="1109754"/>
          </a:xfrm>
        </p:grpSpPr>
        <p:sp>
          <p:nvSpPr>
            <p:cNvPr id="46" name="矩形 45"/>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7" name="矩形 4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8" name="组合 47"/>
          <p:cNvGrpSpPr/>
          <p:nvPr/>
        </p:nvGrpSpPr>
        <p:grpSpPr>
          <a:xfrm>
            <a:off x="4768548" y="1828035"/>
            <a:ext cx="2654900" cy="1109754"/>
            <a:chOff x="6485209" y="1678126"/>
            <a:chExt cx="2654900" cy="1109754"/>
          </a:xfrm>
        </p:grpSpPr>
        <p:sp>
          <p:nvSpPr>
            <p:cNvPr id="49" name="矩形 48"/>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0" name="矩形 4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2" name="组合 51"/>
          <p:cNvGrpSpPr/>
          <p:nvPr/>
        </p:nvGrpSpPr>
        <p:grpSpPr>
          <a:xfrm>
            <a:off x="4388795" y="160439"/>
            <a:ext cx="3414409" cy="1118434"/>
            <a:chOff x="4388795" y="199351"/>
            <a:chExt cx="3414409" cy="1118434"/>
          </a:xfrm>
        </p:grpSpPr>
        <p:sp>
          <p:nvSpPr>
            <p:cNvPr id="53" name="矩形 52"/>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4" name="文本框 53"/>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4" name="矩形 23"/>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862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5139" y="2255767"/>
            <a:ext cx="6226629" cy="2408213"/>
            <a:chOff x="2438399" y="2337959"/>
            <a:chExt cx="6226629" cy="2408213"/>
          </a:xfrm>
          <a:solidFill>
            <a:srgbClr val="EA0000"/>
          </a:solidFill>
        </p:grpSpPr>
        <p:cxnSp>
          <p:nvCxnSpPr>
            <p:cNvPr id="3" name="直接连接符 2"/>
            <p:cNvCxnSpPr>
              <a:cxnSpLocks/>
              <a:endCxn id="7" idx="1"/>
            </p:cNvCxnSpPr>
            <p:nvPr/>
          </p:nvCxnSpPr>
          <p:spPr>
            <a:xfrm flipV="1">
              <a:off x="2931885" y="3055258"/>
              <a:ext cx="1328523" cy="791028"/>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4464408" y="3104699"/>
              <a:ext cx="2033670" cy="1314901"/>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flipV="1">
              <a:off x="6786369" y="2766587"/>
              <a:ext cx="1424181" cy="1653013"/>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38399" y="3846286"/>
              <a:ext cx="493486" cy="493486"/>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260408" y="2931886"/>
              <a:ext cx="246744" cy="246744"/>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445502" y="4339772"/>
              <a:ext cx="406400" cy="406400"/>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71101" y="2337959"/>
              <a:ext cx="593927" cy="593927"/>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567290" y="2945334"/>
            <a:ext cx="2454998" cy="1331353"/>
            <a:chOff x="6585160" y="1678126"/>
            <a:chExt cx="2454998" cy="1331353"/>
          </a:xfrm>
        </p:grpSpPr>
        <p:sp>
          <p:nvSpPr>
            <p:cNvPr id="11" name="矩形 1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3" name="组合 12"/>
          <p:cNvGrpSpPr/>
          <p:nvPr/>
        </p:nvGrpSpPr>
        <p:grpSpPr>
          <a:xfrm>
            <a:off x="1310148" y="4540608"/>
            <a:ext cx="2454998" cy="1331353"/>
            <a:chOff x="6585160" y="1678126"/>
            <a:chExt cx="2454998" cy="1331353"/>
          </a:xfrm>
        </p:grpSpPr>
        <p:sp>
          <p:nvSpPr>
            <p:cNvPr id="14" name="矩形 13"/>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矩形 1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6" name="组合 15"/>
          <p:cNvGrpSpPr/>
          <p:nvPr/>
        </p:nvGrpSpPr>
        <p:grpSpPr>
          <a:xfrm>
            <a:off x="1814382" y="1784192"/>
            <a:ext cx="2454998" cy="1331353"/>
            <a:chOff x="6585160" y="1678126"/>
            <a:chExt cx="2454998" cy="1331353"/>
          </a:xfrm>
        </p:grpSpPr>
        <p:sp>
          <p:nvSpPr>
            <p:cNvPr id="17" name="矩形 16"/>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6340171" y="4893232"/>
            <a:ext cx="4175340" cy="888155"/>
            <a:chOff x="6585160" y="1678126"/>
            <a:chExt cx="4175340" cy="888155"/>
          </a:xfrm>
        </p:grpSpPr>
        <p:sp>
          <p:nvSpPr>
            <p:cNvPr id="20" name="矩形 19"/>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7" name="矩形 26"/>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900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979760"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725807"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33714"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979760"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8725807"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2455" y="2004856"/>
            <a:ext cx="2454998" cy="1524676"/>
            <a:chOff x="6585160" y="1274751"/>
            <a:chExt cx="2454998" cy="1524676"/>
          </a:xfrm>
        </p:grpSpPr>
        <p:sp>
          <p:nvSpPr>
            <p:cNvPr id="9" name="矩形 8"/>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8500" y="2004856"/>
            <a:ext cx="2454998" cy="1524676"/>
            <a:chOff x="6585160" y="1274751"/>
            <a:chExt cx="2454998" cy="1524676"/>
          </a:xfrm>
        </p:grpSpPr>
        <p:sp>
          <p:nvSpPr>
            <p:cNvPr id="12" name="矩形 1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614548" y="2004856"/>
            <a:ext cx="2454998" cy="1524676"/>
            <a:chOff x="6585160" y="1274751"/>
            <a:chExt cx="2454998" cy="1524676"/>
          </a:xfrm>
        </p:grpSpPr>
        <p:sp>
          <p:nvSpPr>
            <p:cNvPr id="15" name="矩形 1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1122455" y="3851495"/>
            <a:ext cx="2454998" cy="1524676"/>
            <a:chOff x="6585160" y="1274751"/>
            <a:chExt cx="2454998" cy="1524676"/>
          </a:xfrm>
        </p:grpSpPr>
        <p:sp>
          <p:nvSpPr>
            <p:cNvPr id="18" name="矩形 17"/>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0" name="组合 19"/>
          <p:cNvGrpSpPr/>
          <p:nvPr/>
        </p:nvGrpSpPr>
        <p:grpSpPr>
          <a:xfrm>
            <a:off x="4868500" y="3851495"/>
            <a:ext cx="2454998" cy="1524676"/>
            <a:chOff x="6585160" y="1274751"/>
            <a:chExt cx="2454998" cy="1524676"/>
          </a:xfrm>
        </p:grpSpPr>
        <p:sp>
          <p:nvSpPr>
            <p:cNvPr id="21" name="矩形 20"/>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8614548" y="3851495"/>
            <a:ext cx="2454998" cy="1524676"/>
            <a:chOff x="6585160" y="1274751"/>
            <a:chExt cx="2454998" cy="1524676"/>
          </a:xfrm>
        </p:grpSpPr>
        <p:sp>
          <p:nvSpPr>
            <p:cNvPr id="24" name="矩形 23"/>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4388795" y="160439"/>
            <a:ext cx="3414409" cy="1118434"/>
            <a:chOff x="4388795" y="199351"/>
            <a:chExt cx="3414409" cy="1118434"/>
          </a:xfrm>
        </p:grpSpPr>
        <p:sp>
          <p:nvSpPr>
            <p:cNvPr id="28" name="矩形 27"/>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31" name="矩形 30"/>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004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0400" y="1994657"/>
            <a:ext cx="8360226" cy="1872341"/>
            <a:chOff x="1930400" y="2220687"/>
            <a:chExt cx="8360226" cy="1872341"/>
          </a:xfrm>
        </p:grpSpPr>
        <p:sp>
          <p:nvSpPr>
            <p:cNvPr id="3" name="椭圆 2"/>
            <p:cNvSpPr/>
            <p:nvPr/>
          </p:nvSpPr>
          <p:spPr>
            <a:xfrm>
              <a:off x="1930400"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5174343"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8418285"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加号 5"/>
            <p:cNvSpPr/>
            <p:nvPr/>
          </p:nvSpPr>
          <p:spPr>
            <a:xfrm>
              <a:off x="3999151" y="2648857"/>
              <a:ext cx="1016000" cy="1016000"/>
            </a:xfrm>
            <a:prstGeom prst="mathPlus">
              <a:avLst>
                <a:gd name="adj1" fmla="val 14949"/>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号 9"/>
            <p:cNvSpPr/>
            <p:nvPr/>
          </p:nvSpPr>
          <p:spPr>
            <a:xfrm>
              <a:off x="7205876" y="2648857"/>
              <a:ext cx="1016000" cy="1016000"/>
            </a:xfrm>
            <a:prstGeom prst="mathEqual">
              <a:avLst>
                <a:gd name="adj1" fmla="val 16377"/>
                <a:gd name="adj2" fmla="val 11760"/>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9"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639071" y="4152688"/>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4868501" y="4152688"/>
            <a:ext cx="2454998" cy="1331353"/>
            <a:chOff x="6585160" y="1678126"/>
            <a:chExt cx="2454998" cy="1331353"/>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8126956" y="4152688"/>
            <a:ext cx="2454998" cy="1331353"/>
            <a:chOff x="6585160" y="1678126"/>
            <a:chExt cx="2454998" cy="1331353"/>
          </a:xfrm>
        </p:grpSpPr>
        <p:sp>
          <p:nvSpPr>
            <p:cNvPr id="18" name="矩形 1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1" name="组合 20"/>
          <p:cNvGrpSpPr/>
          <p:nvPr/>
        </p:nvGrpSpPr>
        <p:grpSpPr>
          <a:xfrm>
            <a:off x="4388795" y="160439"/>
            <a:ext cx="3414409" cy="1118434"/>
            <a:chOff x="4388795" y="199351"/>
            <a:chExt cx="3414409" cy="1118434"/>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5" name="矩形 24"/>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4155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02</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535378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931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139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3" name="矩形 2"/>
          <p:cNvSpPr/>
          <p:nvPr/>
        </p:nvSpPr>
        <p:spPr>
          <a:xfrm>
            <a:off x="1137558"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4" name="矩形 3"/>
          <p:cNvSpPr/>
          <p:nvPr/>
        </p:nvSpPr>
        <p:spPr>
          <a:xfrm>
            <a:off x="441517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5" name="矩形 4"/>
          <p:cNvSpPr/>
          <p:nvPr/>
        </p:nvSpPr>
        <p:spPr>
          <a:xfrm>
            <a:off x="475133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6" name="矩形 5"/>
          <p:cNvSpPr/>
          <p:nvPr/>
        </p:nvSpPr>
        <p:spPr>
          <a:xfrm>
            <a:off x="8028951"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7" name="矩形 6"/>
          <p:cNvSpPr/>
          <p:nvPr/>
        </p:nvSpPr>
        <p:spPr>
          <a:xfrm>
            <a:off x="836511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54720" y="3931134"/>
            <a:ext cx="2454998" cy="1567841"/>
            <a:chOff x="6585160" y="2030750"/>
            <a:chExt cx="2454998" cy="1567841"/>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6309" y="3931134"/>
            <a:ext cx="2454998" cy="1567841"/>
            <a:chOff x="6585160" y="2030750"/>
            <a:chExt cx="2454998" cy="1567841"/>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481231" y="3931134"/>
            <a:ext cx="2454998" cy="1567841"/>
            <a:chOff x="6585160" y="2030750"/>
            <a:chExt cx="2454998" cy="1567841"/>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pic>
        <p:nvPicPr>
          <p:cNvPr id="17" name="图片占位符 35"/>
          <p:cNvPicPr>
            <a:picLocks noChangeAspect="1"/>
          </p:cNvPicPr>
          <p:nvPr/>
        </p:nvPicPr>
        <p:blipFill>
          <a:blip r:embed="rId2" cstate="print">
            <a:grayscl/>
            <a:extLst>
              <a:ext uri="{28A0092B-C50C-407E-A947-70E740481C1C}">
                <a14:useLocalDpi xmlns:a14="http://schemas.microsoft.com/office/drawing/2010/main" val="0"/>
              </a:ext>
            </a:extLst>
          </a:blip>
          <a:srcRect t="9032" b="9032"/>
          <a:stretch>
            <a:fillRect/>
          </a:stretch>
        </p:blipFill>
        <p:spPr>
          <a:xfrm>
            <a:off x="4751337" y="1895785"/>
            <a:ext cx="2689324" cy="1749270"/>
          </a:xfrm>
          <a:prstGeom prst="rect">
            <a:avLst/>
          </a:prstGeom>
        </p:spPr>
      </p:pic>
      <p:pic>
        <p:nvPicPr>
          <p:cNvPr id="18" name="图片占位符 37"/>
          <p:cNvPicPr>
            <a:picLocks noChangeAspect="1"/>
          </p:cNvPicPr>
          <p:nvPr/>
        </p:nvPicPr>
        <p:blipFill>
          <a:blip r:embed="rId3" cstate="print">
            <a:grayscl/>
            <a:extLst>
              <a:ext uri="{28A0092B-C50C-407E-A947-70E740481C1C}">
                <a14:useLocalDpi xmlns:a14="http://schemas.microsoft.com/office/drawing/2010/main" val="0"/>
              </a:ext>
            </a:extLst>
          </a:blip>
          <a:srcRect t="1525" b="1525"/>
          <a:stretch>
            <a:fillRect/>
          </a:stretch>
        </p:blipFill>
        <p:spPr>
          <a:xfrm>
            <a:off x="8365117" y="1895785"/>
            <a:ext cx="2689324" cy="1749270"/>
          </a:xfrm>
          <a:prstGeom prst="rect">
            <a:avLst/>
          </a:prstGeom>
        </p:spPr>
      </p:pic>
      <p:pic>
        <p:nvPicPr>
          <p:cNvPr id="19" name="图片占位符 41"/>
          <p:cNvPicPr>
            <a:picLocks noChangeAspect="1"/>
          </p:cNvPicPr>
          <p:nvPr/>
        </p:nvPicPr>
        <p:blipFill>
          <a:blip r:embed="rId4" cstate="print">
            <a:grayscl/>
            <a:extLst>
              <a:ext uri="{28A0092B-C50C-407E-A947-70E740481C1C}">
                <a14:useLocalDpi xmlns:a14="http://schemas.microsoft.com/office/drawing/2010/main" val="0"/>
              </a:ext>
            </a:extLst>
          </a:blip>
          <a:srcRect t="1234" b="1234"/>
          <a:stretch>
            <a:fillRect/>
          </a:stretch>
        </p:blipFill>
        <p:spPr>
          <a:xfrm>
            <a:off x="1137558" y="1895785"/>
            <a:ext cx="2689324" cy="1749270"/>
          </a:xfrm>
          <a:prstGeom prst="rect">
            <a:avLst/>
          </a:prstGeom>
        </p:spPr>
      </p:pic>
      <p:grpSp>
        <p:nvGrpSpPr>
          <p:cNvPr id="21" name="组合 20"/>
          <p:cNvGrpSpPr/>
          <p:nvPr/>
        </p:nvGrpSpPr>
        <p:grpSpPr>
          <a:xfrm>
            <a:off x="4388795" y="155492"/>
            <a:ext cx="3414409" cy="1123381"/>
            <a:chOff x="4388795" y="194404"/>
            <a:chExt cx="3414409" cy="1123381"/>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1730" y="194404"/>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5" name="矩形 24"/>
          <p:cNvSpPr/>
          <p:nvPr/>
        </p:nvSpPr>
        <p:spPr>
          <a:xfrm>
            <a:off x="10337800" y="422126"/>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080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191" y="1398268"/>
            <a:ext cx="5597124" cy="4746358"/>
            <a:chOff x="2447926" y="1125537"/>
            <a:chExt cx="4251325" cy="3519488"/>
          </a:xfrm>
          <a:solidFill>
            <a:schemeClr val="bg1">
              <a:lumMod val="85000"/>
              <a:alpha val="60000"/>
            </a:schemeClr>
          </a:solidFill>
        </p:grpSpPr>
        <p:sp>
          <p:nvSpPr>
            <p:cNvPr id="3" name="Freeform 6"/>
            <p:cNvSpPr>
              <a:spLocks/>
            </p:cNvSpPr>
            <p:nvPr/>
          </p:nvSpPr>
          <p:spPr bwMode="auto">
            <a:xfrm>
              <a:off x="4230688" y="1168400"/>
              <a:ext cx="1863725" cy="1590675"/>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4" name="Freeform 7"/>
            <p:cNvSpPr>
              <a:spLocks/>
            </p:cNvSpPr>
            <p:nvPr/>
          </p:nvSpPr>
          <p:spPr bwMode="auto">
            <a:xfrm>
              <a:off x="3875088" y="2246313"/>
              <a:ext cx="1190625" cy="1008063"/>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 name="Freeform 8"/>
            <p:cNvSpPr>
              <a:spLocks/>
            </p:cNvSpPr>
            <p:nvPr/>
          </p:nvSpPr>
          <p:spPr bwMode="auto">
            <a:xfrm>
              <a:off x="4719638" y="2595563"/>
              <a:ext cx="239713" cy="39846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 name="Freeform 9"/>
            <p:cNvSpPr>
              <a:spLocks/>
            </p:cNvSpPr>
            <p:nvPr/>
          </p:nvSpPr>
          <p:spPr bwMode="auto">
            <a:xfrm>
              <a:off x="2447926" y="1549400"/>
              <a:ext cx="1701800" cy="1289050"/>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 name="Freeform 10"/>
            <p:cNvSpPr>
              <a:spLocks/>
            </p:cNvSpPr>
            <p:nvPr/>
          </p:nvSpPr>
          <p:spPr bwMode="auto">
            <a:xfrm>
              <a:off x="3549651" y="2562225"/>
              <a:ext cx="1058863" cy="76041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 name="Freeform 11"/>
            <p:cNvSpPr>
              <a:spLocks/>
            </p:cNvSpPr>
            <p:nvPr/>
          </p:nvSpPr>
          <p:spPr bwMode="auto">
            <a:xfrm>
              <a:off x="4157663" y="3094038"/>
              <a:ext cx="917575" cy="806450"/>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 name="Freeform 12"/>
            <p:cNvSpPr>
              <a:spLocks/>
            </p:cNvSpPr>
            <p:nvPr/>
          </p:nvSpPr>
          <p:spPr bwMode="auto">
            <a:xfrm>
              <a:off x="2633663" y="2770188"/>
              <a:ext cx="1643063" cy="99695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4130676" y="3598863"/>
              <a:ext cx="741363" cy="7747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1" name="Freeform 14"/>
            <p:cNvSpPr>
              <a:spLocks/>
            </p:cNvSpPr>
            <p:nvPr/>
          </p:nvSpPr>
          <p:spPr bwMode="auto">
            <a:xfrm>
              <a:off x="4660901" y="3587750"/>
              <a:ext cx="501650" cy="433388"/>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2" name="Freeform 15"/>
            <p:cNvSpPr>
              <a:spLocks/>
            </p:cNvSpPr>
            <p:nvPr/>
          </p:nvSpPr>
          <p:spPr bwMode="auto">
            <a:xfrm>
              <a:off x="4741863" y="3854450"/>
              <a:ext cx="655638" cy="500063"/>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3" name="Freeform 16"/>
            <p:cNvSpPr>
              <a:spLocks/>
            </p:cNvSpPr>
            <p:nvPr/>
          </p:nvSpPr>
          <p:spPr bwMode="auto">
            <a:xfrm>
              <a:off x="4833938" y="3305175"/>
              <a:ext cx="369888" cy="37782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4" name="Freeform 17"/>
            <p:cNvSpPr>
              <a:spLocks/>
            </p:cNvSpPr>
            <p:nvPr/>
          </p:nvSpPr>
          <p:spPr bwMode="auto">
            <a:xfrm>
              <a:off x="4835526" y="2573338"/>
              <a:ext cx="420688" cy="755650"/>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5" name="Freeform 18"/>
            <p:cNvSpPr>
              <a:spLocks/>
            </p:cNvSpPr>
            <p:nvPr/>
          </p:nvSpPr>
          <p:spPr bwMode="auto">
            <a:xfrm>
              <a:off x="5199063" y="2435225"/>
              <a:ext cx="282575" cy="61912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5127626" y="3487738"/>
              <a:ext cx="450850" cy="523875"/>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7" name="Freeform 20"/>
            <p:cNvSpPr>
              <a:spLocks/>
            </p:cNvSpPr>
            <p:nvPr/>
          </p:nvSpPr>
          <p:spPr bwMode="auto">
            <a:xfrm>
              <a:off x="5075238" y="3189288"/>
              <a:ext cx="638175" cy="39846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4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4" y="164"/>
                    <a:pt x="584" y="164"/>
                    <a:pt x="584" y="164"/>
                  </a:cubicBezTo>
                  <a:cubicBezTo>
                    <a:pt x="584" y="164"/>
                    <a:pt x="584" y="164"/>
                    <a:pt x="584" y="164"/>
                  </a:cubicBezTo>
                  <a:cubicBezTo>
                    <a:pt x="584" y="162"/>
                    <a:pt x="584" y="162"/>
                    <a:pt x="584"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8" name="Freeform 21"/>
            <p:cNvSpPr>
              <a:spLocks/>
            </p:cNvSpPr>
            <p:nvPr/>
          </p:nvSpPr>
          <p:spPr bwMode="auto">
            <a:xfrm>
              <a:off x="5214938" y="3922713"/>
              <a:ext cx="661988" cy="525463"/>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9" name="Freeform 22"/>
            <p:cNvSpPr>
              <a:spLocks/>
            </p:cNvSpPr>
            <p:nvPr/>
          </p:nvSpPr>
          <p:spPr bwMode="auto">
            <a:xfrm>
              <a:off x="5527676" y="3470275"/>
              <a:ext cx="398463" cy="53816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0" name="Freeform 23"/>
            <p:cNvSpPr>
              <a:spLocks/>
            </p:cNvSpPr>
            <p:nvPr/>
          </p:nvSpPr>
          <p:spPr bwMode="auto">
            <a:xfrm>
              <a:off x="5734051" y="3609975"/>
              <a:ext cx="366713" cy="450850"/>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1" name="Freeform 24"/>
            <p:cNvSpPr>
              <a:spLocks/>
            </p:cNvSpPr>
            <p:nvPr/>
          </p:nvSpPr>
          <p:spPr bwMode="auto">
            <a:xfrm>
              <a:off x="5895976" y="3325813"/>
              <a:ext cx="317500" cy="368300"/>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2" name="Freeform 25"/>
            <p:cNvSpPr>
              <a:spLocks/>
            </p:cNvSpPr>
            <p:nvPr/>
          </p:nvSpPr>
          <p:spPr bwMode="auto">
            <a:xfrm>
              <a:off x="5591176" y="3011488"/>
              <a:ext cx="398463" cy="488950"/>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5667376" y="2446338"/>
              <a:ext cx="106363" cy="152400"/>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4" name="Freeform 27"/>
            <p:cNvSpPr>
              <a:spLocks/>
            </p:cNvSpPr>
            <p:nvPr/>
          </p:nvSpPr>
          <p:spPr bwMode="auto">
            <a:xfrm>
              <a:off x="5564188" y="2378075"/>
              <a:ext cx="139700" cy="15081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5" name="Freeform 28"/>
            <p:cNvSpPr>
              <a:spLocks/>
            </p:cNvSpPr>
            <p:nvPr/>
          </p:nvSpPr>
          <p:spPr bwMode="auto">
            <a:xfrm>
              <a:off x="5799138" y="2082800"/>
              <a:ext cx="490538" cy="46831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6" name="Freeform 29"/>
            <p:cNvSpPr>
              <a:spLocks/>
            </p:cNvSpPr>
            <p:nvPr/>
          </p:nvSpPr>
          <p:spPr bwMode="auto">
            <a:xfrm>
              <a:off x="5910263" y="1801813"/>
              <a:ext cx="700088" cy="47625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5759451" y="1125537"/>
              <a:ext cx="939800" cy="857250"/>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5573713" y="2657475"/>
              <a:ext cx="566738" cy="357188"/>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9" name="Freeform 32"/>
            <p:cNvSpPr>
              <a:spLocks/>
            </p:cNvSpPr>
            <p:nvPr/>
          </p:nvSpPr>
          <p:spPr bwMode="auto">
            <a:xfrm>
              <a:off x="6105526" y="3246438"/>
              <a:ext cx="87313" cy="79375"/>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0" name="Freeform 33"/>
            <p:cNvSpPr>
              <a:spLocks/>
            </p:cNvSpPr>
            <p:nvPr/>
          </p:nvSpPr>
          <p:spPr bwMode="auto">
            <a:xfrm>
              <a:off x="5691188" y="2949575"/>
              <a:ext cx="492125" cy="381000"/>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1" name="Freeform 34"/>
            <p:cNvSpPr>
              <a:spLocks/>
            </p:cNvSpPr>
            <p:nvPr/>
          </p:nvSpPr>
          <p:spPr bwMode="auto">
            <a:xfrm>
              <a:off x="5432426" y="2219325"/>
              <a:ext cx="458788" cy="655638"/>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2" name="Freeform 35"/>
            <p:cNvSpPr>
              <a:spLocks/>
            </p:cNvSpPr>
            <p:nvPr/>
          </p:nvSpPr>
          <p:spPr bwMode="auto">
            <a:xfrm>
              <a:off x="5221288" y="2849563"/>
              <a:ext cx="485775" cy="47783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6"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3" name="Freeform 36"/>
            <p:cNvSpPr>
              <a:spLocks/>
            </p:cNvSpPr>
            <p:nvPr/>
          </p:nvSpPr>
          <p:spPr bwMode="auto">
            <a:xfrm>
              <a:off x="6130926" y="3870325"/>
              <a:ext cx="138113" cy="33496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4" name="Freeform 37"/>
            <p:cNvSpPr>
              <a:spLocks/>
            </p:cNvSpPr>
            <p:nvPr/>
          </p:nvSpPr>
          <p:spPr bwMode="auto">
            <a:xfrm>
              <a:off x="5110163" y="4464050"/>
              <a:ext cx="214313" cy="180975"/>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196590" y="3185589"/>
            <a:ext cx="446341" cy="1477083"/>
            <a:chOff x="3951212" y="2490626"/>
            <a:chExt cx="351970" cy="1137111"/>
          </a:xfrm>
        </p:grpSpPr>
        <p:sp>
          <p:nvSpPr>
            <p:cNvPr id="36" name="Freeform 42"/>
            <p:cNvSpPr>
              <a:spLocks/>
            </p:cNvSpPr>
            <p:nvPr/>
          </p:nvSpPr>
          <p:spPr bwMode="auto">
            <a:xfrm>
              <a:off x="3951212" y="2490626"/>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4126883" y="2966321"/>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434664" y="2599217"/>
            <a:ext cx="446341" cy="1477083"/>
            <a:chOff x="3379768" y="2050847"/>
            <a:chExt cx="351970" cy="1137111"/>
          </a:xfrm>
        </p:grpSpPr>
        <p:sp>
          <p:nvSpPr>
            <p:cNvPr id="39" name="Freeform 42"/>
            <p:cNvSpPr>
              <a:spLocks/>
            </p:cNvSpPr>
            <p:nvPr/>
          </p:nvSpPr>
          <p:spPr bwMode="auto">
            <a:xfrm>
              <a:off x="3379768" y="2050847"/>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3555439" y="2526542"/>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459295" y="2693945"/>
            <a:ext cx="446341" cy="1477083"/>
            <a:chOff x="1148241" y="2121893"/>
            <a:chExt cx="351970" cy="1137111"/>
          </a:xfrm>
        </p:grpSpPr>
        <p:sp>
          <p:nvSpPr>
            <p:cNvPr id="42" name="Freeform 42"/>
            <p:cNvSpPr>
              <a:spLocks/>
            </p:cNvSpPr>
            <p:nvPr/>
          </p:nvSpPr>
          <p:spPr bwMode="auto">
            <a:xfrm>
              <a:off x="1148241" y="2121893"/>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1600"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1323912" y="2597588"/>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125471" y="3066942"/>
            <a:ext cx="446341" cy="1477083"/>
            <a:chOff x="2397873" y="2401641"/>
            <a:chExt cx="351970" cy="1137111"/>
          </a:xfrm>
        </p:grpSpPr>
        <p:sp>
          <p:nvSpPr>
            <p:cNvPr id="45" name="Freeform 42"/>
            <p:cNvSpPr>
              <a:spLocks/>
            </p:cNvSpPr>
            <p:nvPr/>
          </p:nvSpPr>
          <p:spPr bwMode="auto">
            <a:xfrm>
              <a:off x="2397873" y="2401641"/>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H="1">
              <a:off x="2573544" y="2877336"/>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TextBox 6158"/>
          <p:cNvSpPr txBox="1"/>
          <p:nvPr/>
        </p:nvSpPr>
        <p:spPr>
          <a:xfrm>
            <a:off x="1488846" y="277563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01</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8" name="TextBox 59"/>
          <p:cNvSpPr txBox="1"/>
          <p:nvPr/>
        </p:nvSpPr>
        <p:spPr>
          <a:xfrm>
            <a:off x="3153731" y="3132108"/>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02</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9" name="TextBox 60"/>
          <p:cNvSpPr txBox="1"/>
          <p:nvPr/>
        </p:nvSpPr>
        <p:spPr>
          <a:xfrm>
            <a:off x="4465649" y="266229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03</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0" name="TextBox 61"/>
          <p:cNvSpPr txBox="1"/>
          <p:nvPr/>
        </p:nvSpPr>
        <p:spPr>
          <a:xfrm>
            <a:off x="5225279" y="3252205"/>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04</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378964" y="3467220"/>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2" name="圆角矩形 51"/>
          <p:cNvSpPr/>
          <p:nvPr/>
        </p:nvSpPr>
        <p:spPr>
          <a:xfrm>
            <a:off x="7378964" y="3467220"/>
            <a:ext cx="2941505"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3" name="TextBox 64"/>
          <p:cNvSpPr txBox="1"/>
          <p:nvPr/>
        </p:nvSpPr>
        <p:spPr>
          <a:xfrm>
            <a:off x="6855711" y="3385101"/>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01</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4" name="TextBox 65"/>
          <p:cNvSpPr txBox="1"/>
          <p:nvPr/>
        </p:nvSpPr>
        <p:spPr>
          <a:xfrm>
            <a:off x="10983204" y="3385101"/>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82%</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7378964" y="4112514"/>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6" name="圆角矩形 55"/>
          <p:cNvSpPr/>
          <p:nvPr/>
        </p:nvSpPr>
        <p:spPr>
          <a:xfrm>
            <a:off x="7378966" y="4112514"/>
            <a:ext cx="1706109"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7" name="TextBox 68"/>
          <p:cNvSpPr txBox="1"/>
          <p:nvPr/>
        </p:nvSpPr>
        <p:spPr>
          <a:xfrm>
            <a:off x="6855711" y="4030394"/>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02</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8" name="TextBox 69"/>
          <p:cNvSpPr txBox="1"/>
          <p:nvPr/>
        </p:nvSpPr>
        <p:spPr>
          <a:xfrm>
            <a:off x="10983204" y="4030394"/>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50%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378964" y="4768087"/>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0" name="圆角矩形 59"/>
          <p:cNvSpPr/>
          <p:nvPr/>
        </p:nvSpPr>
        <p:spPr>
          <a:xfrm>
            <a:off x="7378964" y="4768087"/>
            <a:ext cx="2548123"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1" name="TextBox 72"/>
          <p:cNvSpPr txBox="1"/>
          <p:nvPr/>
        </p:nvSpPr>
        <p:spPr>
          <a:xfrm>
            <a:off x="6855711" y="4685967"/>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03</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2" name="TextBox 73"/>
          <p:cNvSpPr txBox="1"/>
          <p:nvPr/>
        </p:nvSpPr>
        <p:spPr>
          <a:xfrm>
            <a:off x="10983204" y="4685967"/>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75%</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7378964" y="5404608"/>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4" name="圆角矩形 63"/>
          <p:cNvSpPr/>
          <p:nvPr/>
        </p:nvSpPr>
        <p:spPr>
          <a:xfrm>
            <a:off x="7378964" y="5404608"/>
            <a:ext cx="3229537"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5" name="TextBox 76"/>
          <p:cNvSpPr txBox="1"/>
          <p:nvPr/>
        </p:nvSpPr>
        <p:spPr>
          <a:xfrm>
            <a:off x="6855711" y="5322489"/>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04</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6" name="TextBox 77"/>
          <p:cNvSpPr txBox="1"/>
          <p:nvPr/>
        </p:nvSpPr>
        <p:spPr>
          <a:xfrm>
            <a:off x="10983204" y="5322489"/>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90%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7" name="TextBox 16"/>
          <p:cNvSpPr txBox="1"/>
          <p:nvPr/>
        </p:nvSpPr>
        <p:spPr bwMode="auto">
          <a:xfrm>
            <a:off x="6855711" y="1923633"/>
            <a:ext cx="4732130" cy="738664"/>
          </a:xfrm>
          <a:prstGeom prst="rect">
            <a:avLst/>
          </a:prstGeom>
          <a:noFill/>
        </p:spPr>
        <p:txBody>
          <a:bodyPr wrap="square">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9" name="组合 68"/>
          <p:cNvGrpSpPr/>
          <p:nvPr/>
        </p:nvGrpSpPr>
        <p:grpSpPr>
          <a:xfrm>
            <a:off x="4388795" y="160439"/>
            <a:ext cx="3414409" cy="1118434"/>
            <a:chOff x="4388795" y="199351"/>
            <a:chExt cx="3414409" cy="1118434"/>
          </a:xfrm>
        </p:grpSpPr>
        <p:sp>
          <p:nvSpPr>
            <p:cNvPr id="70" name="矩形 6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1" name="文本框 7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2" name="文本框 7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73" name="矩形 7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888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48277" y="2114596"/>
            <a:ext cx="4530923" cy="888155"/>
            <a:chOff x="6848277" y="2516740"/>
            <a:chExt cx="4530923" cy="888155"/>
          </a:xfrm>
        </p:grpSpPr>
        <p:grpSp>
          <p:nvGrpSpPr>
            <p:cNvPr id="3" name="组合 2"/>
            <p:cNvGrpSpPr/>
            <p:nvPr/>
          </p:nvGrpSpPr>
          <p:grpSpPr>
            <a:xfrm rot="16200000">
              <a:off x="6848277" y="2516741"/>
              <a:ext cx="453958" cy="453958"/>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430572" y="2516740"/>
              <a:ext cx="3948628" cy="888155"/>
              <a:chOff x="6585160" y="1678126"/>
              <a:chExt cx="3948628" cy="888155"/>
            </a:xfrm>
          </p:grpSpPr>
          <p:sp>
            <p:nvSpPr>
              <p:cNvPr id="5" name="矩形 4"/>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 name="矩形 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9" name="组合 8"/>
          <p:cNvGrpSpPr/>
          <p:nvPr/>
        </p:nvGrpSpPr>
        <p:grpSpPr>
          <a:xfrm>
            <a:off x="6848277" y="3382588"/>
            <a:ext cx="4530923" cy="888155"/>
            <a:chOff x="6848277" y="2516740"/>
            <a:chExt cx="4530923" cy="888155"/>
          </a:xfrm>
        </p:grpSpPr>
        <p:grpSp>
          <p:nvGrpSpPr>
            <p:cNvPr id="10" name="组合 9"/>
            <p:cNvGrpSpPr/>
            <p:nvPr/>
          </p:nvGrpSpPr>
          <p:grpSpPr>
            <a:xfrm rot="16200000">
              <a:off x="6848277" y="2516741"/>
              <a:ext cx="453958" cy="453958"/>
              <a:chOff x="5869021" y="5872413"/>
              <a:chExt cx="453958" cy="453958"/>
            </a:xfrm>
          </p:grpSpPr>
          <p:sp>
            <p:nvSpPr>
              <p:cNvPr id="14" name="矩形 13"/>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430572" y="2516740"/>
              <a:ext cx="3948628" cy="888155"/>
              <a:chOff x="6585160" y="1678126"/>
              <a:chExt cx="3948628" cy="888155"/>
            </a:xfrm>
          </p:grpSpPr>
          <p:sp>
            <p:nvSpPr>
              <p:cNvPr id="12" name="矩形 11"/>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16" name="组合 15"/>
          <p:cNvGrpSpPr/>
          <p:nvPr/>
        </p:nvGrpSpPr>
        <p:grpSpPr>
          <a:xfrm>
            <a:off x="6848277" y="4650580"/>
            <a:ext cx="4530923" cy="888155"/>
            <a:chOff x="6848277" y="2516740"/>
            <a:chExt cx="4530923" cy="888155"/>
          </a:xfrm>
        </p:grpSpPr>
        <p:grpSp>
          <p:nvGrpSpPr>
            <p:cNvPr id="17" name="组合 16"/>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箭头: V 形 3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7430572" y="2516740"/>
              <a:ext cx="3948628" cy="888155"/>
              <a:chOff x="6585160" y="1678126"/>
              <a:chExt cx="3948628" cy="888155"/>
            </a:xfrm>
          </p:grpSpPr>
          <p:sp>
            <p:nvSpPr>
              <p:cNvPr id="19" name="矩形 1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0" name="矩形 19"/>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pic>
        <p:nvPicPr>
          <p:cNvPr id="23" name="图片占位符 42"/>
          <p:cNvPicPr>
            <a:picLocks noChangeAspect="1"/>
          </p:cNvPicPr>
          <p:nvPr/>
        </p:nvPicPr>
        <p:blipFill>
          <a:blip r:embed="rId2" cstate="print">
            <a:grayscl/>
            <a:extLst>
              <a:ext uri="{28A0092B-C50C-407E-A947-70E740481C1C}">
                <a14:useLocalDpi xmlns:a14="http://schemas.microsoft.com/office/drawing/2010/main" val="0"/>
              </a:ext>
            </a:extLst>
          </a:blip>
          <a:srcRect l="68" r="68"/>
          <a:stretch>
            <a:fillRect/>
          </a:stretch>
        </p:blipFill>
        <p:spPr>
          <a:xfrm>
            <a:off x="695326" y="1774999"/>
            <a:ext cx="5802753" cy="3873500"/>
          </a:xfrm>
          <a:prstGeom prst="rect">
            <a:avLst/>
          </a:prstGeom>
        </p:spPr>
      </p:pic>
      <p:grpSp>
        <p:nvGrpSpPr>
          <p:cNvPr id="25" name="组合 24"/>
          <p:cNvGrpSpPr/>
          <p:nvPr/>
        </p:nvGrpSpPr>
        <p:grpSpPr>
          <a:xfrm>
            <a:off x="4388795" y="160439"/>
            <a:ext cx="3414409" cy="1118434"/>
            <a:chOff x="4388795" y="199351"/>
            <a:chExt cx="3414409" cy="1118434"/>
          </a:xfrm>
        </p:grpSpPr>
        <p:sp>
          <p:nvSpPr>
            <p:cNvPr id="26" name="矩形 2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9" name="矩形 28"/>
          <p:cNvSpPr/>
          <p:nvPr/>
        </p:nvSpPr>
        <p:spPr>
          <a:xfrm>
            <a:off x="10337800" y="422126"/>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608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3045" y="4115283"/>
            <a:ext cx="2157669" cy="53937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6186688" y="1622810"/>
            <a:ext cx="2157669" cy="599582"/>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539402" y="4917037"/>
            <a:ext cx="9302769" cy="888155"/>
            <a:chOff x="6585159" y="1678126"/>
            <a:chExt cx="9302769" cy="888155"/>
          </a:xfrm>
        </p:grpSpPr>
        <p:sp>
          <p:nvSpPr>
            <p:cNvPr id="5" name="矩形 4"/>
            <p:cNvSpPr/>
            <p:nvPr/>
          </p:nvSpPr>
          <p:spPr>
            <a:xfrm>
              <a:off x="6585159" y="2030750"/>
              <a:ext cx="930276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6" name="矩形 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7" name="图片占位符 17"/>
          <p:cNvPicPr>
            <a:picLocks noChangeAspect="1"/>
          </p:cNvPicPr>
          <p:nvPr/>
        </p:nvPicPr>
        <p:blipFill>
          <a:blip r:embed="rId2">
            <a:grayscl/>
            <a:extLst>
              <a:ext uri="{28A0092B-C50C-407E-A947-70E740481C1C}">
                <a14:useLocalDpi xmlns:a14="http://schemas.microsoft.com/office/drawing/2010/main" val="0"/>
              </a:ext>
            </a:extLst>
          </a:blip>
          <a:srcRect t="24578" b="24578"/>
          <a:stretch>
            <a:fillRect/>
          </a:stretch>
        </p:blipFill>
        <p:spPr>
          <a:xfrm>
            <a:off x="1539401" y="1619357"/>
            <a:ext cx="9128598" cy="3035300"/>
          </a:xfrm>
          <a:prstGeom prst="rect">
            <a:avLst/>
          </a:prstGeom>
        </p:spPr>
      </p:pic>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3" name="矩形 12"/>
          <p:cNvSpPr/>
          <p:nvPr/>
        </p:nvSpPr>
        <p:spPr>
          <a:xfrm>
            <a:off x="10337800" y="422126"/>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2376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54200" y="596900"/>
            <a:ext cx="8483600" cy="566420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3" y="2584265"/>
            <a:ext cx="540000" cy="54000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763" y="3824050"/>
            <a:ext cx="540000" cy="5400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763" y="1966667"/>
            <a:ext cx="540000" cy="54000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763" y="5473704"/>
            <a:ext cx="540000" cy="540000"/>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763" y="4686308"/>
            <a:ext cx="540000" cy="540000"/>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8763" y="3201864"/>
            <a:ext cx="540000" cy="540000"/>
          </a:xfrm>
          <a:prstGeom prst="rect">
            <a:avLst/>
          </a:prstGeom>
        </p:spPr>
      </p:pic>
      <p:sp>
        <p:nvSpPr>
          <p:cNvPr id="10" name="矩形 9"/>
          <p:cNvSpPr/>
          <p:nvPr/>
        </p:nvSpPr>
        <p:spPr>
          <a:xfrm>
            <a:off x="10337800" y="422126"/>
            <a:ext cx="1240927" cy="349547"/>
          </a:xfrm>
          <a:prstGeom prst="rect">
            <a:avLst/>
          </a:prstGeom>
          <a:blipFill dpi="0" rotWithShape="1">
            <a:blip r:embed="rId9">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245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690"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 name="矩形 2"/>
          <p:cNvSpPr/>
          <p:nvPr/>
        </p:nvSpPr>
        <p:spPr>
          <a:xfrm>
            <a:off x="4746829"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8160968"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pic>
        <p:nvPicPr>
          <p:cNvPr id="5" name="图片占位符 17"/>
          <p:cNvPicPr>
            <a:picLocks noChangeAspect="1"/>
          </p:cNvPicPr>
          <p:nvPr/>
        </p:nvPicPr>
        <p:blipFill>
          <a:blip r:embed="rId2">
            <a:grayscl/>
            <a:extLst>
              <a:ext uri="{28A0092B-C50C-407E-A947-70E740481C1C}">
                <a14:useLocalDpi xmlns:a14="http://schemas.microsoft.com/office/drawing/2010/main" val="0"/>
              </a:ext>
            </a:extLst>
          </a:blip>
          <a:srcRect l="24394" r="24394"/>
          <a:stretch>
            <a:fillRect/>
          </a:stretch>
        </p:blipFill>
        <p:spPr>
          <a:xfrm>
            <a:off x="1332690" y="1626050"/>
            <a:ext cx="2709422" cy="3182775"/>
          </a:xfrm>
          <a:prstGeom prst="rect">
            <a:avLst/>
          </a:prstGeom>
        </p:spPr>
      </p:pic>
      <p:pic>
        <p:nvPicPr>
          <p:cNvPr id="6" name="图片占位符 19"/>
          <p:cNvPicPr>
            <a:picLocks noChangeAspect="1"/>
          </p:cNvPicPr>
          <p:nvPr/>
        </p:nvPicPr>
        <p:blipFill>
          <a:blip r:embed="rId3">
            <a:grayscl/>
            <a:extLst>
              <a:ext uri="{28A0092B-C50C-407E-A947-70E740481C1C}">
                <a14:useLocalDpi xmlns:a14="http://schemas.microsoft.com/office/drawing/2010/main" val="0"/>
              </a:ext>
            </a:extLst>
          </a:blip>
          <a:srcRect l="23043" r="23043"/>
          <a:stretch>
            <a:fillRect/>
          </a:stretch>
        </p:blipFill>
        <p:spPr>
          <a:xfrm>
            <a:off x="4746829" y="1626050"/>
            <a:ext cx="2709422" cy="3182775"/>
          </a:xfrm>
          <a:prstGeom prst="rect">
            <a:avLst/>
          </a:prstGeom>
        </p:spPr>
      </p:pic>
      <p:pic>
        <p:nvPicPr>
          <p:cNvPr id="7" name="图片占位符 21"/>
          <p:cNvPicPr>
            <a:picLocks noChangeAspect="1"/>
          </p:cNvPicPr>
          <p:nvPr/>
        </p:nvPicPr>
        <p:blipFill>
          <a:blip r:embed="rId4">
            <a:grayscl/>
            <a:extLst>
              <a:ext uri="{28A0092B-C50C-407E-A947-70E740481C1C}">
                <a14:useLocalDpi xmlns:a14="http://schemas.microsoft.com/office/drawing/2010/main" val="0"/>
              </a:ext>
            </a:extLst>
          </a:blip>
          <a:srcRect l="24372" r="24372"/>
          <a:stretch>
            <a:fillRect/>
          </a:stretch>
        </p:blipFill>
        <p:spPr>
          <a:xfrm>
            <a:off x="8160968" y="1626050"/>
            <a:ext cx="2709422" cy="3182775"/>
          </a:xfrm>
          <a:prstGeom prst="rect">
            <a:avLst/>
          </a:prstGeom>
        </p:spPr>
      </p:pic>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3" name="矩形 12"/>
          <p:cNvSpPr/>
          <p:nvPr/>
        </p:nvSpPr>
        <p:spPr>
          <a:xfrm>
            <a:off x="10337800" y="422126"/>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48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03</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1122003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8"/>
          <p:cNvPicPr>
            <a:picLocks noChangeAspect="1"/>
          </p:cNvPicPr>
          <p:nvPr/>
        </p:nvPicPr>
        <p:blipFill>
          <a:blip r:embed="rId2" cstate="print">
            <a:extLst>
              <a:ext uri="{28A0092B-C50C-407E-A947-70E740481C1C}">
                <a14:useLocalDpi xmlns:a14="http://schemas.microsoft.com/office/drawing/2010/main" val="0"/>
              </a:ext>
            </a:extLst>
          </a:blip>
          <a:srcRect l="21865" r="21865"/>
          <a:stretch>
            <a:fillRect/>
          </a:stretch>
        </p:blipFill>
        <p:spPr>
          <a:xfrm>
            <a:off x="1709548" y="1704070"/>
            <a:ext cx="1473200" cy="1473200"/>
          </a:xfrm>
          <a:prstGeom prst="rect">
            <a:avLst/>
          </a:prstGeom>
        </p:spPr>
      </p:pic>
      <p:pic>
        <p:nvPicPr>
          <p:cNvPr id="3" name="图片占位符 36"/>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a:xfrm>
            <a:off x="6498078" y="1704070"/>
            <a:ext cx="1473200" cy="1473200"/>
          </a:xfrm>
          <a:prstGeom prst="rect">
            <a:avLst/>
          </a:prstGeom>
        </p:spPr>
      </p:pic>
      <p:pic>
        <p:nvPicPr>
          <p:cNvPr id="4" name="图片占位符 38"/>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8892343" y="2440670"/>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pic>
      <p:pic>
        <p:nvPicPr>
          <p:cNvPr id="5" name="图片占位符 34"/>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4103813" y="2440670"/>
            <a:ext cx="1473200" cy="1473200"/>
          </a:xfrm>
          <a:prstGeom prst="rect">
            <a:avLst/>
          </a:prstGeom>
        </p:spPr>
      </p:pic>
      <p:cxnSp>
        <p:nvCxnSpPr>
          <p:cNvPr id="6" name="直接连接符 5"/>
          <p:cNvCxnSpPr>
            <a:cxnSpLocks/>
          </p:cNvCxnSpPr>
          <p:nvPr/>
        </p:nvCxnSpPr>
        <p:spPr>
          <a:xfrm rot="5400000" flipH="1">
            <a:off x="208896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rot="5400000" flipH="1">
            <a:off x="687749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rot="5400000" flipH="1">
            <a:off x="4483227" y="431999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rot="5400000" flipH="1">
            <a:off x="9271758" y="432000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91322"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1233162"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007179"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3614127" y="47598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4" name="矩形 13"/>
          <p:cNvSpPr/>
          <p:nvPr/>
        </p:nvSpPr>
        <p:spPr>
          <a:xfrm>
            <a:off x="8406953" y="4745292"/>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文本框 14"/>
          <p:cNvSpPr txBox="1"/>
          <p:nvPr/>
        </p:nvSpPr>
        <p:spPr>
          <a:xfrm>
            <a:off x="6665339"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4271073"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9045090"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文字</a:t>
            </a:r>
            <a:endPar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88795" y="160439"/>
            <a:ext cx="3414409" cy="1118434"/>
            <a:chOff x="4388795" y="199351"/>
            <a:chExt cx="3414409" cy="1118434"/>
          </a:xfrm>
        </p:grpSpPr>
        <p:sp>
          <p:nvSpPr>
            <p:cNvPr id="20" name="矩形 1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3" name="矩形 22"/>
          <p:cNvSpPr/>
          <p:nvPr/>
        </p:nvSpPr>
        <p:spPr>
          <a:xfrm>
            <a:off x="10337800" y="422126"/>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358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801" y="2167723"/>
            <a:ext cx="3054361" cy="3078747"/>
          </a:xfrm>
          <a:prstGeom prst="rect">
            <a:avLst/>
          </a:prstGeom>
        </p:spPr>
      </p:pic>
      <p:grpSp>
        <p:nvGrpSpPr>
          <p:cNvPr id="3" name="组合 2"/>
          <p:cNvGrpSpPr/>
          <p:nvPr/>
        </p:nvGrpSpPr>
        <p:grpSpPr>
          <a:xfrm>
            <a:off x="7869676" y="3867514"/>
            <a:ext cx="2812837" cy="1109754"/>
            <a:chOff x="6585159" y="1678126"/>
            <a:chExt cx="2812837" cy="1109754"/>
          </a:xfrm>
        </p:grpSpPr>
        <p:sp>
          <p:nvSpPr>
            <p:cNvPr id="4" name="矩形 3"/>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 name="矩形 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 name="组合 5"/>
          <p:cNvGrpSpPr/>
          <p:nvPr/>
        </p:nvGrpSpPr>
        <p:grpSpPr>
          <a:xfrm>
            <a:off x="7869676" y="2438748"/>
            <a:ext cx="2812837" cy="1109754"/>
            <a:chOff x="6585159" y="1678126"/>
            <a:chExt cx="2812837" cy="1109754"/>
          </a:xfrm>
        </p:grpSpPr>
        <p:sp>
          <p:nvSpPr>
            <p:cNvPr id="7" name="矩形 6"/>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8" name="矩形 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9" name="组合 8"/>
          <p:cNvGrpSpPr/>
          <p:nvPr/>
        </p:nvGrpSpPr>
        <p:grpSpPr>
          <a:xfrm>
            <a:off x="1227127" y="2241063"/>
            <a:ext cx="2812837" cy="2890762"/>
            <a:chOff x="6585159" y="1837632"/>
            <a:chExt cx="2812837" cy="2890762"/>
          </a:xfrm>
        </p:grpSpPr>
        <p:sp>
          <p:nvSpPr>
            <p:cNvPr id="10" name="矩形 9"/>
            <p:cNvSpPr/>
            <p:nvPr/>
          </p:nvSpPr>
          <p:spPr>
            <a:xfrm>
              <a:off x="6585159" y="2190256"/>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1" name="矩形 10"/>
            <p:cNvSpPr/>
            <p:nvPr/>
          </p:nvSpPr>
          <p:spPr>
            <a:xfrm>
              <a:off x="7156022" y="1837632"/>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sp>
          <p:nvSpPr>
            <p:cNvPr id="12" name="矩形 11"/>
            <p:cNvSpPr/>
            <p:nvPr/>
          </p:nvSpPr>
          <p:spPr>
            <a:xfrm>
              <a:off x="6585159" y="3971264"/>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7156022" y="3618640"/>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5" name="组合 14"/>
          <p:cNvGrpSpPr/>
          <p:nvPr/>
        </p:nvGrpSpPr>
        <p:grpSpPr>
          <a:xfrm>
            <a:off x="4388795" y="160439"/>
            <a:ext cx="3414409" cy="1118434"/>
            <a:chOff x="4388795" y="199351"/>
            <a:chExt cx="3414409" cy="1118434"/>
          </a:xfrm>
        </p:grpSpPr>
        <p:sp>
          <p:nvSpPr>
            <p:cNvPr id="16" name="矩形 1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9" name="矩形 18"/>
          <p:cNvSpPr/>
          <p:nvPr/>
        </p:nvSpPr>
        <p:spPr>
          <a:xfrm>
            <a:off x="10337800" y="422126"/>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190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99887" y="1907441"/>
            <a:ext cx="1233714" cy="1219201"/>
            <a:chOff x="899887" y="2133600"/>
            <a:chExt cx="1233714" cy="1219201"/>
          </a:xfrm>
        </p:grpSpPr>
        <p:sp>
          <p:nvSpPr>
            <p:cNvPr id="36" name="矩形 35"/>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887" y="4257236"/>
            <a:ext cx="1233714" cy="1219201"/>
            <a:chOff x="899887" y="2133600"/>
            <a:chExt cx="1233714" cy="1219201"/>
          </a:xfrm>
        </p:grpSpPr>
        <p:sp>
          <p:nvSpPr>
            <p:cNvPr id="40" name="矩形 39"/>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13"/>
            <p:cNvSpPr/>
            <p:nvPr/>
          </p:nvSpPr>
          <p:spPr>
            <a:xfrm>
              <a:off x="1476186" y="2617563"/>
              <a:ext cx="284315" cy="43996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343757" y="1907441"/>
            <a:ext cx="1233714" cy="1219201"/>
            <a:chOff x="899887" y="2133600"/>
            <a:chExt cx="1233714" cy="1219201"/>
          </a:xfrm>
        </p:grpSpPr>
        <p:sp>
          <p:nvSpPr>
            <p:cNvPr id="44" name="矩形 43"/>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46" name="椭圆 17"/>
            <p:cNvSpPr/>
            <p:nvPr/>
          </p:nvSpPr>
          <p:spPr>
            <a:xfrm>
              <a:off x="1398363" y="2649020"/>
              <a:ext cx="439962" cy="377048"/>
            </a:xfrm>
            <a:custGeom>
              <a:avLst/>
              <a:gdLst>
                <a:gd name="connsiteX0" fmla="*/ 268779 w 330783"/>
                <a:gd name="connsiteY0" fmla="*/ 228000 h 283482"/>
                <a:gd name="connsiteX1" fmla="*/ 255907 w 330783"/>
                <a:gd name="connsiteY1" fmla="*/ 230574 h 283482"/>
                <a:gd name="connsiteX2" fmla="*/ 235313 w 330783"/>
                <a:gd name="connsiteY2" fmla="*/ 249881 h 283482"/>
                <a:gd name="connsiteX3" fmla="*/ 235313 w 330783"/>
                <a:gd name="connsiteY3" fmla="*/ 265327 h 283482"/>
                <a:gd name="connsiteX4" fmla="*/ 239174 w 330783"/>
                <a:gd name="connsiteY4" fmla="*/ 269189 h 283482"/>
                <a:gd name="connsiteX5" fmla="*/ 254620 w 330783"/>
                <a:gd name="connsiteY5" fmla="*/ 269189 h 283482"/>
                <a:gd name="connsiteX6" fmla="*/ 275215 w 330783"/>
                <a:gd name="connsiteY6" fmla="*/ 248594 h 283482"/>
                <a:gd name="connsiteX7" fmla="*/ 276502 w 330783"/>
                <a:gd name="connsiteY7" fmla="*/ 235723 h 283482"/>
                <a:gd name="connsiteX8" fmla="*/ 267492 w 330783"/>
                <a:gd name="connsiteY8" fmla="*/ 243446 h 283482"/>
                <a:gd name="connsiteX9" fmla="*/ 261056 w 330783"/>
                <a:gd name="connsiteY9" fmla="*/ 243446 h 283482"/>
                <a:gd name="connsiteX10" fmla="*/ 261056 w 330783"/>
                <a:gd name="connsiteY10" fmla="*/ 237010 h 283482"/>
                <a:gd name="connsiteX11" fmla="*/ 268779 w 330783"/>
                <a:gd name="connsiteY11" fmla="*/ 228000 h 283482"/>
                <a:gd name="connsiteX12" fmla="*/ 47631 w 330783"/>
                <a:gd name="connsiteY12" fmla="*/ 188912 h 283482"/>
                <a:gd name="connsiteX13" fmla="*/ 267964 w 330783"/>
                <a:gd name="connsiteY13" fmla="*/ 188912 h 283482"/>
                <a:gd name="connsiteX14" fmla="*/ 267964 w 330783"/>
                <a:gd name="connsiteY14" fmla="*/ 190207 h 283482"/>
                <a:gd name="connsiteX15" fmla="*/ 258891 w 330783"/>
                <a:gd name="connsiteY15" fmla="*/ 203151 h 283482"/>
                <a:gd name="connsiteX16" fmla="*/ 244635 w 330783"/>
                <a:gd name="connsiteY16" fmla="*/ 212212 h 283482"/>
                <a:gd name="connsiteX17" fmla="*/ 223897 w 330783"/>
                <a:gd name="connsiteY17" fmla="*/ 232923 h 283482"/>
                <a:gd name="connsiteX18" fmla="*/ 214825 w 330783"/>
                <a:gd name="connsiteY18" fmla="*/ 273050 h 283482"/>
                <a:gd name="connsiteX19" fmla="*/ 7452 w 330783"/>
                <a:gd name="connsiteY19" fmla="*/ 273050 h 283482"/>
                <a:gd name="connsiteX20" fmla="*/ 972 w 330783"/>
                <a:gd name="connsiteY20" fmla="*/ 269167 h 283482"/>
                <a:gd name="connsiteX21" fmla="*/ 972 w 330783"/>
                <a:gd name="connsiteY21" fmla="*/ 261400 h 283482"/>
                <a:gd name="connsiteX22" fmla="*/ 41150 w 330783"/>
                <a:gd name="connsiteY22" fmla="*/ 192796 h 283482"/>
                <a:gd name="connsiteX23" fmla="*/ 47631 w 330783"/>
                <a:gd name="connsiteY23" fmla="*/ 188912 h 283482"/>
                <a:gd name="connsiteX24" fmla="*/ 298769 w 330783"/>
                <a:gd name="connsiteY24" fmla="*/ 186424 h 283482"/>
                <a:gd name="connsiteX25" fmla="*/ 279462 w 330783"/>
                <a:gd name="connsiteY25" fmla="*/ 207018 h 283482"/>
                <a:gd name="connsiteX26" fmla="*/ 276887 w 330783"/>
                <a:gd name="connsiteY26" fmla="*/ 219890 h 283482"/>
                <a:gd name="connsiteX27" fmla="*/ 285897 w 330783"/>
                <a:gd name="connsiteY27" fmla="*/ 212167 h 283482"/>
                <a:gd name="connsiteX28" fmla="*/ 292333 w 330783"/>
                <a:gd name="connsiteY28" fmla="*/ 212167 h 283482"/>
                <a:gd name="connsiteX29" fmla="*/ 292333 w 330783"/>
                <a:gd name="connsiteY29" fmla="*/ 218603 h 283482"/>
                <a:gd name="connsiteX30" fmla="*/ 284610 w 330783"/>
                <a:gd name="connsiteY30" fmla="*/ 227613 h 283482"/>
                <a:gd name="connsiteX31" fmla="*/ 297482 w 330783"/>
                <a:gd name="connsiteY31" fmla="*/ 226326 h 283482"/>
                <a:gd name="connsiteX32" fmla="*/ 318077 w 330783"/>
                <a:gd name="connsiteY32" fmla="*/ 205731 h 283482"/>
                <a:gd name="connsiteX33" fmla="*/ 318077 w 330783"/>
                <a:gd name="connsiteY33" fmla="*/ 190285 h 283482"/>
                <a:gd name="connsiteX34" fmla="*/ 314215 w 330783"/>
                <a:gd name="connsiteY34" fmla="*/ 186424 h 283482"/>
                <a:gd name="connsiteX35" fmla="*/ 298769 w 330783"/>
                <a:gd name="connsiteY35" fmla="*/ 186424 h 283482"/>
                <a:gd name="connsiteX36" fmla="*/ 306006 w 330783"/>
                <a:gd name="connsiteY36" fmla="*/ 174981 h 283482"/>
                <a:gd name="connsiteX37" fmla="*/ 321391 w 330783"/>
                <a:gd name="connsiteY37" fmla="*/ 180811 h 283482"/>
                <a:gd name="connsiteX38" fmla="*/ 323982 w 330783"/>
                <a:gd name="connsiteY38" fmla="*/ 183402 h 283482"/>
                <a:gd name="connsiteX39" fmla="*/ 323982 w 330783"/>
                <a:gd name="connsiteY39" fmla="*/ 214495 h 283482"/>
                <a:gd name="connsiteX40" fmla="*/ 304549 w 330783"/>
                <a:gd name="connsiteY40" fmla="*/ 233928 h 283482"/>
                <a:gd name="connsiteX41" fmla="*/ 287707 w 330783"/>
                <a:gd name="connsiteY41" fmla="*/ 240406 h 283482"/>
                <a:gd name="connsiteX42" fmla="*/ 281229 w 330783"/>
                <a:gd name="connsiteY42" fmla="*/ 257248 h 283482"/>
                <a:gd name="connsiteX43" fmla="*/ 261796 w 330783"/>
                <a:gd name="connsiteY43" fmla="*/ 276681 h 283482"/>
                <a:gd name="connsiteX44" fmla="*/ 230702 w 330783"/>
                <a:gd name="connsiteY44" fmla="*/ 276681 h 283482"/>
                <a:gd name="connsiteX45" fmla="*/ 228111 w 330783"/>
                <a:gd name="connsiteY45" fmla="*/ 274090 h 283482"/>
                <a:gd name="connsiteX46" fmla="*/ 228111 w 330783"/>
                <a:gd name="connsiteY46" fmla="*/ 244293 h 283482"/>
                <a:gd name="connsiteX47" fmla="*/ 248840 w 330783"/>
                <a:gd name="connsiteY47" fmla="*/ 223564 h 283482"/>
                <a:gd name="connsiteX48" fmla="*/ 264387 w 330783"/>
                <a:gd name="connsiteY48" fmla="*/ 217086 h 283482"/>
                <a:gd name="connsiteX49" fmla="*/ 270865 w 330783"/>
                <a:gd name="connsiteY49" fmla="*/ 201539 h 283482"/>
                <a:gd name="connsiteX50" fmla="*/ 291593 w 330783"/>
                <a:gd name="connsiteY50" fmla="*/ 180811 h 283482"/>
                <a:gd name="connsiteX51" fmla="*/ 306006 w 330783"/>
                <a:gd name="connsiteY51" fmla="*/ 174981 h 283482"/>
                <a:gd name="connsiteX52" fmla="*/ 112096 w 330783"/>
                <a:gd name="connsiteY52" fmla="*/ 80962 h 283482"/>
                <a:gd name="connsiteX53" fmla="*/ 207930 w 330783"/>
                <a:gd name="connsiteY53" fmla="*/ 80962 h 283482"/>
                <a:gd name="connsiteX54" fmla="*/ 213111 w 330783"/>
                <a:gd name="connsiteY54" fmla="*/ 83521 h 283482"/>
                <a:gd name="connsiteX55" fmla="*/ 255848 w 330783"/>
                <a:gd name="connsiteY55" fmla="*/ 155172 h 283482"/>
                <a:gd name="connsiteX56" fmla="*/ 257143 w 330783"/>
                <a:gd name="connsiteY56" fmla="*/ 162849 h 283482"/>
                <a:gd name="connsiteX57" fmla="*/ 250668 w 330783"/>
                <a:gd name="connsiteY57" fmla="*/ 166687 h 283482"/>
                <a:gd name="connsiteX58" fmla="*/ 69358 w 330783"/>
                <a:gd name="connsiteY58" fmla="*/ 166687 h 283482"/>
                <a:gd name="connsiteX59" fmla="*/ 62883 w 330783"/>
                <a:gd name="connsiteY59" fmla="*/ 162849 h 283482"/>
                <a:gd name="connsiteX60" fmla="*/ 62883 w 330783"/>
                <a:gd name="connsiteY60" fmla="*/ 155172 h 283482"/>
                <a:gd name="connsiteX61" fmla="*/ 105620 w 330783"/>
                <a:gd name="connsiteY61" fmla="*/ 83521 h 283482"/>
                <a:gd name="connsiteX62" fmla="*/ 112096 w 330783"/>
                <a:gd name="connsiteY62" fmla="*/ 80962 h 283482"/>
                <a:gd name="connsiteX63" fmla="*/ 159858 w 330783"/>
                <a:gd name="connsiteY63" fmla="*/ 0 h 283482"/>
                <a:gd name="connsiteX64" fmla="*/ 166239 w 330783"/>
                <a:gd name="connsiteY64" fmla="*/ 2598 h 283482"/>
                <a:gd name="connsiteX65" fmla="*/ 190488 w 330783"/>
                <a:gd name="connsiteY65" fmla="*/ 46759 h 283482"/>
                <a:gd name="connsiteX66" fmla="*/ 190488 w 330783"/>
                <a:gd name="connsiteY66" fmla="*/ 53254 h 283482"/>
                <a:gd name="connsiteX67" fmla="*/ 184107 w 330783"/>
                <a:gd name="connsiteY67" fmla="*/ 57150 h 283482"/>
                <a:gd name="connsiteX68" fmla="*/ 134333 w 330783"/>
                <a:gd name="connsiteY68" fmla="*/ 57150 h 283482"/>
                <a:gd name="connsiteX69" fmla="*/ 127952 w 330783"/>
                <a:gd name="connsiteY69" fmla="*/ 53254 h 283482"/>
                <a:gd name="connsiteX70" fmla="*/ 127952 w 330783"/>
                <a:gd name="connsiteY70" fmla="*/ 46759 h 283482"/>
                <a:gd name="connsiteX71" fmla="*/ 153477 w 330783"/>
                <a:gd name="connsiteY71" fmla="*/ 2598 h 283482"/>
                <a:gd name="connsiteX72" fmla="*/ 159858 w 330783"/>
                <a:gd name="connsiteY72" fmla="*/ 0 h 28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0783" h="283482">
                  <a:moveTo>
                    <a:pt x="268779" y="228000"/>
                  </a:moveTo>
                  <a:cubicBezTo>
                    <a:pt x="264917" y="225425"/>
                    <a:pt x="259769" y="226712"/>
                    <a:pt x="255907" y="230574"/>
                  </a:cubicBezTo>
                  <a:cubicBezTo>
                    <a:pt x="255907" y="230574"/>
                    <a:pt x="255907" y="230574"/>
                    <a:pt x="235313" y="249881"/>
                  </a:cubicBezTo>
                  <a:cubicBezTo>
                    <a:pt x="231451" y="253743"/>
                    <a:pt x="231451" y="261466"/>
                    <a:pt x="235313" y="265327"/>
                  </a:cubicBezTo>
                  <a:cubicBezTo>
                    <a:pt x="235313" y="265327"/>
                    <a:pt x="235313" y="265327"/>
                    <a:pt x="239174" y="269189"/>
                  </a:cubicBezTo>
                  <a:cubicBezTo>
                    <a:pt x="243035" y="273050"/>
                    <a:pt x="250758" y="273050"/>
                    <a:pt x="254620" y="269189"/>
                  </a:cubicBezTo>
                  <a:cubicBezTo>
                    <a:pt x="254620" y="269189"/>
                    <a:pt x="254620" y="269189"/>
                    <a:pt x="275215" y="248594"/>
                  </a:cubicBezTo>
                  <a:cubicBezTo>
                    <a:pt x="277789" y="244733"/>
                    <a:pt x="279076" y="239584"/>
                    <a:pt x="276502" y="235723"/>
                  </a:cubicBezTo>
                  <a:cubicBezTo>
                    <a:pt x="276502" y="235723"/>
                    <a:pt x="276502" y="235723"/>
                    <a:pt x="267492" y="243446"/>
                  </a:cubicBezTo>
                  <a:cubicBezTo>
                    <a:pt x="266204" y="246020"/>
                    <a:pt x="262343" y="246020"/>
                    <a:pt x="261056" y="243446"/>
                  </a:cubicBezTo>
                  <a:cubicBezTo>
                    <a:pt x="258481" y="242158"/>
                    <a:pt x="258481" y="238297"/>
                    <a:pt x="261056" y="237010"/>
                  </a:cubicBezTo>
                  <a:cubicBezTo>
                    <a:pt x="261056" y="237010"/>
                    <a:pt x="261056" y="237010"/>
                    <a:pt x="268779" y="228000"/>
                  </a:cubicBezTo>
                  <a:close/>
                  <a:moveTo>
                    <a:pt x="47631" y="188912"/>
                  </a:moveTo>
                  <a:cubicBezTo>
                    <a:pt x="47631" y="188912"/>
                    <a:pt x="47631" y="188912"/>
                    <a:pt x="267964" y="188912"/>
                  </a:cubicBezTo>
                  <a:cubicBezTo>
                    <a:pt x="267964" y="188912"/>
                    <a:pt x="267964" y="188912"/>
                    <a:pt x="267964" y="190207"/>
                  </a:cubicBezTo>
                  <a:cubicBezTo>
                    <a:pt x="264076" y="194090"/>
                    <a:pt x="260188" y="197973"/>
                    <a:pt x="258891" y="203151"/>
                  </a:cubicBezTo>
                  <a:cubicBezTo>
                    <a:pt x="253707" y="205740"/>
                    <a:pt x="248523" y="208329"/>
                    <a:pt x="244635" y="212212"/>
                  </a:cubicBezTo>
                  <a:cubicBezTo>
                    <a:pt x="244635" y="212212"/>
                    <a:pt x="244635" y="212212"/>
                    <a:pt x="223897" y="232923"/>
                  </a:cubicBezTo>
                  <a:cubicBezTo>
                    <a:pt x="213529" y="243278"/>
                    <a:pt x="210937" y="258812"/>
                    <a:pt x="214825" y="273050"/>
                  </a:cubicBezTo>
                  <a:cubicBezTo>
                    <a:pt x="214825" y="273050"/>
                    <a:pt x="214825" y="273050"/>
                    <a:pt x="7452" y="273050"/>
                  </a:cubicBezTo>
                  <a:cubicBezTo>
                    <a:pt x="4860" y="273050"/>
                    <a:pt x="2268" y="271756"/>
                    <a:pt x="972" y="269167"/>
                  </a:cubicBezTo>
                  <a:cubicBezTo>
                    <a:pt x="-324" y="266578"/>
                    <a:pt x="-324" y="263989"/>
                    <a:pt x="972" y="261400"/>
                  </a:cubicBezTo>
                  <a:cubicBezTo>
                    <a:pt x="972" y="261400"/>
                    <a:pt x="972" y="261400"/>
                    <a:pt x="41150" y="192796"/>
                  </a:cubicBezTo>
                  <a:cubicBezTo>
                    <a:pt x="42447" y="190207"/>
                    <a:pt x="45039" y="188912"/>
                    <a:pt x="47631" y="188912"/>
                  </a:cubicBezTo>
                  <a:close/>
                  <a:moveTo>
                    <a:pt x="298769" y="186424"/>
                  </a:moveTo>
                  <a:cubicBezTo>
                    <a:pt x="298769" y="186424"/>
                    <a:pt x="298769" y="186424"/>
                    <a:pt x="279462" y="207018"/>
                  </a:cubicBezTo>
                  <a:cubicBezTo>
                    <a:pt x="275600" y="210880"/>
                    <a:pt x="274313" y="216028"/>
                    <a:pt x="276887" y="219890"/>
                  </a:cubicBezTo>
                  <a:cubicBezTo>
                    <a:pt x="276887" y="219890"/>
                    <a:pt x="276887" y="219890"/>
                    <a:pt x="285897" y="212167"/>
                  </a:cubicBezTo>
                  <a:cubicBezTo>
                    <a:pt x="287185" y="209593"/>
                    <a:pt x="291046" y="209593"/>
                    <a:pt x="292333" y="212167"/>
                  </a:cubicBezTo>
                  <a:cubicBezTo>
                    <a:pt x="294908" y="213454"/>
                    <a:pt x="294908" y="217316"/>
                    <a:pt x="292333" y="218603"/>
                  </a:cubicBezTo>
                  <a:cubicBezTo>
                    <a:pt x="292333" y="218603"/>
                    <a:pt x="292333" y="218603"/>
                    <a:pt x="284610" y="227613"/>
                  </a:cubicBezTo>
                  <a:cubicBezTo>
                    <a:pt x="288472" y="230187"/>
                    <a:pt x="293620" y="228900"/>
                    <a:pt x="297482" y="226326"/>
                  </a:cubicBezTo>
                  <a:cubicBezTo>
                    <a:pt x="297482" y="226326"/>
                    <a:pt x="297482" y="226326"/>
                    <a:pt x="318077" y="205731"/>
                  </a:cubicBezTo>
                  <a:cubicBezTo>
                    <a:pt x="321938" y="201870"/>
                    <a:pt x="321938" y="194147"/>
                    <a:pt x="318077" y="190285"/>
                  </a:cubicBezTo>
                  <a:cubicBezTo>
                    <a:pt x="318077" y="190285"/>
                    <a:pt x="318077" y="190285"/>
                    <a:pt x="314215" y="186424"/>
                  </a:cubicBezTo>
                  <a:cubicBezTo>
                    <a:pt x="310354" y="182562"/>
                    <a:pt x="302631" y="182562"/>
                    <a:pt x="298769" y="186424"/>
                  </a:cubicBezTo>
                  <a:close/>
                  <a:moveTo>
                    <a:pt x="306006" y="174981"/>
                  </a:moveTo>
                  <a:cubicBezTo>
                    <a:pt x="311351" y="174981"/>
                    <a:pt x="316857" y="176924"/>
                    <a:pt x="321391" y="180811"/>
                  </a:cubicBezTo>
                  <a:cubicBezTo>
                    <a:pt x="321391" y="180811"/>
                    <a:pt x="321391" y="180811"/>
                    <a:pt x="323982" y="183402"/>
                  </a:cubicBezTo>
                  <a:cubicBezTo>
                    <a:pt x="333051" y="192471"/>
                    <a:pt x="333051" y="205426"/>
                    <a:pt x="323982" y="214495"/>
                  </a:cubicBezTo>
                  <a:cubicBezTo>
                    <a:pt x="323982" y="214495"/>
                    <a:pt x="323982" y="214495"/>
                    <a:pt x="304549" y="233928"/>
                  </a:cubicBezTo>
                  <a:cubicBezTo>
                    <a:pt x="299367" y="239110"/>
                    <a:pt x="292889" y="240406"/>
                    <a:pt x="287707" y="240406"/>
                  </a:cubicBezTo>
                  <a:cubicBezTo>
                    <a:pt x="287707" y="245588"/>
                    <a:pt x="286411" y="252066"/>
                    <a:pt x="281229" y="257248"/>
                  </a:cubicBezTo>
                  <a:cubicBezTo>
                    <a:pt x="281229" y="257248"/>
                    <a:pt x="281229" y="257248"/>
                    <a:pt x="261796" y="276681"/>
                  </a:cubicBezTo>
                  <a:cubicBezTo>
                    <a:pt x="252727" y="285750"/>
                    <a:pt x="239771" y="285750"/>
                    <a:pt x="230702" y="276681"/>
                  </a:cubicBezTo>
                  <a:cubicBezTo>
                    <a:pt x="230702" y="276681"/>
                    <a:pt x="230702" y="276681"/>
                    <a:pt x="228111" y="274090"/>
                  </a:cubicBezTo>
                  <a:cubicBezTo>
                    <a:pt x="220338" y="265021"/>
                    <a:pt x="220338" y="252066"/>
                    <a:pt x="228111" y="244293"/>
                  </a:cubicBezTo>
                  <a:cubicBezTo>
                    <a:pt x="228111" y="244293"/>
                    <a:pt x="228111" y="244293"/>
                    <a:pt x="248840" y="223564"/>
                  </a:cubicBezTo>
                  <a:cubicBezTo>
                    <a:pt x="252727" y="219677"/>
                    <a:pt x="259205" y="217086"/>
                    <a:pt x="264387" y="217086"/>
                  </a:cubicBezTo>
                  <a:cubicBezTo>
                    <a:pt x="264387" y="211904"/>
                    <a:pt x="266978" y="205426"/>
                    <a:pt x="270865" y="201539"/>
                  </a:cubicBezTo>
                  <a:cubicBezTo>
                    <a:pt x="270865" y="201539"/>
                    <a:pt x="270865" y="201539"/>
                    <a:pt x="291593" y="180811"/>
                  </a:cubicBezTo>
                  <a:cubicBezTo>
                    <a:pt x="295480" y="176924"/>
                    <a:pt x="300662" y="174981"/>
                    <a:pt x="306006" y="174981"/>
                  </a:cubicBezTo>
                  <a:close/>
                  <a:moveTo>
                    <a:pt x="112096" y="80962"/>
                  </a:moveTo>
                  <a:cubicBezTo>
                    <a:pt x="112096" y="80962"/>
                    <a:pt x="112096" y="80962"/>
                    <a:pt x="207930" y="80962"/>
                  </a:cubicBezTo>
                  <a:cubicBezTo>
                    <a:pt x="210521" y="80962"/>
                    <a:pt x="211816" y="82242"/>
                    <a:pt x="213111" y="83521"/>
                  </a:cubicBezTo>
                  <a:cubicBezTo>
                    <a:pt x="213111" y="83521"/>
                    <a:pt x="213111" y="83521"/>
                    <a:pt x="255848" y="155172"/>
                  </a:cubicBezTo>
                  <a:cubicBezTo>
                    <a:pt x="258438" y="157731"/>
                    <a:pt x="258438" y="160290"/>
                    <a:pt x="257143" y="162849"/>
                  </a:cubicBezTo>
                  <a:cubicBezTo>
                    <a:pt x="255848" y="165408"/>
                    <a:pt x="253258" y="166687"/>
                    <a:pt x="250668" y="166687"/>
                  </a:cubicBezTo>
                  <a:cubicBezTo>
                    <a:pt x="250668" y="166687"/>
                    <a:pt x="250668" y="166687"/>
                    <a:pt x="69358" y="166687"/>
                  </a:cubicBezTo>
                  <a:cubicBezTo>
                    <a:pt x="66768" y="166687"/>
                    <a:pt x="64178" y="165408"/>
                    <a:pt x="62883" y="162849"/>
                  </a:cubicBezTo>
                  <a:cubicBezTo>
                    <a:pt x="61588" y="160290"/>
                    <a:pt x="61588" y="157731"/>
                    <a:pt x="62883" y="155172"/>
                  </a:cubicBezTo>
                  <a:cubicBezTo>
                    <a:pt x="62883" y="155172"/>
                    <a:pt x="62883" y="155172"/>
                    <a:pt x="105620" y="83521"/>
                  </a:cubicBezTo>
                  <a:cubicBezTo>
                    <a:pt x="106915" y="82242"/>
                    <a:pt x="109505" y="80962"/>
                    <a:pt x="112096" y="80962"/>
                  </a:cubicBezTo>
                  <a:close/>
                  <a:moveTo>
                    <a:pt x="159858" y="0"/>
                  </a:moveTo>
                  <a:cubicBezTo>
                    <a:pt x="162411" y="0"/>
                    <a:pt x="164963" y="1299"/>
                    <a:pt x="166239" y="2598"/>
                  </a:cubicBezTo>
                  <a:cubicBezTo>
                    <a:pt x="166239" y="2598"/>
                    <a:pt x="166239" y="2598"/>
                    <a:pt x="190488" y="46759"/>
                  </a:cubicBezTo>
                  <a:cubicBezTo>
                    <a:pt x="191764" y="48058"/>
                    <a:pt x="191764" y="51955"/>
                    <a:pt x="190488" y="53254"/>
                  </a:cubicBezTo>
                  <a:cubicBezTo>
                    <a:pt x="189212" y="55851"/>
                    <a:pt x="187935" y="57150"/>
                    <a:pt x="184107" y="57150"/>
                  </a:cubicBezTo>
                  <a:cubicBezTo>
                    <a:pt x="184107" y="57150"/>
                    <a:pt x="184107" y="57150"/>
                    <a:pt x="134333" y="57150"/>
                  </a:cubicBezTo>
                  <a:cubicBezTo>
                    <a:pt x="131781" y="57150"/>
                    <a:pt x="129229" y="55851"/>
                    <a:pt x="127952" y="53254"/>
                  </a:cubicBezTo>
                  <a:cubicBezTo>
                    <a:pt x="126676" y="51955"/>
                    <a:pt x="126676" y="48058"/>
                    <a:pt x="127952" y="46759"/>
                  </a:cubicBezTo>
                  <a:cubicBezTo>
                    <a:pt x="127952" y="46759"/>
                    <a:pt x="127952" y="46759"/>
                    <a:pt x="153477" y="2598"/>
                  </a:cubicBezTo>
                  <a:cubicBezTo>
                    <a:pt x="154753" y="1299"/>
                    <a:pt x="157306" y="0"/>
                    <a:pt x="1598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343757" y="4257236"/>
            <a:ext cx="1233714" cy="1219201"/>
            <a:chOff x="899887" y="2133600"/>
            <a:chExt cx="1233714" cy="1219201"/>
          </a:xfrm>
        </p:grpSpPr>
        <p:sp>
          <p:nvSpPr>
            <p:cNvPr id="48" name="矩形 47"/>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21"/>
            <p:cNvSpPr/>
            <p:nvPr/>
          </p:nvSpPr>
          <p:spPr>
            <a:xfrm>
              <a:off x="1398363" y="2638525"/>
              <a:ext cx="439962" cy="3980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428877" y="2056508"/>
            <a:ext cx="3101066" cy="1109754"/>
            <a:chOff x="6585160" y="1678126"/>
            <a:chExt cx="3101066" cy="1109754"/>
          </a:xfrm>
        </p:grpSpPr>
        <p:sp>
          <p:nvSpPr>
            <p:cNvPr id="52" name="矩形 5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3" name="矩形 5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4" name="组合 53"/>
          <p:cNvGrpSpPr/>
          <p:nvPr/>
        </p:nvGrpSpPr>
        <p:grpSpPr>
          <a:xfrm>
            <a:off x="2428877" y="4406303"/>
            <a:ext cx="3101066" cy="1109754"/>
            <a:chOff x="6585160" y="1678126"/>
            <a:chExt cx="3101066" cy="1109754"/>
          </a:xfrm>
        </p:grpSpPr>
        <p:sp>
          <p:nvSpPr>
            <p:cNvPr id="55" name="矩形 54"/>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6" name="矩形 5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7" name="组合 56"/>
          <p:cNvGrpSpPr/>
          <p:nvPr/>
        </p:nvGrpSpPr>
        <p:grpSpPr>
          <a:xfrm>
            <a:off x="7846746" y="2056508"/>
            <a:ext cx="3101066" cy="1109754"/>
            <a:chOff x="6585160" y="1678126"/>
            <a:chExt cx="3101066" cy="1109754"/>
          </a:xfrm>
        </p:grpSpPr>
        <p:sp>
          <p:nvSpPr>
            <p:cNvPr id="58" name="矩形 57"/>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9" name="矩形 58"/>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0" name="组合 59"/>
          <p:cNvGrpSpPr/>
          <p:nvPr/>
        </p:nvGrpSpPr>
        <p:grpSpPr>
          <a:xfrm>
            <a:off x="7846746" y="4406303"/>
            <a:ext cx="3101066" cy="1109754"/>
            <a:chOff x="6585160" y="1678126"/>
            <a:chExt cx="3101066" cy="1109754"/>
          </a:xfrm>
        </p:grpSpPr>
        <p:sp>
          <p:nvSpPr>
            <p:cNvPr id="61" name="矩形 60"/>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2" name="矩形 6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4" name="组合 63"/>
          <p:cNvGrpSpPr/>
          <p:nvPr/>
        </p:nvGrpSpPr>
        <p:grpSpPr>
          <a:xfrm>
            <a:off x="4388795" y="160439"/>
            <a:ext cx="3414409" cy="1118434"/>
            <a:chOff x="4388795" y="199351"/>
            <a:chExt cx="3414409" cy="1118434"/>
          </a:xfrm>
        </p:grpSpPr>
        <p:sp>
          <p:nvSpPr>
            <p:cNvPr id="65" name="矩形 6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7" name="文本框 6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68" name="矩形 67"/>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586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1597" y="2334549"/>
            <a:ext cx="4368803" cy="3082310"/>
            <a:chOff x="3911597" y="2616345"/>
            <a:chExt cx="4368803" cy="3082310"/>
          </a:xfrm>
        </p:grpSpPr>
        <p:sp>
          <p:nvSpPr>
            <p:cNvPr id="3" name="空心弧 2"/>
            <p:cNvSpPr/>
            <p:nvPr/>
          </p:nvSpPr>
          <p:spPr>
            <a:xfrm>
              <a:off x="4414555" y="2899864"/>
              <a:ext cx="3362888" cy="2465749"/>
            </a:xfrm>
            <a:prstGeom prst="blockArc">
              <a:avLst>
                <a:gd name="adj1" fmla="val 10800000"/>
                <a:gd name="adj2" fmla="val 162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4" name="空心弧 3"/>
            <p:cNvSpPr/>
            <p:nvPr/>
          </p:nvSpPr>
          <p:spPr>
            <a:xfrm>
              <a:off x="4414555" y="2899864"/>
              <a:ext cx="3362888" cy="2465749"/>
            </a:xfrm>
            <a:prstGeom prst="blockArc">
              <a:avLst>
                <a:gd name="adj1" fmla="val 5400000"/>
                <a:gd name="adj2" fmla="val 108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5" name="空心弧 4"/>
            <p:cNvSpPr/>
            <p:nvPr/>
          </p:nvSpPr>
          <p:spPr>
            <a:xfrm>
              <a:off x="4414555" y="2899864"/>
              <a:ext cx="3362888" cy="2465749"/>
            </a:xfrm>
            <a:prstGeom prst="blockArc">
              <a:avLst>
                <a:gd name="adj1" fmla="val 0"/>
                <a:gd name="adj2" fmla="val 54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6" name="空心弧 5"/>
            <p:cNvSpPr/>
            <p:nvPr/>
          </p:nvSpPr>
          <p:spPr>
            <a:xfrm>
              <a:off x="4414555" y="2899864"/>
              <a:ext cx="3362888" cy="2465749"/>
            </a:xfrm>
            <a:prstGeom prst="blockArc">
              <a:avLst>
                <a:gd name="adj1" fmla="val 16200000"/>
                <a:gd name="adj2" fmla="val 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7" name="任意多边形: 形状 39"/>
            <p:cNvSpPr/>
            <p:nvPr/>
          </p:nvSpPr>
          <p:spPr>
            <a:xfrm>
              <a:off x="5321744" y="3502560"/>
              <a:ext cx="1548511" cy="1163198"/>
            </a:xfrm>
            <a:custGeom>
              <a:avLst/>
              <a:gdLst>
                <a:gd name="connsiteX0" fmla="*/ 196631 w 338138"/>
                <a:gd name="connsiteY0" fmla="*/ 212725 h 254000"/>
                <a:gd name="connsiteX1" fmla="*/ 249183 w 338138"/>
                <a:gd name="connsiteY1" fmla="*/ 212725 h 254000"/>
                <a:gd name="connsiteX2" fmla="*/ 249183 w 338138"/>
                <a:gd name="connsiteY2" fmla="*/ 238522 h 254000"/>
                <a:gd name="connsiteX3" fmla="*/ 271517 w 338138"/>
                <a:gd name="connsiteY3" fmla="*/ 238522 h 254000"/>
                <a:gd name="connsiteX4" fmla="*/ 279400 w 338138"/>
                <a:gd name="connsiteY4" fmla="*/ 246261 h 254000"/>
                <a:gd name="connsiteX5" fmla="*/ 271517 w 338138"/>
                <a:gd name="connsiteY5" fmla="*/ 254000 h 254000"/>
                <a:gd name="connsiteX6" fmla="*/ 174297 w 338138"/>
                <a:gd name="connsiteY6" fmla="*/ 254000 h 254000"/>
                <a:gd name="connsiteX7" fmla="*/ 165100 w 338138"/>
                <a:gd name="connsiteY7" fmla="*/ 246261 h 254000"/>
                <a:gd name="connsiteX8" fmla="*/ 174297 w 338138"/>
                <a:gd name="connsiteY8" fmla="*/ 238522 h 254000"/>
                <a:gd name="connsiteX9" fmla="*/ 196631 w 338138"/>
                <a:gd name="connsiteY9" fmla="*/ 238522 h 254000"/>
                <a:gd name="connsiteX10" fmla="*/ 196631 w 338138"/>
                <a:gd name="connsiteY10" fmla="*/ 212725 h 254000"/>
                <a:gd name="connsiteX11" fmla="*/ 66675 w 338138"/>
                <a:gd name="connsiteY11" fmla="*/ 180975 h 254000"/>
                <a:gd name="connsiteX12" fmla="*/ 53975 w 338138"/>
                <a:gd name="connsiteY12" fmla="*/ 194469 h 254000"/>
                <a:gd name="connsiteX13" fmla="*/ 66675 w 338138"/>
                <a:gd name="connsiteY13" fmla="*/ 207963 h 254000"/>
                <a:gd name="connsiteX14" fmla="*/ 79375 w 338138"/>
                <a:gd name="connsiteY14" fmla="*/ 194469 h 254000"/>
                <a:gd name="connsiteX15" fmla="*/ 66675 w 338138"/>
                <a:gd name="connsiteY15" fmla="*/ 180975 h 254000"/>
                <a:gd name="connsiteX16" fmla="*/ 112985 w 338138"/>
                <a:gd name="connsiteY16" fmla="*/ 46038 h 254000"/>
                <a:gd name="connsiteX17" fmla="*/ 332840 w 338138"/>
                <a:gd name="connsiteY17" fmla="*/ 46038 h 254000"/>
                <a:gd name="connsiteX18" fmla="*/ 338138 w 338138"/>
                <a:gd name="connsiteY18" fmla="*/ 52641 h 254000"/>
                <a:gd name="connsiteX19" fmla="*/ 338138 w 338138"/>
                <a:gd name="connsiteY19" fmla="*/ 188660 h 254000"/>
                <a:gd name="connsiteX20" fmla="*/ 332840 w 338138"/>
                <a:gd name="connsiteY20" fmla="*/ 195263 h 254000"/>
                <a:gd name="connsiteX21" fmla="*/ 112985 w 338138"/>
                <a:gd name="connsiteY21" fmla="*/ 195263 h 254000"/>
                <a:gd name="connsiteX22" fmla="*/ 106363 w 338138"/>
                <a:gd name="connsiteY22" fmla="*/ 188660 h 254000"/>
                <a:gd name="connsiteX23" fmla="*/ 106363 w 338138"/>
                <a:gd name="connsiteY23" fmla="*/ 52641 h 254000"/>
                <a:gd name="connsiteX24" fmla="*/ 112985 w 338138"/>
                <a:gd name="connsiteY24" fmla="*/ 46038 h 254000"/>
                <a:gd name="connsiteX25" fmla="*/ 7922 w 338138"/>
                <a:gd name="connsiteY25" fmla="*/ 0 h 254000"/>
                <a:gd name="connsiteX26" fmla="*/ 124108 w 338138"/>
                <a:gd name="connsiteY26" fmla="*/ 0 h 254000"/>
                <a:gd name="connsiteX27" fmla="*/ 133350 w 338138"/>
                <a:gd name="connsiteY27" fmla="*/ 7856 h 254000"/>
                <a:gd name="connsiteX28" fmla="*/ 133350 w 338138"/>
                <a:gd name="connsiteY28" fmla="*/ 31423 h 254000"/>
                <a:gd name="connsiteX29" fmla="*/ 113546 w 338138"/>
                <a:gd name="connsiteY29" fmla="*/ 31423 h 254000"/>
                <a:gd name="connsiteX30" fmla="*/ 109585 w 338138"/>
                <a:gd name="connsiteY30" fmla="*/ 31423 h 254000"/>
                <a:gd name="connsiteX31" fmla="*/ 108264 w 338138"/>
                <a:gd name="connsiteY31" fmla="*/ 31423 h 254000"/>
                <a:gd name="connsiteX32" fmla="*/ 25086 w 338138"/>
                <a:gd name="connsiteY32" fmla="*/ 31423 h 254000"/>
                <a:gd name="connsiteX33" fmla="*/ 17164 w 338138"/>
                <a:gd name="connsiteY33" fmla="*/ 39278 h 254000"/>
                <a:gd name="connsiteX34" fmla="*/ 25086 w 338138"/>
                <a:gd name="connsiteY34" fmla="*/ 47134 h 254000"/>
                <a:gd name="connsiteX35" fmla="*/ 91101 w 338138"/>
                <a:gd name="connsiteY35" fmla="*/ 47134 h 254000"/>
                <a:gd name="connsiteX36" fmla="*/ 91101 w 338138"/>
                <a:gd name="connsiteY36" fmla="*/ 53680 h 254000"/>
                <a:gd name="connsiteX37" fmla="*/ 91101 w 338138"/>
                <a:gd name="connsiteY37" fmla="*/ 68082 h 254000"/>
                <a:gd name="connsiteX38" fmla="*/ 25086 w 338138"/>
                <a:gd name="connsiteY38" fmla="*/ 68082 h 254000"/>
                <a:gd name="connsiteX39" fmla="*/ 17164 w 338138"/>
                <a:gd name="connsiteY39" fmla="*/ 77247 h 254000"/>
                <a:gd name="connsiteX40" fmla="*/ 25086 w 338138"/>
                <a:gd name="connsiteY40" fmla="*/ 85103 h 254000"/>
                <a:gd name="connsiteX41" fmla="*/ 91101 w 338138"/>
                <a:gd name="connsiteY41" fmla="*/ 85103 h 254000"/>
                <a:gd name="connsiteX42" fmla="*/ 91101 w 338138"/>
                <a:gd name="connsiteY42" fmla="*/ 106051 h 254000"/>
                <a:gd name="connsiteX43" fmla="*/ 25086 w 338138"/>
                <a:gd name="connsiteY43" fmla="*/ 106051 h 254000"/>
                <a:gd name="connsiteX44" fmla="*/ 17164 w 338138"/>
                <a:gd name="connsiteY44" fmla="*/ 113907 h 254000"/>
                <a:gd name="connsiteX45" fmla="*/ 25086 w 338138"/>
                <a:gd name="connsiteY45" fmla="*/ 123072 h 254000"/>
                <a:gd name="connsiteX46" fmla="*/ 91101 w 338138"/>
                <a:gd name="connsiteY46" fmla="*/ 123072 h 254000"/>
                <a:gd name="connsiteX47" fmla="*/ 91101 w 338138"/>
                <a:gd name="connsiteY47" fmla="*/ 188536 h 254000"/>
                <a:gd name="connsiteX48" fmla="*/ 113546 w 338138"/>
                <a:gd name="connsiteY48" fmla="*/ 212103 h 254000"/>
                <a:gd name="connsiteX49" fmla="*/ 133350 w 338138"/>
                <a:gd name="connsiteY49" fmla="*/ 212103 h 254000"/>
                <a:gd name="connsiteX50" fmla="*/ 133350 w 338138"/>
                <a:gd name="connsiteY50" fmla="*/ 246144 h 254000"/>
                <a:gd name="connsiteX51" fmla="*/ 124108 w 338138"/>
                <a:gd name="connsiteY51" fmla="*/ 254000 h 254000"/>
                <a:gd name="connsiteX52" fmla="*/ 7922 w 338138"/>
                <a:gd name="connsiteY52" fmla="*/ 254000 h 254000"/>
                <a:gd name="connsiteX53" fmla="*/ 0 w 338138"/>
                <a:gd name="connsiteY53" fmla="*/ 246144 h 254000"/>
                <a:gd name="connsiteX54" fmla="*/ 0 w 338138"/>
                <a:gd name="connsiteY54" fmla="*/ 7856 h 254000"/>
                <a:gd name="connsiteX55" fmla="*/ 7922 w 338138"/>
                <a:gd name="connsiteY55"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254000">
                  <a:moveTo>
                    <a:pt x="196631" y="212725"/>
                  </a:moveTo>
                  <a:cubicBezTo>
                    <a:pt x="196631" y="212725"/>
                    <a:pt x="196631" y="212725"/>
                    <a:pt x="249183" y="212725"/>
                  </a:cubicBezTo>
                  <a:cubicBezTo>
                    <a:pt x="249183" y="212725"/>
                    <a:pt x="249183" y="212725"/>
                    <a:pt x="249183" y="238522"/>
                  </a:cubicBezTo>
                  <a:cubicBezTo>
                    <a:pt x="249183" y="238522"/>
                    <a:pt x="249183" y="238522"/>
                    <a:pt x="271517" y="238522"/>
                  </a:cubicBezTo>
                  <a:cubicBezTo>
                    <a:pt x="275459" y="238522"/>
                    <a:pt x="279400" y="242392"/>
                    <a:pt x="279400" y="246261"/>
                  </a:cubicBezTo>
                  <a:cubicBezTo>
                    <a:pt x="279400" y="251420"/>
                    <a:pt x="275459" y="254000"/>
                    <a:pt x="271517" y="254000"/>
                  </a:cubicBezTo>
                  <a:cubicBezTo>
                    <a:pt x="271517" y="254000"/>
                    <a:pt x="271517" y="254000"/>
                    <a:pt x="174297" y="254000"/>
                  </a:cubicBezTo>
                  <a:cubicBezTo>
                    <a:pt x="169041" y="254000"/>
                    <a:pt x="165100" y="251420"/>
                    <a:pt x="165100" y="246261"/>
                  </a:cubicBezTo>
                  <a:cubicBezTo>
                    <a:pt x="165100" y="242392"/>
                    <a:pt x="169041" y="238522"/>
                    <a:pt x="174297" y="238522"/>
                  </a:cubicBezTo>
                  <a:cubicBezTo>
                    <a:pt x="174297" y="238522"/>
                    <a:pt x="174297" y="238522"/>
                    <a:pt x="196631" y="238522"/>
                  </a:cubicBezTo>
                  <a:cubicBezTo>
                    <a:pt x="196631" y="238522"/>
                    <a:pt x="196631" y="238522"/>
                    <a:pt x="196631" y="212725"/>
                  </a:cubicBezTo>
                  <a:close/>
                  <a:moveTo>
                    <a:pt x="66675" y="180975"/>
                  </a:moveTo>
                  <a:cubicBezTo>
                    <a:pt x="59661" y="180975"/>
                    <a:pt x="53975" y="187016"/>
                    <a:pt x="53975" y="194469"/>
                  </a:cubicBezTo>
                  <a:cubicBezTo>
                    <a:pt x="53975" y="201922"/>
                    <a:pt x="59661" y="207963"/>
                    <a:pt x="66675" y="207963"/>
                  </a:cubicBezTo>
                  <a:cubicBezTo>
                    <a:pt x="73689" y="207963"/>
                    <a:pt x="79375" y="201922"/>
                    <a:pt x="79375" y="194469"/>
                  </a:cubicBezTo>
                  <a:cubicBezTo>
                    <a:pt x="79375" y="187016"/>
                    <a:pt x="73689" y="180975"/>
                    <a:pt x="66675" y="180975"/>
                  </a:cubicBezTo>
                  <a:close/>
                  <a:moveTo>
                    <a:pt x="112985" y="46038"/>
                  </a:moveTo>
                  <a:cubicBezTo>
                    <a:pt x="332840" y="46038"/>
                    <a:pt x="332840" y="46038"/>
                    <a:pt x="332840" y="46038"/>
                  </a:cubicBezTo>
                  <a:cubicBezTo>
                    <a:pt x="335489" y="46038"/>
                    <a:pt x="338138" y="48679"/>
                    <a:pt x="338138" y="52641"/>
                  </a:cubicBezTo>
                  <a:cubicBezTo>
                    <a:pt x="338138" y="188660"/>
                    <a:pt x="338138" y="188660"/>
                    <a:pt x="338138" y="188660"/>
                  </a:cubicBezTo>
                  <a:cubicBezTo>
                    <a:pt x="338138" y="192622"/>
                    <a:pt x="335489" y="195263"/>
                    <a:pt x="332840" y="195263"/>
                  </a:cubicBezTo>
                  <a:cubicBezTo>
                    <a:pt x="112985" y="195263"/>
                    <a:pt x="112985" y="195263"/>
                    <a:pt x="112985" y="195263"/>
                  </a:cubicBezTo>
                  <a:cubicBezTo>
                    <a:pt x="109012" y="195263"/>
                    <a:pt x="106363" y="192622"/>
                    <a:pt x="106363" y="188660"/>
                  </a:cubicBezTo>
                  <a:cubicBezTo>
                    <a:pt x="106363" y="52641"/>
                    <a:pt x="106363" y="52641"/>
                    <a:pt x="106363" y="52641"/>
                  </a:cubicBezTo>
                  <a:cubicBezTo>
                    <a:pt x="106363" y="48679"/>
                    <a:pt x="109012" y="46038"/>
                    <a:pt x="112985" y="46038"/>
                  </a:cubicBezTo>
                  <a:close/>
                  <a:moveTo>
                    <a:pt x="7922" y="0"/>
                  </a:moveTo>
                  <a:cubicBezTo>
                    <a:pt x="124108" y="0"/>
                    <a:pt x="124108" y="0"/>
                    <a:pt x="124108" y="0"/>
                  </a:cubicBezTo>
                  <a:cubicBezTo>
                    <a:pt x="129389" y="0"/>
                    <a:pt x="133350" y="2618"/>
                    <a:pt x="133350" y="7856"/>
                  </a:cubicBezTo>
                  <a:lnTo>
                    <a:pt x="133350" y="31423"/>
                  </a:lnTo>
                  <a:cubicBezTo>
                    <a:pt x="113546" y="31423"/>
                    <a:pt x="113546" y="31423"/>
                    <a:pt x="113546" y="31423"/>
                  </a:cubicBezTo>
                  <a:cubicBezTo>
                    <a:pt x="112225" y="31423"/>
                    <a:pt x="110905" y="31423"/>
                    <a:pt x="109585" y="31423"/>
                  </a:cubicBezTo>
                  <a:cubicBezTo>
                    <a:pt x="109585" y="31423"/>
                    <a:pt x="108264" y="31423"/>
                    <a:pt x="108264" y="31423"/>
                  </a:cubicBezTo>
                  <a:cubicBezTo>
                    <a:pt x="25086" y="31423"/>
                    <a:pt x="25086" y="31423"/>
                    <a:pt x="25086" y="31423"/>
                  </a:cubicBezTo>
                  <a:cubicBezTo>
                    <a:pt x="21125" y="31423"/>
                    <a:pt x="17164" y="34041"/>
                    <a:pt x="17164" y="39278"/>
                  </a:cubicBezTo>
                  <a:cubicBezTo>
                    <a:pt x="17164" y="43206"/>
                    <a:pt x="21125" y="47134"/>
                    <a:pt x="25086" y="47134"/>
                  </a:cubicBezTo>
                  <a:cubicBezTo>
                    <a:pt x="91101" y="47134"/>
                    <a:pt x="91101" y="47134"/>
                    <a:pt x="91101" y="47134"/>
                  </a:cubicBezTo>
                  <a:cubicBezTo>
                    <a:pt x="91101" y="49752"/>
                    <a:pt x="91101" y="51062"/>
                    <a:pt x="91101" y="53680"/>
                  </a:cubicBezTo>
                  <a:cubicBezTo>
                    <a:pt x="91101" y="68082"/>
                    <a:pt x="91101" y="68082"/>
                    <a:pt x="91101" y="68082"/>
                  </a:cubicBezTo>
                  <a:cubicBezTo>
                    <a:pt x="25086" y="68082"/>
                    <a:pt x="25086" y="68082"/>
                    <a:pt x="25086" y="68082"/>
                  </a:cubicBezTo>
                  <a:cubicBezTo>
                    <a:pt x="21125" y="68082"/>
                    <a:pt x="17164" y="72010"/>
                    <a:pt x="17164" y="77247"/>
                  </a:cubicBezTo>
                  <a:cubicBezTo>
                    <a:pt x="17164" y="81175"/>
                    <a:pt x="21125" y="85103"/>
                    <a:pt x="25086" y="85103"/>
                  </a:cubicBezTo>
                  <a:cubicBezTo>
                    <a:pt x="91101" y="85103"/>
                    <a:pt x="91101" y="85103"/>
                    <a:pt x="91101" y="85103"/>
                  </a:cubicBezTo>
                  <a:cubicBezTo>
                    <a:pt x="91101" y="106051"/>
                    <a:pt x="91101" y="106051"/>
                    <a:pt x="91101" y="106051"/>
                  </a:cubicBezTo>
                  <a:cubicBezTo>
                    <a:pt x="25086" y="106051"/>
                    <a:pt x="25086" y="106051"/>
                    <a:pt x="25086" y="106051"/>
                  </a:cubicBezTo>
                  <a:cubicBezTo>
                    <a:pt x="21125" y="106051"/>
                    <a:pt x="17164" y="109979"/>
                    <a:pt x="17164" y="113907"/>
                  </a:cubicBezTo>
                  <a:cubicBezTo>
                    <a:pt x="17164" y="119144"/>
                    <a:pt x="21125" y="123072"/>
                    <a:pt x="25086" y="123072"/>
                  </a:cubicBezTo>
                  <a:cubicBezTo>
                    <a:pt x="91101" y="123072"/>
                    <a:pt x="91101" y="123072"/>
                    <a:pt x="91101" y="123072"/>
                  </a:cubicBezTo>
                  <a:cubicBezTo>
                    <a:pt x="91101" y="188536"/>
                    <a:pt x="91101" y="188536"/>
                    <a:pt x="91101" y="188536"/>
                  </a:cubicBezTo>
                  <a:cubicBezTo>
                    <a:pt x="91101" y="201629"/>
                    <a:pt x="100343" y="212103"/>
                    <a:pt x="113546" y="212103"/>
                  </a:cubicBezTo>
                  <a:cubicBezTo>
                    <a:pt x="133350" y="212103"/>
                    <a:pt x="133350" y="212103"/>
                    <a:pt x="133350" y="212103"/>
                  </a:cubicBezTo>
                  <a:cubicBezTo>
                    <a:pt x="133350" y="246144"/>
                    <a:pt x="133350" y="246144"/>
                    <a:pt x="133350" y="246144"/>
                  </a:cubicBezTo>
                  <a:cubicBezTo>
                    <a:pt x="133350" y="251382"/>
                    <a:pt x="129389" y="254000"/>
                    <a:pt x="124108" y="254000"/>
                  </a:cubicBezTo>
                  <a:cubicBezTo>
                    <a:pt x="7922" y="254000"/>
                    <a:pt x="7922" y="254000"/>
                    <a:pt x="7922" y="254000"/>
                  </a:cubicBezTo>
                  <a:cubicBezTo>
                    <a:pt x="3961" y="254000"/>
                    <a:pt x="0" y="251382"/>
                    <a:pt x="0" y="246144"/>
                  </a:cubicBezTo>
                  <a:cubicBezTo>
                    <a:pt x="0" y="7856"/>
                    <a:pt x="0" y="7856"/>
                    <a:pt x="0" y="7856"/>
                  </a:cubicBezTo>
                  <a:cubicBezTo>
                    <a:pt x="0" y="2618"/>
                    <a:pt x="3961" y="0"/>
                    <a:pt x="7922" y="0"/>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8" name="任意多边形: 形状 40"/>
            <p:cNvSpPr/>
            <p:nvPr/>
          </p:nvSpPr>
          <p:spPr>
            <a:xfrm>
              <a:off x="5554021" y="2616345"/>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dirty="0">
                <a:latin typeface="微软雅黑" panose="020B0503020204020204" pitchFamily="34" charset="-122"/>
                <a:ea typeface="微软雅黑" panose="020B0503020204020204" pitchFamily="34" charset="-122"/>
              </a:endParaRPr>
            </a:p>
          </p:txBody>
        </p:sp>
        <p:sp>
          <p:nvSpPr>
            <p:cNvPr id="9" name="任意多边形: 形状 41"/>
            <p:cNvSpPr/>
            <p:nvPr/>
          </p:nvSpPr>
          <p:spPr>
            <a:xfrm>
              <a:off x="7196442" y="3548000"/>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0" name="任意多边形: 形状 42"/>
            <p:cNvSpPr/>
            <p:nvPr/>
          </p:nvSpPr>
          <p:spPr>
            <a:xfrm>
              <a:off x="5554021" y="4614697"/>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1" name="任意多边形: 形状 43"/>
            <p:cNvSpPr/>
            <p:nvPr/>
          </p:nvSpPr>
          <p:spPr>
            <a:xfrm>
              <a:off x="3911597" y="3547998"/>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grpSp>
      <p:cxnSp>
        <p:nvCxnSpPr>
          <p:cNvPr id="12" name="直接连接符 11"/>
          <p:cNvCxnSpPr>
            <a:cxnSpLocks/>
          </p:cNvCxnSpPr>
          <p:nvPr/>
        </p:nvCxnSpPr>
        <p:spPr>
          <a:xfrm flipH="1">
            <a:off x="6095999" y="197155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6095999" y="1971552"/>
            <a:ext cx="1" cy="716088"/>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5381629" y="5776412"/>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flipV="1">
            <a:off x="6095999" y="5169093"/>
            <a:ext cx="1" cy="605837"/>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957339" y="1577886"/>
            <a:ext cx="3248266" cy="1109754"/>
            <a:chOff x="6585160" y="1678126"/>
            <a:chExt cx="3248266" cy="1109754"/>
          </a:xfrm>
        </p:grpSpPr>
        <p:sp>
          <p:nvSpPr>
            <p:cNvPr id="17" name="矩形 16"/>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1983483" y="5064235"/>
            <a:ext cx="3248266" cy="1109754"/>
            <a:chOff x="6585160" y="1678126"/>
            <a:chExt cx="3248266" cy="1109754"/>
          </a:xfrm>
        </p:grpSpPr>
        <p:sp>
          <p:nvSpPr>
            <p:cNvPr id="20" name="矩形 19"/>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2" name="组合 21"/>
          <p:cNvGrpSpPr/>
          <p:nvPr/>
        </p:nvGrpSpPr>
        <p:grpSpPr>
          <a:xfrm>
            <a:off x="972457" y="2497689"/>
            <a:ext cx="2816740" cy="1109754"/>
            <a:chOff x="7016686" y="1678126"/>
            <a:chExt cx="2816740" cy="1109754"/>
          </a:xfrm>
        </p:grpSpPr>
        <p:sp>
          <p:nvSpPr>
            <p:cNvPr id="23" name="矩形 22"/>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4" name="矩形 23"/>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5" name="组合 24"/>
          <p:cNvGrpSpPr/>
          <p:nvPr/>
        </p:nvGrpSpPr>
        <p:grpSpPr>
          <a:xfrm>
            <a:off x="8581472" y="3607443"/>
            <a:ext cx="2816740" cy="1109754"/>
            <a:chOff x="7016686" y="1678126"/>
            <a:chExt cx="2816740" cy="1109754"/>
          </a:xfrm>
        </p:grpSpPr>
        <p:sp>
          <p:nvSpPr>
            <p:cNvPr id="26" name="矩形 25"/>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7" name="矩形 26"/>
            <p:cNvSpPr/>
            <p:nvPr/>
          </p:nvSpPr>
          <p:spPr>
            <a:xfrm>
              <a:off x="7016686"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29" name="直接连接符 28"/>
          <p:cNvCxnSpPr>
            <a:cxnSpLocks/>
          </p:cNvCxnSpPr>
          <p:nvPr/>
        </p:nvCxnSpPr>
        <p:spPr>
          <a:xfrm flipH="1">
            <a:off x="7834025" y="382089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307636" y="3802363"/>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88795" y="160439"/>
            <a:ext cx="3414409" cy="1118434"/>
            <a:chOff x="4388795" y="199351"/>
            <a:chExt cx="3414409" cy="1118434"/>
          </a:xfrm>
        </p:grpSpPr>
        <p:sp>
          <p:nvSpPr>
            <p:cNvPr id="32" name="矩形 3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35" name="矩形 34"/>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456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04</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638651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022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9446" y="3842411"/>
            <a:ext cx="2454998" cy="1331353"/>
            <a:chOff x="6585160" y="1678126"/>
            <a:chExt cx="2454998" cy="1331353"/>
          </a:xfrm>
        </p:grpSpPr>
        <p:sp>
          <p:nvSpPr>
            <p:cNvPr id="3" name="矩形 2"/>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 name="组合 4"/>
          <p:cNvGrpSpPr/>
          <p:nvPr/>
        </p:nvGrpSpPr>
        <p:grpSpPr>
          <a:xfrm>
            <a:off x="3525483" y="3842411"/>
            <a:ext cx="2454998" cy="1331353"/>
            <a:chOff x="6585160" y="1678126"/>
            <a:chExt cx="2454998" cy="1331353"/>
          </a:xfrm>
        </p:grpSpPr>
        <p:sp>
          <p:nvSpPr>
            <p:cNvPr id="6" name="矩形 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7" name="矩形 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8" name="组合 7"/>
          <p:cNvGrpSpPr/>
          <p:nvPr/>
        </p:nvGrpSpPr>
        <p:grpSpPr>
          <a:xfrm>
            <a:off x="6211520" y="3842411"/>
            <a:ext cx="2454998" cy="1331353"/>
            <a:chOff x="6585160" y="1678126"/>
            <a:chExt cx="2454998" cy="1331353"/>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8897557" y="3842411"/>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14" name="直接连接符 13"/>
          <p:cNvCxnSpPr/>
          <p:nvPr/>
        </p:nvCxnSpPr>
        <p:spPr>
          <a:xfrm>
            <a:off x="1740372"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417823"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7112447"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9798484"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图片占位符 44"/>
          <p:cNvPicPr>
            <a:picLocks noChangeAspect="1"/>
          </p:cNvPicPr>
          <p:nvPr/>
        </p:nvPicPr>
        <p:blipFill>
          <a:blip r:embed="rId2">
            <a:grayscl/>
            <a:extLst>
              <a:ext uri="{28A0092B-C50C-407E-A947-70E740481C1C}">
                <a14:useLocalDpi xmlns:a14="http://schemas.microsoft.com/office/drawing/2010/main" val="0"/>
              </a:ext>
            </a:extLst>
          </a:blip>
          <a:srcRect l="18722" r="18722"/>
          <a:stretch>
            <a:fillRect/>
          </a:stretch>
        </p:blipFill>
        <p:spPr>
          <a:xfrm>
            <a:off x="6561812" y="1870636"/>
            <a:ext cx="1754414" cy="1754414"/>
          </a:xfrm>
          <a:prstGeom prst="rect">
            <a:avLst/>
          </a:prstGeom>
        </p:spPr>
      </p:pic>
      <p:pic>
        <p:nvPicPr>
          <p:cNvPr id="19" name="图片占位符 46"/>
          <p:cNvPicPr>
            <a:picLocks noChangeAspect="1"/>
          </p:cNvPicPr>
          <p:nvPr/>
        </p:nvPicPr>
        <p:blipFill>
          <a:blip r:embed="rId3">
            <a:grayscl/>
            <a:extLst>
              <a:ext uri="{28A0092B-C50C-407E-A947-70E740481C1C}">
                <a14:useLocalDpi xmlns:a14="http://schemas.microsoft.com/office/drawing/2010/main" val="0"/>
              </a:ext>
            </a:extLst>
          </a:blip>
          <a:srcRect l="18722" r="18722"/>
          <a:stretch>
            <a:fillRect/>
          </a:stretch>
        </p:blipFill>
        <p:spPr>
          <a:xfrm>
            <a:off x="9247849" y="1870636"/>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pic>
      <p:pic>
        <p:nvPicPr>
          <p:cNvPr id="20" name="图片占位符 50"/>
          <p:cNvPicPr>
            <a:picLocks noChangeAspect="1"/>
          </p:cNvPicPr>
          <p:nvPr/>
        </p:nvPicPr>
        <p:blipFill>
          <a:blip r:embed="rId4">
            <a:grayscl/>
            <a:extLst>
              <a:ext uri="{28A0092B-C50C-407E-A947-70E740481C1C}">
                <a14:useLocalDpi xmlns:a14="http://schemas.microsoft.com/office/drawing/2010/main" val="0"/>
              </a:ext>
            </a:extLst>
          </a:blip>
          <a:srcRect l="11100" r="11100"/>
          <a:stretch>
            <a:fillRect/>
          </a:stretch>
        </p:blipFill>
        <p:spPr>
          <a:xfrm>
            <a:off x="3875775" y="1870636"/>
            <a:ext cx="1754414" cy="1754414"/>
          </a:xfrm>
          <a:prstGeom prst="rect">
            <a:avLst/>
          </a:prstGeom>
        </p:spPr>
      </p:pic>
      <p:pic>
        <p:nvPicPr>
          <p:cNvPr id="21" name="图片占位符 54"/>
          <p:cNvPicPr>
            <a:picLocks noChangeAspect="1"/>
          </p:cNvPicPr>
          <p:nvPr/>
        </p:nvPicPr>
        <p:blipFill>
          <a:blip r:embed="rId5">
            <a:grayscl/>
            <a:extLst>
              <a:ext uri="{28A0092B-C50C-407E-A947-70E740481C1C}">
                <a14:useLocalDpi xmlns:a14="http://schemas.microsoft.com/office/drawing/2010/main" val="0"/>
              </a:ext>
            </a:extLst>
          </a:blip>
          <a:srcRect l="18722" r="18722"/>
          <a:stretch>
            <a:fillRect/>
          </a:stretch>
        </p:blipFill>
        <p:spPr>
          <a:xfrm>
            <a:off x="1189738" y="1870636"/>
            <a:ext cx="1754414" cy="1754414"/>
          </a:xfrm>
          <a:prstGeom prst="rect">
            <a:avLst/>
          </a:prstGeom>
        </p:spPr>
      </p:pic>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27" name="矩形 26"/>
          <p:cNvSpPr/>
          <p:nvPr/>
        </p:nvSpPr>
        <p:spPr>
          <a:xfrm>
            <a:off x="10337800" y="422126"/>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9514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6380" y="4196328"/>
            <a:ext cx="4428362" cy="1355788"/>
            <a:chOff x="6585160" y="1634584"/>
            <a:chExt cx="4428362" cy="1355788"/>
          </a:xfrm>
        </p:grpSpPr>
        <p:sp>
          <p:nvSpPr>
            <p:cNvPr id="3" name="矩形 2"/>
            <p:cNvSpPr/>
            <p:nvPr/>
          </p:nvSpPr>
          <p:spPr>
            <a:xfrm>
              <a:off x="6585160" y="2030750"/>
              <a:ext cx="4428362"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用户可以在投影仪或者计算机上进行演示也可以将演示文稿打印出来制作成胶片以便应用到更广泛的领域中泛的领域中</a:t>
              </a:r>
            </a:p>
          </p:txBody>
        </p:sp>
        <p:sp>
          <p:nvSpPr>
            <p:cNvPr id="4" name="矩形 3"/>
            <p:cNvSpPr/>
            <p:nvPr/>
          </p:nvSpPr>
          <p:spPr>
            <a:xfrm>
              <a:off x="6585160" y="1634584"/>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3"/>
          <p:cNvPicPr>
            <a:picLocks noChangeAspect="1"/>
          </p:cNvPicPr>
          <p:nvPr/>
        </p:nvPicPr>
        <p:blipFill>
          <a:blip r:embed="rId2">
            <a:extLst>
              <a:ext uri="{28A0092B-C50C-407E-A947-70E740481C1C}">
                <a14:useLocalDpi xmlns:a14="http://schemas.microsoft.com/office/drawing/2010/main" val="0"/>
              </a:ext>
            </a:extLst>
          </a:blip>
          <a:srcRect t="19789" b="19789"/>
          <a:stretch>
            <a:fillRect/>
          </a:stretch>
        </p:blipFill>
        <p:spPr>
          <a:xfrm>
            <a:off x="1193800" y="1703301"/>
            <a:ext cx="4728722" cy="1905000"/>
          </a:xfrm>
          <a:prstGeom prst="rect">
            <a:avLst/>
          </a:prstGeom>
        </p:spPr>
      </p:pic>
      <p:pic>
        <p:nvPicPr>
          <p:cNvPr id="6" name="图片占位符 24"/>
          <p:cNvPicPr>
            <a:picLocks noChangeAspect="1"/>
          </p:cNvPicPr>
          <p:nvPr/>
        </p:nvPicPr>
        <p:blipFill>
          <a:blip r:embed="rId3">
            <a:extLst>
              <a:ext uri="{28A0092B-C50C-407E-A947-70E740481C1C}">
                <a14:useLocalDpi xmlns:a14="http://schemas.microsoft.com/office/drawing/2010/main" val="0"/>
              </a:ext>
            </a:extLst>
          </a:blip>
          <a:srcRect t="19789" b="19789"/>
          <a:stretch>
            <a:fillRect/>
          </a:stretch>
        </p:blipFill>
        <p:spPr>
          <a:xfrm>
            <a:off x="6273800" y="1703301"/>
            <a:ext cx="4728722" cy="1905000"/>
          </a:xfrm>
          <a:prstGeom prst="rect">
            <a:avLst/>
          </a:prstGeom>
        </p:spPr>
      </p:pic>
      <p:pic>
        <p:nvPicPr>
          <p:cNvPr id="7" name="图片占位符 27"/>
          <p:cNvPicPr>
            <a:picLocks noChangeAspect="1"/>
          </p:cNvPicPr>
          <p:nvPr/>
        </p:nvPicPr>
        <p:blipFill>
          <a:blip r:embed="rId4">
            <a:extLst>
              <a:ext uri="{28A0092B-C50C-407E-A947-70E740481C1C}">
                <a14:useLocalDpi xmlns:a14="http://schemas.microsoft.com/office/drawing/2010/main" val="0"/>
              </a:ext>
            </a:extLst>
          </a:blip>
          <a:srcRect t="19789" b="19789"/>
          <a:stretch>
            <a:fillRect/>
          </a:stretch>
        </p:blipFill>
        <p:spPr>
          <a:xfrm>
            <a:off x="1193800" y="3739399"/>
            <a:ext cx="4728722" cy="1905000"/>
          </a:xfrm>
          <a:prstGeom prst="rect">
            <a:avLst/>
          </a:prstGeom>
        </p:spPr>
      </p:pic>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3" name="矩形 12"/>
          <p:cNvSpPr/>
          <p:nvPr/>
        </p:nvSpPr>
        <p:spPr>
          <a:xfrm>
            <a:off x="10337800" y="422126"/>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6606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232183" y="1886086"/>
            <a:ext cx="1146559" cy="1623119"/>
            <a:chOff x="2075016" y="1886086"/>
            <a:chExt cx="1146559" cy="1623119"/>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016" y="1886086"/>
              <a:ext cx="1146559" cy="1146559"/>
            </a:xfrm>
            <a:prstGeom prst="rect">
              <a:avLst/>
            </a:prstGeom>
          </p:spPr>
        </p:pic>
        <p:sp>
          <p:nvSpPr>
            <p:cNvPr id="8" name="文本框 7"/>
            <p:cNvSpPr txBox="1"/>
            <p:nvPr/>
          </p:nvSpPr>
          <p:spPr>
            <a:xfrm>
              <a:off x="2248729" y="3170651"/>
              <a:ext cx="853119"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endParaRPr kumimoji="1" lang="zh-CN" altLang="en-US" sz="1600" dirty="0">
                <a:latin typeface="PingFang SC" charset="-122"/>
                <a:ea typeface="PingFang SC" charset="-122"/>
                <a:cs typeface="PingFang SC" charset="-122"/>
              </a:endParaRPr>
            </a:p>
          </p:txBody>
        </p:sp>
      </p:grpSp>
      <p:grpSp>
        <p:nvGrpSpPr>
          <p:cNvPr id="17" name="组 16"/>
          <p:cNvGrpSpPr/>
          <p:nvPr/>
        </p:nvGrpSpPr>
        <p:grpSpPr>
          <a:xfrm>
            <a:off x="5157778" y="1886086"/>
            <a:ext cx="1412566" cy="1623119"/>
            <a:chOff x="5000611" y="1886086"/>
            <a:chExt cx="1412566" cy="1623119"/>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187" y="1886086"/>
              <a:ext cx="1146559" cy="1146559"/>
            </a:xfrm>
            <a:prstGeom prst="rect">
              <a:avLst/>
            </a:prstGeom>
          </p:spPr>
        </p:pic>
        <p:sp>
          <p:nvSpPr>
            <p:cNvPr id="9" name="文本框 8"/>
            <p:cNvSpPr txBox="1"/>
            <p:nvPr/>
          </p:nvSpPr>
          <p:spPr>
            <a:xfrm>
              <a:off x="5000611" y="3170651"/>
              <a:ext cx="141256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SaaS</a:t>
              </a:r>
              <a:endParaRPr kumimoji="1" lang="zh-CN" altLang="en-US" sz="1600" dirty="0">
                <a:latin typeface="PingFang SC" charset="-122"/>
                <a:ea typeface="PingFang SC" charset="-122"/>
                <a:cs typeface="PingFang SC" charset="-122"/>
              </a:endParaRPr>
            </a:p>
          </p:txBody>
        </p:sp>
      </p:grpSp>
      <p:grpSp>
        <p:nvGrpSpPr>
          <p:cNvPr id="18" name="组 17"/>
          <p:cNvGrpSpPr/>
          <p:nvPr/>
        </p:nvGrpSpPr>
        <p:grpSpPr>
          <a:xfrm>
            <a:off x="8384183" y="1886086"/>
            <a:ext cx="1332416" cy="1623119"/>
            <a:chOff x="8227016" y="1886086"/>
            <a:chExt cx="1332416" cy="1623119"/>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6517" y="1886086"/>
              <a:ext cx="1146559" cy="1146559"/>
            </a:xfrm>
            <a:prstGeom prst="rect">
              <a:avLst/>
            </a:prstGeom>
          </p:spPr>
        </p:pic>
        <p:sp>
          <p:nvSpPr>
            <p:cNvPr id="10" name="文本框 9"/>
            <p:cNvSpPr txBox="1"/>
            <p:nvPr/>
          </p:nvSpPr>
          <p:spPr>
            <a:xfrm>
              <a:off x="8227016" y="3170651"/>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北京</a:t>
              </a:r>
              <a:endParaRPr kumimoji="1" lang="zh-CN" altLang="en-US" sz="1600" dirty="0">
                <a:latin typeface="PingFang SC" charset="-122"/>
                <a:ea typeface="PingFang SC" charset="-122"/>
                <a:cs typeface="PingFang SC" charset="-122"/>
              </a:endParaRPr>
            </a:p>
          </p:txBody>
        </p:sp>
      </p:grpSp>
      <p:grpSp>
        <p:nvGrpSpPr>
          <p:cNvPr id="21" name="组 20"/>
          <p:cNvGrpSpPr/>
          <p:nvPr/>
        </p:nvGrpSpPr>
        <p:grpSpPr>
          <a:xfrm>
            <a:off x="2232183" y="4429974"/>
            <a:ext cx="1146559" cy="1618358"/>
            <a:chOff x="2075016" y="4429974"/>
            <a:chExt cx="1146559" cy="1618358"/>
          </a:xfrm>
        </p:grpSpPr>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016" y="4429974"/>
              <a:ext cx="1146559" cy="1146559"/>
            </a:xfrm>
            <a:prstGeom prst="rect">
              <a:avLst/>
            </a:prstGeom>
          </p:spPr>
        </p:pic>
        <p:sp>
          <p:nvSpPr>
            <p:cNvPr id="11" name="文本框 10"/>
            <p:cNvSpPr txBox="1"/>
            <p:nvPr/>
          </p:nvSpPr>
          <p:spPr>
            <a:xfrm>
              <a:off x="2159020" y="5709778"/>
              <a:ext cx="1005403" cy="338554"/>
            </a:xfrm>
            <a:prstGeom prst="rect">
              <a:avLst/>
            </a:prstGeom>
            <a:noFill/>
          </p:spPr>
          <p:txBody>
            <a:bodyPr wrap="none" rtlCol="0">
              <a:spAutoFit/>
            </a:bodyPr>
            <a:lstStyle/>
            <a:p>
              <a:r>
                <a:rPr kumimoji="1" lang="zh-CN" altLang="en-US" sz="1600" smtClean="0">
                  <a:latin typeface="PingFang SC" charset="-122"/>
                  <a:ea typeface="PingFang SC" charset="-122"/>
                  <a:cs typeface="PingFang SC" charset="-122"/>
                </a:rPr>
                <a:t>原知原味</a:t>
              </a:r>
              <a:endParaRPr kumimoji="1" lang="zh-CN" altLang="en-US" sz="1600" dirty="0">
                <a:latin typeface="PingFang SC" charset="-122"/>
                <a:ea typeface="PingFang SC" charset="-122"/>
                <a:cs typeface="PingFang SC" charset="-122"/>
              </a:endParaRPr>
            </a:p>
          </p:txBody>
        </p:sp>
      </p:grpSp>
      <p:grpSp>
        <p:nvGrpSpPr>
          <p:cNvPr id="20" name="组 19"/>
          <p:cNvGrpSpPr/>
          <p:nvPr/>
        </p:nvGrpSpPr>
        <p:grpSpPr>
          <a:xfrm>
            <a:off x="5277354" y="4429974"/>
            <a:ext cx="1146559" cy="1618358"/>
            <a:chOff x="5120187" y="4429974"/>
            <a:chExt cx="1146559" cy="1618358"/>
          </a:xfrm>
        </p:grpSpPr>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0187" y="4429974"/>
              <a:ext cx="1146559" cy="1146559"/>
            </a:xfrm>
            <a:prstGeom prst="rect">
              <a:avLst/>
            </a:prstGeom>
          </p:spPr>
        </p:pic>
        <p:sp>
          <p:nvSpPr>
            <p:cNvPr id="12" name="文本框 11"/>
            <p:cNvSpPr txBox="1"/>
            <p:nvPr/>
          </p:nvSpPr>
          <p:spPr>
            <a:xfrm>
              <a:off x="5273260" y="5709778"/>
              <a:ext cx="838691" cy="338554"/>
            </a:xfrm>
            <a:prstGeom prst="rect">
              <a:avLst/>
            </a:prstGeom>
            <a:noFill/>
          </p:spPr>
          <p:txBody>
            <a:bodyPr wrap="none" rtlCol="0">
              <a:spAutoFit/>
            </a:bodyPr>
            <a:lstStyle/>
            <a:p>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Pro</a:t>
              </a:r>
              <a:endParaRPr kumimoji="1" lang="zh-CN" altLang="en-US" sz="1600" dirty="0">
                <a:latin typeface="PingFang SC" charset="-122"/>
                <a:ea typeface="PingFang SC" charset="-122"/>
                <a:cs typeface="PingFang SC" charset="-122"/>
              </a:endParaRPr>
            </a:p>
          </p:txBody>
        </p:sp>
      </p:grpSp>
      <p:grpSp>
        <p:nvGrpSpPr>
          <p:cNvPr id="19" name="组 18"/>
          <p:cNvGrpSpPr/>
          <p:nvPr/>
        </p:nvGrpSpPr>
        <p:grpSpPr>
          <a:xfrm>
            <a:off x="8398471" y="4429974"/>
            <a:ext cx="1332416" cy="1618358"/>
            <a:chOff x="8241304" y="4429974"/>
            <a:chExt cx="1332416" cy="1618358"/>
          </a:xfrm>
        </p:grpSpPr>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6517" y="4429974"/>
              <a:ext cx="1146559" cy="1146559"/>
            </a:xfrm>
            <a:prstGeom prst="rect">
              <a:avLst/>
            </a:prstGeom>
          </p:spPr>
        </p:pic>
        <p:sp>
          <p:nvSpPr>
            <p:cNvPr id="13" name="文本框 12"/>
            <p:cNvSpPr txBox="1"/>
            <p:nvPr/>
          </p:nvSpPr>
          <p:spPr>
            <a:xfrm>
              <a:off x="8241304" y="5709778"/>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分销</a:t>
              </a:r>
              <a:endParaRPr kumimoji="1" lang="zh-CN" altLang="en-US" sz="1600" dirty="0">
                <a:latin typeface="PingFang SC" charset="-122"/>
                <a:ea typeface="PingFang SC" charset="-122"/>
                <a:cs typeface="PingFang SC" charset="-122"/>
              </a:endParaRPr>
            </a:p>
          </p:txBody>
        </p:sp>
      </p:grpSp>
      <p:sp>
        <p:nvSpPr>
          <p:cNvPr id="14" name="矩形 13"/>
          <p:cNvSpPr/>
          <p:nvPr/>
        </p:nvSpPr>
        <p:spPr>
          <a:xfrm>
            <a:off x="1164683" y="442098"/>
            <a:ext cx="1980029" cy="523220"/>
          </a:xfrm>
          <a:prstGeom prst="rect">
            <a:avLst/>
          </a:prstGeom>
        </p:spPr>
        <p:txBody>
          <a:bodyPr wrap="none">
            <a:spAutoFit/>
          </a:bodyPr>
          <a:lstStyle/>
          <a:p>
            <a:r>
              <a:rPr lang="zh-CN" altLang="en-US" sz="2800" dirty="0">
                <a:latin typeface="PingFang SC Medium" charset="-122"/>
                <a:ea typeface="PingFang SC Medium" charset="-122"/>
                <a:cs typeface="PingFang SC Medium" charset="-122"/>
              </a:rPr>
              <a:t>移动端产品</a:t>
            </a:r>
          </a:p>
        </p:txBody>
      </p:sp>
      <p:sp>
        <p:nvSpPr>
          <p:cNvPr id="15" name="矩形 14"/>
          <p:cNvSpPr/>
          <p:nvPr/>
        </p:nvSpPr>
        <p:spPr>
          <a:xfrm>
            <a:off x="10337800" y="422126"/>
            <a:ext cx="1240927" cy="349547"/>
          </a:xfrm>
          <a:prstGeom prst="rect">
            <a:avLst/>
          </a:prstGeom>
          <a:blipFill dpi="0" rotWithShape="1">
            <a:blip r:embed="rId8">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071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50" fill="hold"/>
                                        <p:tgtEl>
                                          <p:spTgt spid="16"/>
                                        </p:tgtEl>
                                        <p:attrNameLst>
                                          <p:attrName>ppt_x</p:attrName>
                                        </p:attrNameLst>
                                      </p:cBhvr>
                                      <p:tavLst>
                                        <p:tav tm="0">
                                          <p:val>
                                            <p:strVal val="#ppt_x"/>
                                          </p:val>
                                        </p:tav>
                                        <p:tav tm="100000">
                                          <p:val>
                                            <p:strVal val="#ppt_x"/>
                                          </p:val>
                                        </p:tav>
                                      </p:tavLst>
                                    </p:anim>
                                    <p:anim calcmode="lin" valueType="num">
                                      <p:cBhvr additive="base">
                                        <p:cTn id="8" dur="25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250" fill="hold"/>
                                        <p:tgtEl>
                                          <p:spTgt spid="17"/>
                                        </p:tgtEl>
                                        <p:attrNameLst>
                                          <p:attrName>ppt_x</p:attrName>
                                        </p:attrNameLst>
                                      </p:cBhvr>
                                      <p:tavLst>
                                        <p:tav tm="0">
                                          <p:val>
                                            <p:strVal val="#ppt_x"/>
                                          </p:val>
                                        </p:tav>
                                        <p:tav tm="100000">
                                          <p:val>
                                            <p:strVal val="#ppt_x"/>
                                          </p:val>
                                        </p:tav>
                                      </p:tavLst>
                                    </p:anim>
                                    <p:anim calcmode="lin" valueType="num">
                                      <p:cBhvr additive="base">
                                        <p:cTn id="13" dur="25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250" fill="hold"/>
                                        <p:tgtEl>
                                          <p:spTgt spid="18"/>
                                        </p:tgtEl>
                                        <p:attrNameLst>
                                          <p:attrName>ppt_x</p:attrName>
                                        </p:attrNameLst>
                                      </p:cBhvr>
                                      <p:tavLst>
                                        <p:tav tm="0">
                                          <p:val>
                                            <p:strVal val="#ppt_x"/>
                                          </p:val>
                                        </p:tav>
                                        <p:tav tm="100000">
                                          <p:val>
                                            <p:strVal val="#ppt_x"/>
                                          </p:val>
                                        </p:tav>
                                      </p:tavLst>
                                    </p:anim>
                                    <p:anim calcmode="lin" valueType="num">
                                      <p:cBhvr additive="base">
                                        <p:cTn id="18" dur="250" fill="hold"/>
                                        <p:tgtEl>
                                          <p:spTgt spid="18"/>
                                        </p:tgtEl>
                                        <p:attrNameLst>
                                          <p:attrName>ppt_y</p:attrName>
                                        </p:attrNameLst>
                                      </p:cBhvr>
                                      <p:tavLst>
                                        <p:tav tm="0">
                                          <p:val>
                                            <p:strVal val="0-#ppt_h/2"/>
                                          </p:val>
                                        </p:tav>
                                        <p:tav tm="100000">
                                          <p:val>
                                            <p:strVal val="#ppt_y"/>
                                          </p:val>
                                        </p:tav>
                                      </p:tavLst>
                                    </p:anim>
                                  </p:childTnLst>
                                </p:cTn>
                              </p:par>
                            </p:childTnLst>
                          </p:cTn>
                        </p:par>
                        <p:par>
                          <p:cTn id="19" fill="hold">
                            <p:stCondLst>
                              <p:cond delay="750"/>
                            </p:stCondLst>
                            <p:childTnLst>
                              <p:par>
                                <p:cTn id="20" presetID="2" presetClass="entr" presetSubtype="1"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250" fill="hold"/>
                                        <p:tgtEl>
                                          <p:spTgt spid="21"/>
                                        </p:tgtEl>
                                        <p:attrNameLst>
                                          <p:attrName>ppt_x</p:attrName>
                                        </p:attrNameLst>
                                      </p:cBhvr>
                                      <p:tavLst>
                                        <p:tav tm="0">
                                          <p:val>
                                            <p:strVal val="#ppt_x"/>
                                          </p:val>
                                        </p:tav>
                                        <p:tav tm="100000">
                                          <p:val>
                                            <p:strVal val="#ppt_x"/>
                                          </p:val>
                                        </p:tav>
                                      </p:tavLst>
                                    </p:anim>
                                    <p:anim calcmode="lin" valueType="num">
                                      <p:cBhvr additive="base">
                                        <p:cTn id="23" dur="250" fill="hold"/>
                                        <p:tgtEl>
                                          <p:spTgt spid="21"/>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 presetClass="entr" presetSubtype="1"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50" fill="hold"/>
                                        <p:tgtEl>
                                          <p:spTgt spid="20"/>
                                        </p:tgtEl>
                                        <p:attrNameLst>
                                          <p:attrName>ppt_x</p:attrName>
                                        </p:attrNameLst>
                                      </p:cBhvr>
                                      <p:tavLst>
                                        <p:tav tm="0">
                                          <p:val>
                                            <p:strVal val="#ppt_x"/>
                                          </p:val>
                                        </p:tav>
                                        <p:tav tm="100000">
                                          <p:val>
                                            <p:strVal val="#ppt_x"/>
                                          </p:val>
                                        </p:tav>
                                      </p:tavLst>
                                    </p:anim>
                                    <p:anim calcmode="lin" valueType="num">
                                      <p:cBhvr additive="base">
                                        <p:cTn id="28" dur="250" fill="hold"/>
                                        <p:tgtEl>
                                          <p:spTgt spid="20"/>
                                        </p:tgtEl>
                                        <p:attrNameLst>
                                          <p:attrName>ppt_y</p:attrName>
                                        </p:attrNameLst>
                                      </p:cBhvr>
                                      <p:tavLst>
                                        <p:tav tm="0">
                                          <p:val>
                                            <p:strVal val="0-#ppt_h/2"/>
                                          </p:val>
                                        </p:tav>
                                        <p:tav tm="100000">
                                          <p:val>
                                            <p:strVal val="#ppt_y"/>
                                          </p:val>
                                        </p:tav>
                                      </p:tavLst>
                                    </p:anim>
                                  </p:childTnLst>
                                </p:cTn>
                              </p:par>
                            </p:childTnLst>
                          </p:cTn>
                        </p:par>
                        <p:par>
                          <p:cTn id="29" fill="hold">
                            <p:stCondLst>
                              <p:cond delay="1250"/>
                            </p:stCondLst>
                            <p:childTnLst>
                              <p:par>
                                <p:cTn id="30" presetID="2" presetClass="entr" presetSubtype="1"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250" fill="hold"/>
                                        <p:tgtEl>
                                          <p:spTgt spid="19"/>
                                        </p:tgtEl>
                                        <p:attrNameLst>
                                          <p:attrName>ppt_x</p:attrName>
                                        </p:attrNameLst>
                                      </p:cBhvr>
                                      <p:tavLst>
                                        <p:tav tm="0">
                                          <p:val>
                                            <p:strVal val="#ppt_x"/>
                                          </p:val>
                                        </p:tav>
                                        <p:tav tm="100000">
                                          <p:val>
                                            <p:strVal val="#ppt_x"/>
                                          </p:val>
                                        </p:tav>
                                      </p:tavLst>
                                    </p:anim>
                                    <p:anim calcmode="lin" valueType="num">
                                      <p:cBhvr additive="base">
                                        <p:cTn id="33" dur="2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1559" y="1669135"/>
            <a:ext cx="10368883" cy="1167810"/>
            <a:chOff x="6585160" y="1678126"/>
            <a:chExt cx="10368883" cy="1167810"/>
          </a:xfrm>
        </p:grpSpPr>
        <p:sp>
          <p:nvSpPr>
            <p:cNvPr id="3" name="矩形 2"/>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7987" b="7987"/>
          <a:stretch>
            <a:fillRect/>
          </a:stretch>
        </p:blipFill>
        <p:spPr>
          <a:xfrm>
            <a:off x="911559" y="2943182"/>
            <a:ext cx="4998597" cy="2801259"/>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8008" b="8008"/>
          <a:stretch>
            <a:fillRect/>
          </a:stretch>
        </p:blipFill>
        <p:spPr>
          <a:xfrm>
            <a:off x="6281845" y="2943182"/>
            <a:ext cx="4998597" cy="2801259"/>
          </a:xfrm>
          <a:prstGeom prst="rect">
            <a:avLst/>
          </a:prstGeom>
        </p:spPr>
      </p:pic>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2" name="矩形 11"/>
          <p:cNvSpPr/>
          <p:nvPr/>
        </p:nvSpPr>
        <p:spPr>
          <a:xfrm>
            <a:off x="10337800" y="42212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77692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7600" y="1747625"/>
            <a:ext cx="5181600" cy="1646990"/>
            <a:chOff x="6585160" y="1678126"/>
            <a:chExt cx="5181600" cy="1646990"/>
          </a:xfrm>
        </p:grpSpPr>
        <p:sp>
          <p:nvSpPr>
            <p:cNvPr id="3" name="矩形 2"/>
            <p:cNvSpPr/>
            <p:nvPr/>
          </p:nvSpPr>
          <p:spPr>
            <a:xfrm>
              <a:off x="6585160" y="2143895"/>
              <a:ext cx="5181600" cy="11812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20358" b="20358"/>
          <a:stretch>
            <a:fillRect/>
          </a:stretch>
        </p:blipFill>
        <p:spPr>
          <a:xfrm>
            <a:off x="1117600" y="3626009"/>
            <a:ext cx="5181600" cy="2046514"/>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17" b="17"/>
          <a:stretch>
            <a:fillRect/>
          </a:stretch>
        </p:blipFill>
        <p:spPr>
          <a:xfrm>
            <a:off x="6498078" y="1747625"/>
            <a:ext cx="4576322" cy="3924898"/>
          </a:xfrm>
          <a:prstGeom prst="rect">
            <a:avLst/>
          </a:prstGeom>
        </p:spPr>
      </p:pic>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12" name="矩形 11"/>
          <p:cNvSpPr/>
          <p:nvPr/>
        </p:nvSpPr>
        <p:spPr>
          <a:xfrm>
            <a:off x="10337800" y="42212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4214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0"/>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a:xfrm>
            <a:off x="695325" y="650930"/>
            <a:ext cx="10801351" cy="3177153"/>
          </a:xfrm>
          <a:prstGeom prst="rect">
            <a:avLst/>
          </a:prstGeom>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感谢您的观看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296" y="1278065"/>
            <a:ext cx="2689408" cy="767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03" y="2723110"/>
            <a:ext cx="9144793" cy="2572735"/>
          </a:xfrm>
          <a:prstGeom prst="rect">
            <a:avLst/>
          </a:prstGeom>
        </p:spPr>
      </p:pic>
    </p:spTree>
    <p:extLst>
      <p:ext uri="{BB962C8B-B14F-4D97-AF65-F5344CB8AC3E}">
        <p14:creationId xmlns:p14="http://schemas.microsoft.com/office/powerpoint/2010/main" val="117383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773474" y="422126"/>
            <a:ext cx="2031325" cy="461665"/>
          </a:xfrm>
          <a:prstGeom prst="rect">
            <a:avLst/>
          </a:prstGeom>
        </p:spPr>
        <p:txBody>
          <a:bodyPr wrap="none">
            <a:spAutoFit/>
          </a:bodyPr>
          <a:lstStyle/>
          <a:p>
            <a:r>
              <a:rPr lang="zh-CN" altLang="en-US" sz="2400" dirty="0" smtClean="0">
                <a:latin typeface="PingFang SC Medium" charset="-122"/>
                <a:ea typeface="PingFang SC Medium" charset="-122"/>
                <a:cs typeface="PingFang SC Medium" charset="-122"/>
              </a:rPr>
              <a:t>替换参数占位</a:t>
            </a:r>
            <a:endParaRPr lang="en-US" altLang="zh-CN" sz="2400" dirty="0">
              <a:effectLst/>
              <a:latin typeface="PingFang SC Medium" charset="-122"/>
              <a:ea typeface="PingFang SC Medium" charset="-122"/>
              <a:cs typeface="PingFang SC Medium" charset="-122"/>
            </a:endParaRPr>
          </a:p>
        </p:txBody>
      </p:sp>
      <p:pic>
        <p:nvPicPr>
          <p:cNvPr id="8" name="图片 7"/>
          <p:cNvPicPr>
            <a:picLocks noChangeAspect="1"/>
          </p:cNvPicPr>
          <p:nvPr/>
        </p:nvPicPr>
        <p:blipFill>
          <a:blip r:embed="rId3"/>
          <a:stretch>
            <a:fillRect/>
          </a:stretch>
        </p:blipFill>
        <p:spPr>
          <a:xfrm>
            <a:off x="2042931" y="4725810"/>
            <a:ext cx="7772400" cy="1587500"/>
          </a:xfrm>
          <a:prstGeom prst="rect">
            <a:avLst/>
          </a:prstGeom>
        </p:spPr>
      </p:pic>
      <p:pic>
        <p:nvPicPr>
          <p:cNvPr id="7" name="图片 6"/>
          <p:cNvPicPr>
            <a:picLocks noChangeAspect="1"/>
          </p:cNvPicPr>
          <p:nvPr/>
        </p:nvPicPr>
        <p:blipFill>
          <a:blip r:embed="rId4"/>
          <a:stretch>
            <a:fillRect/>
          </a:stretch>
        </p:blipFill>
        <p:spPr>
          <a:xfrm>
            <a:off x="2042931" y="1712073"/>
            <a:ext cx="7747000" cy="2324100"/>
          </a:xfrm>
          <a:prstGeom prst="rect">
            <a:avLst/>
          </a:prstGeom>
        </p:spPr>
      </p:pic>
      <p:sp>
        <p:nvSpPr>
          <p:cNvPr id="13" name="文本框 12"/>
          <p:cNvSpPr txBox="1"/>
          <p:nvPr/>
        </p:nvSpPr>
        <p:spPr>
          <a:xfrm>
            <a:off x="2017531" y="1261247"/>
            <a:ext cx="110799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开发组别</a:t>
            </a:r>
            <a:endParaRPr kumimoji="1" lang="zh-CN" altLang="en-US" dirty="0">
              <a:latin typeface="PingFang SC" charset="-122"/>
              <a:ea typeface="PingFang SC" charset="-122"/>
              <a:cs typeface="PingFang SC" charset="-122"/>
            </a:endParaRPr>
          </a:p>
        </p:txBody>
      </p:sp>
      <p:sp>
        <p:nvSpPr>
          <p:cNvPr id="14" name="文本框 13"/>
          <p:cNvSpPr txBox="1"/>
          <p:nvPr/>
        </p:nvSpPr>
        <p:spPr>
          <a:xfrm>
            <a:off x="2042931" y="4299326"/>
            <a:ext cx="110799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发布组别</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91787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3164" y="2474187"/>
            <a:ext cx="2448106"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07/10</a:t>
            </a:r>
            <a:endParaRPr kumimoji="1" lang="zh-CN" altLang="en-US" dirty="0">
              <a:latin typeface="PingFang SC" charset="-122"/>
              <a:ea typeface="PingFang SC" charset="-122"/>
              <a:cs typeface="PingFang SC" charset="-122"/>
            </a:endParaRPr>
          </a:p>
        </p:txBody>
      </p:sp>
      <p:sp>
        <p:nvSpPr>
          <p:cNvPr id="5" name="文本框 4"/>
          <p:cNvSpPr txBox="1"/>
          <p:nvPr/>
        </p:nvSpPr>
        <p:spPr>
          <a:xfrm>
            <a:off x="1413163" y="3548298"/>
            <a:ext cx="213391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一键登录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10/13</a:t>
            </a:r>
            <a:endParaRPr kumimoji="1" lang="zh-CN" altLang="en-US" dirty="0">
              <a:latin typeface="PingFang SC" charset="-122"/>
              <a:ea typeface="PingFang SC" charset="-122"/>
              <a:cs typeface="PingFang SC" charset="-122"/>
            </a:endParaRPr>
          </a:p>
        </p:txBody>
      </p:sp>
      <p:sp>
        <p:nvSpPr>
          <p:cNvPr id="6" name="文本框 5"/>
          <p:cNvSpPr txBox="1"/>
          <p:nvPr/>
        </p:nvSpPr>
        <p:spPr>
          <a:xfrm>
            <a:off x="1413163" y="5167451"/>
            <a:ext cx="1672253"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微聊</a:t>
            </a:r>
            <a:r>
              <a:rPr kumimoji="1" lang="zh-CN" altLang="en-US" dirty="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12/07</a:t>
            </a:r>
            <a:endParaRPr kumimoji="1" lang="zh-CN" altLang="en-US" dirty="0">
              <a:latin typeface="PingFang SC" charset="-122"/>
              <a:ea typeface="PingFang SC" charset="-122"/>
              <a:cs typeface="PingFang SC" charset="-122"/>
            </a:endParaRPr>
          </a:p>
        </p:txBody>
      </p:sp>
      <p:sp>
        <p:nvSpPr>
          <p:cNvPr id="7" name="文本框 6"/>
          <p:cNvSpPr txBox="1"/>
          <p:nvPr/>
        </p:nvSpPr>
        <p:spPr>
          <a:xfrm>
            <a:off x="1413164" y="855024"/>
            <a:ext cx="3693640"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VR</a:t>
            </a:r>
            <a:r>
              <a:rPr kumimoji="1" lang="zh-CN" altLang="en-US" dirty="0" smtClean="0">
                <a:latin typeface="PingFang SC" charset="-122"/>
                <a:ea typeface="PingFang SC" charset="-122"/>
                <a:cs typeface="PingFang SC" charset="-122"/>
              </a:rPr>
              <a:t>带看（天津、广州）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03/26</a:t>
            </a:r>
            <a:endParaRPr kumimoji="1" lang="zh-CN" altLang="en-US" dirty="0">
              <a:latin typeface="PingFang SC" charset="-122"/>
              <a:ea typeface="PingFang SC" charset="-122"/>
              <a:cs typeface="PingFang SC" charset="-122"/>
            </a:endParaRPr>
          </a:p>
        </p:txBody>
      </p:sp>
      <p:sp>
        <p:nvSpPr>
          <p:cNvPr id="8" name="文本框 7"/>
          <p:cNvSpPr txBox="1"/>
          <p:nvPr/>
        </p:nvSpPr>
        <p:spPr>
          <a:xfrm>
            <a:off x="1413164" y="1394745"/>
            <a:ext cx="215956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原知原味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04/03</a:t>
            </a:r>
            <a:endParaRPr kumimoji="1" lang="zh-CN" altLang="en-US" dirty="0">
              <a:latin typeface="PingFang SC" charset="-122"/>
              <a:ea typeface="PingFang SC" charset="-122"/>
              <a:cs typeface="PingFang SC" charset="-122"/>
            </a:endParaRPr>
          </a:p>
        </p:txBody>
      </p:sp>
      <p:sp>
        <p:nvSpPr>
          <p:cNvPr id="9" name="文本框 8"/>
          <p:cNvSpPr txBox="1"/>
          <p:nvPr/>
        </p:nvSpPr>
        <p:spPr>
          <a:xfrm>
            <a:off x="1413164" y="1934466"/>
            <a:ext cx="2730235"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Jenkins</a:t>
            </a:r>
            <a:r>
              <a:rPr kumimoji="1" lang="zh-CN" altLang="en-US" dirty="0" smtClean="0">
                <a:latin typeface="PingFang SC" charset="-122"/>
                <a:ea typeface="PingFang SC" charset="-122"/>
                <a:cs typeface="PingFang SC" charset="-122"/>
              </a:rPr>
              <a:t>自动化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06/02</a:t>
            </a:r>
            <a:endParaRPr kumimoji="1" lang="zh-CN" altLang="en-US" dirty="0">
              <a:latin typeface="PingFang SC" charset="-122"/>
              <a:ea typeface="PingFang SC" charset="-122"/>
              <a:cs typeface="PingFang SC" charset="-122"/>
            </a:endParaRPr>
          </a:p>
        </p:txBody>
      </p:sp>
      <p:sp>
        <p:nvSpPr>
          <p:cNvPr id="10" name="文本框 9"/>
          <p:cNvSpPr txBox="1"/>
          <p:nvPr/>
        </p:nvSpPr>
        <p:spPr>
          <a:xfrm>
            <a:off x="1413163" y="4087989"/>
            <a:ext cx="3209533"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a:t>
            </a:r>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10/16</a:t>
            </a:r>
            <a:endParaRPr kumimoji="1" lang="zh-CN" altLang="en-US" dirty="0">
              <a:latin typeface="PingFang SC" charset="-122"/>
              <a:ea typeface="PingFang SC" charset="-122"/>
              <a:cs typeface="PingFang SC" charset="-122"/>
            </a:endParaRPr>
          </a:p>
        </p:txBody>
      </p:sp>
      <p:sp>
        <p:nvSpPr>
          <p:cNvPr id="11" name="文本框 10"/>
          <p:cNvSpPr txBox="1"/>
          <p:nvPr/>
        </p:nvSpPr>
        <p:spPr>
          <a:xfrm>
            <a:off x="1413163" y="4627740"/>
            <a:ext cx="1952779"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新房模块 </a:t>
            </a:r>
            <a:r>
              <a:rPr kumimoji="1" lang="en-US" altLang="zh-CN" dirty="0" smtClean="0">
                <a:latin typeface="PingFang SC" charset="-122"/>
                <a:ea typeface="PingFang SC" charset="-122"/>
                <a:cs typeface="PingFang SC" charset="-122"/>
              </a:rPr>
              <a:t>–11/03</a:t>
            </a:r>
            <a:endParaRPr kumimoji="1" lang="zh-CN" altLang="en-US" dirty="0">
              <a:latin typeface="PingFang SC" charset="-122"/>
              <a:ea typeface="PingFang SC" charset="-122"/>
              <a:cs typeface="PingFang SC" charset="-122"/>
            </a:endParaRPr>
          </a:p>
        </p:txBody>
      </p:sp>
      <p:sp>
        <p:nvSpPr>
          <p:cNvPr id="12" name="文本框 11"/>
          <p:cNvSpPr txBox="1"/>
          <p:nvPr/>
        </p:nvSpPr>
        <p:spPr>
          <a:xfrm>
            <a:off x="1413163" y="5707122"/>
            <a:ext cx="3347391"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（移动</a:t>
            </a:r>
            <a:r>
              <a:rPr kumimoji="1" lang="en-US" altLang="zh-CN" dirty="0">
                <a:latin typeface="PingFang SC" charset="-122"/>
                <a:ea typeface="PingFang SC" charset="-122"/>
                <a:cs typeface="PingFang SC" charset="-122"/>
              </a:rPr>
              <a:t>A</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12/23</a:t>
            </a:r>
            <a:endParaRPr kumimoji="1" lang="zh-CN" altLang="en-US" dirty="0">
              <a:latin typeface="PingFang SC" charset="-122"/>
              <a:ea typeface="PingFang SC" charset="-122"/>
              <a:cs typeface="PingFang SC" charset="-122"/>
            </a:endParaRPr>
          </a:p>
        </p:txBody>
      </p:sp>
      <p:sp>
        <p:nvSpPr>
          <p:cNvPr id="13" name="文本框 12"/>
          <p:cNvSpPr txBox="1"/>
          <p:nvPr/>
        </p:nvSpPr>
        <p:spPr>
          <a:xfrm>
            <a:off x="1413163" y="315303"/>
            <a:ext cx="3645550" cy="369332"/>
          </a:xfrm>
          <a:prstGeom prst="rect">
            <a:avLst/>
          </a:prstGeom>
          <a:noFill/>
        </p:spPr>
        <p:txBody>
          <a:bodyPr wrap="none" rtlCol="0">
            <a:spAutoFit/>
          </a:bodyPr>
          <a:lstStyle/>
          <a:p>
            <a:r>
              <a:rPr lang="zh-CN" altLang="en-US" dirty="0">
                <a:latin typeface="PingFang SC" charset="-122"/>
                <a:ea typeface="PingFang SC" charset="-122"/>
                <a:cs typeface="PingFang SC" charset="-122"/>
              </a:rPr>
              <a:t>北京更换包</a:t>
            </a:r>
            <a:r>
              <a:rPr lang="zh-CN" altLang="en-US" dirty="0" smtClean="0">
                <a:latin typeface="PingFang SC" charset="-122"/>
                <a:ea typeface="PingFang SC" charset="-122"/>
                <a:cs typeface="PingFang SC" charset="-122"/>
              </a:rPr>
              <a:t>名，正式拆包 </a:t>
            </a:r>
            <a:r>
              <a:rPr lang="en-US" altLang="zh-CN" dirty="0" smtClean="0">
                <a:latin typeface="PingFang SC" charset="-122"/>
                <a:ea typeface="PingFang SC" charset="-122"/>
                <a:cs typeface="PingFang SC" charset="-122"/>
              </a:rPr>
              <a:t>–</a:t>
            </a:r>
            <a:r>
              <a:rPr lang="zh-CN" altLang="en-US" dirty="0" smtClean="0">
                <a:latin typeface="PingFang SC" charset="-122"/>
                <a:ea typeface="PingFang SC" charset="-122"/>
                <a:cs typeface="PingFang SC" charset="-122"/>
              </a:rPr>
              <a:t> </a:t>
            </a:r>
            <a:r>
              <a:rPr lang="en-US" altLang="zh-CN" dirty="0" smtClean="0">
                <a:latin typeface="PingFang SC" charset="-122"/>
                <a:ea typeface="PingFang SC" charset="-122"/>
                <a:cs typeface="PingFang SC" charset="-122"/>
              </a:rPr>
              <a:t>01/14</a:t>
            </a:r>
            <a:endParaRPr kumimoji="1" lang="zh-CN" altLang="en-US" dirty="0">
              <a:latin typeface="PingFang SC" charset="-122"/>
              <a:ea typeface="PingFang SC" charset="-122"/>
              <a:cs typeface="PingFang SC" charset="-122"/>
            </a:endParaRPr>
          </a:p>
        </p:txBody>
      </p:sp>
      <p:sp>
        <p:nvSpPr>
          <p:cNvPr id="14" name="文本框 13"/>
          <p:cNvSpPr txBox="1"/>
          <p:nvPr/>
        </p:nvSpPr>
        <p:spPr>
          <a:xfrm>
            <a:off x="1400340" y="3008547"/>
            <a:ext cx="259878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北京分销上线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07/27</a:t>
            </a:r>
            <a:endParaRPr kumimoji="1" lang="zh-CN" altLang="en-US" dirty="0">
              <a:latin typeface="PingFang SC" charset="-122"/>
              <a:ea typeface="PingFang SC" charset="-122"/>
              <a:cs typeface="PingFang SC" charset="-122"/>
            </a:endParaRPr>
          </a:p>
        </p:txBody>
      </p:sp>
      <p:sp>
        <p:nvSpPr>
          <p:cNvPr id="15" name="文本框 14"/>
          <p:cNvSpPr txBox="1"/>
          <p:nvPr/>
        </p:nvSpPr>
        <p:spPr>
          <a:xfrm>
            <a:off x="1413163" y="6241512"/>
            <a:ext cx="2345514"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线索客上线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12/24</a:t>
            </a:r>
            <a:endParaRPr kumimoji="1" lang="zh-CN" altLang="en-US" dirty="0">
              <a:latin typeface="PingFang SC" charset="-122"/>
              <a:ea typeface="PingFang SC" charset="-122"/>
              <a:cs typeface="PingFang SC" charset="-122"/>
            </a:endParaRPr>
          </a:p>
        </p:txBody>
      </p:sp>
      <p:sp>
        <p:nvSpPr>
          <p:cNvPr id="16" name="矩形 15"/>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088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79437" y="1073149"/>
            <a:ext cx="6307138" cy="5247457"/>
          </a:xfrm>
          <a:prstGeom prst="rect">
            <a:avLst/>
          </a:prstGeom>
        </p:spPr>
      </p:pic>
      <p:sp>
        <p:nvSpPr>
          <p:cNvPr id="6" name="文本框 5"/>
          <p:cNvSpPr txBox="1"/>
          <p:nvPr/>
        </p:nvSpPr>
        <p:spPr>
          <a:xfrm>
            <a:off x="7041637" y="2237437"/>
            <a:ext cx="4816989" cy="646331"/>
          </a:xfrm>
          <a:prstGeom prst="rect">
            <a:avLst/>
          </a:prstGeom>
          <a:noFill/>
        </p:spPr>
        <p:txBody>
          <a:bodyPr wrap="square" rtlCol="0">
            <a:spAutoFit/>
          </a:bodyPr>
          <a:lstStyle/>
          <a:p>
            <a:r>
              <a:rPr kumimoji="1" lang="en-US" altLang="zh-CN" dirty="0" smtClean="0">
                <a:latin typeface="PingFang SC" charset="-122"/>
                <a:ea typeface="PingFang SC" charset="-122"/>
                <a:cs typeface="PingFang SC" charset="-122"/>
              </a:rPr>
              <a:t>https://zygj.cetanet.com?</a:t>
            </a:r>
            <a:r>
              <a:rPr lang="en-US" altLang="zh-CN" dirty="0" smtClean="0">
                <a:latin typeface="PingFang SC" charset="-122"/>
                <a:ea typeface="PingFang SC" charset="-122"/>
                <a:cs typeface="PingFang SC" charset="-122"/>
              </a:rPr>
              <a:t>empNo</a:t>
            </a:r>
            <a:r>
              <a:rPr kumimoji="1" lang="en-US" altLang="zh-CN" dirty="0" smtClean="0">
                <a:latin typeface="PingFang SC" charset="-122"/>
                <a:ea typeface="PingFang SC" charset="-122"/>
                <a:cs typeface="PingFang SC" charset="-122"/>
              </a:rPr>
              <a:t>={staffNo}&amp;</a:t>
            </a:r>
            <a:r>
              <a:rPr kumimoji="1" lang="en-US" altLang="zh-CN" dirty="0" err="1" smtClean="0">
                <a:latin typeface="PingFang SC" charset="-122"/>
                <a:ea typeface="PingFang SC" charset="-122"/>
                <a:cs typeface="PingFang SC" charset="-122"/>
              </a:rPr>
              <a:t>os</a:t>
            </a:r>
            <a:r>
              <a:rPr kumimoji="1" lang="en-US" altLang="zh-CN" dirty="0" smtClean="0">
                <a:latin typeface="PingFang SC" charset="-122"/>
                <a:ea typeface="PingFang SC" charset="-122"/>
                <a:cs typeface="PingFang SC" charset="-122"/>
              </a:rPr>
              <a:t>={platform}&amp;city={</a:t>
            </a:r>
            <a:r>
              <a:rPr kumimoji="1" lang="en-US" altLang="zh-CN" dirty="0" err="1" smtClean="0">
                <a:latin typeface="PingFang SC" charset="-122"/>
                <a:ea typeface="PingFang SC" charset="-122"/>
                <a:cs typeface="PingFang SC" charset="-122"/>
              </a:rPr>
              <a:t>cityCode</a:t>
            </a:r>
            <a:r>
              <a:rPr kumimoji="1" lang="en-US" altLang="zh-CN" dirty="0" smtClean="0">
                <a:latin typeface="PingFang SC" charset="-122"/>
                <a:ea typeface="PingFang SC" charset="-122"/>
                <a:cs typeface="PingFang SC" charset="-122"/>
              </a:rPr>
              <a:t>}&amp;app={app}</a:t>
            </a:r>
            <a:endParaRPr kumimoji="1" lang="zh-CN" altLang="en-US" dirty="0">
              <a:latin typeface="PingFang SC" charset="-122"/>
              <a:ea typeface="PingFang SC" charset="-122"/>
              <a:cs typeface="PingFang SC" charset="-122"/>
            </a:endParaRPr>
          </a:p>
        </p:txBody>
      </p:sp>
      <p:sp>
        <p:nvSpPr>
          <p:cNvPr id="7" name="文本框 6"/>
          <p:cNvSpPr txBox="1"/>
          <p:nvPr/>
        </p:nvSpPr>
        <p:spPr>
          <a:xfrm>
            <a:off x="7041637" y="4738689"/>
            <a:ext cx="4816989" cy="646331"/>
          </a:xfrm>
          <a:prstGeom prst="rect">
            <a:avLst/>
          </a:prstGeom>
          <a:noFill/>
        </p:spPr>
        <p:txBody>
          <a:bodyPr wrap="square" rtlCol="0">
            <a:spAutoFit/>
          </a:bodyPr>
          <a:lstStyle/>
          <a:p>
            <a:r>
              <a:rPr kumimoji="1" lang="en-US" altLang="zh-CN" dirty="0" smtClean="0">
                <a:latin typeface="PingFang SC" charset="-122"/>
                <a:ea typeface="PingFang SC" charset="-122"/>
                <a:cs typeface="PingFang SC" charset="-122"/>
              </a:rPr>
              <a:t>https://</a:t>
            </a:r>
            <a:r>
              <a:rPr kumimoji="1" lang="en-US" altLang="zh-CN" dirty="0" err="1" smtClean="0">
                <a:latin typeface="PingFang SC" charset="-122"/>
                <a:ea typeface="PingFang SC" charset="-122"/>
                <a:cs typeface="PingFang SC" charset="-122"/>
              </a:rPr>
              <a:t>zygj.cetanet.com?</a:t>
            </a:r>
            <a:r>
              <a:rPr lang="en-US" altLang="zh-CN" dirty="0" err="1" smtClean="0">
                <a:latin typeface="PingFang SC" charset="-122"/>
                <a:ea typeface="PingFang SC" charset="-122"/>
                <a:cs typeface="PingFang SC" charset="-122"/>
              </a:rPr>
              <a:t>empNo</a:t>
            </a:r>
            <a:r>
              <a:rPr kumimoji="1" lang="en-US" altLang="zh-CN" dirty="0" smtClean="0">
                <a:latin typeface="PingFang SC" charset="-122"/>
                <a:ea typeface="PingFang SC" charset="-122"/>
                <a:cs typeface="PingFang SC" charset="-122"/>
              </a:rPr>
              <a:t>=2015020036&amp;os=</a:t>
            </a:r>
            <a:r>
              <a:rPr kumimoji="1" lang="en-US" altLang="zh-CN" dirty="0" err="1" smtClean="0">
                <a:latin typeface="PingFang SC" charset="-122"/>
                <a:ea typeface="PingFang SC" charset="-122"/>
                <a:cs typeface="PingFang SC" charset="-122"/>
              </a:rPr>
              <a:t>iOS&amp;city</a:t>
            </a:r>
            <a:r>
              <a:rPr kumimoji="1" lang="en-US" altLang="zh-CN" dirty="0" smtClean="0">
                <a:latin typeface="PingFang SC" charset="-122"/>
                <a:ea typeface="PingFang SC" charset="-122"/>
                <a:cs typeface="PingFang SC" charset="-122"/>
              </a:rPr>
              <a:t>=022&amp;app=</a:t>
            </a:r>
            <a:r>
              <a:rPr kumimoji="1" lang="en-US" altLang="zh-CN" dirty="0" err="1" smtClean="0">
                <a:latin typeface="PingFang SC" charset="-122"/>
                <a:ea typeface="PingFang SC" charset="-122"/>
                <a:cs typeface="PingFang SC" charset="-122"/>
              </a:rPr>
              <a:t>apluspro</a:t>
            </a:r>
            <a:endParaRPr kumimoji="1" lang="zh-CN" altLang="en-US" dirty="0">
              <a:latin typeface="PingFang SC" charset="-122"/>
              <a:ea typeface="PingFang SC" charset="-122"/>
              <a:cs typeface="PingFang SC" charset="-122"/>
            </a:endParaRPr>
          </a:p>
        </p:txBody>
      </p:sp>
      <p:sp>
        <p:nvSpPr>
          <p:cNvPr id="8" name="虚尾箭头 7"/>
          <p:cNvSpPr/>
          <p:nvPr/>
        </p:nvSpPr>
        <p:spPr>
          <a:xfrm rot="5400000">
            <a:off x="8664318" y="3241522"/>
            <a:ext cx="1571625" cy="11394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73474" y="422126"/>
            <a:ext cx="2031325" cy="461665"/>
          </a:xfrm>
          <a:prstGeom prst="rect">
            <a:avLst/>
          </a:prstGeom>
        </p:spPr>
        <p:txBody>
          <a:bodyPr wrap="none">
            <a:spAutoFit/>
          </a:bodyPr>
          <a:lstStyle/>
          <a:p>
            <a:r>
              <a:rPr lang="zh-CN" altLang="en-US" sz="2400" dirty="0" smtClean="0">
                <a:latin typeface="PingFang SC Medium" charset="-122"/>
                <a:ea typeface="PingFang SC Medium" charset="-122"/>
                <a:cs typeface="PingFang SC Medium" charset="-122"/>
              </a:rPr>
              <a:t>替换参数占位</a:t>
            </a:r>
            <a:endParaRPr lang="en-US" altLang="zh-CN" sz="2400" dirty="0">
              <a:effectLst/>
              <a:latin typeface="PingFang SC Medium" charset="-122"/>
              <a:ea typeface="PingFang SC Medium" charset="-122"/>
              <a:cs typeface="PingFang SC Medium" charset="-122"/>
            </a:endParaRPr>
          </a:p>
        </p:txBody>
      </p:sp>
    </p:spTree>
    <p:extLst>
      <p:ext uri="{BB962C8B-B14F-4D97-AF65-F5344CB8AC3E}">
        <p14:creationId xmlns:p14="http://schemas.microsoft.com/office/powerpoint/2010/main" val="124955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2643" y="1273351"/>
            <a:ext cx="6029658" cy="5078313"/>
          </a:xfrm>
          <a:prstGeom prst="rect">
            <a:avLst/>
          </a:prstGeom>
        </p:spPr>
        <p:txBody>
          <a:bodyPr wrap="square">
            <a:spAutoFit/>
          </a:bodyPr>
          <a:lstStyle/>
          <a:p>
            <a:r>
              <a:rPr lang="en-US" altLang="zh-CN" sz="1200" dirty="0">
                <a:latin typeface="PingFang SC" charset="-122"/>
                <a:ea typeface="PingFang SC" charset="-122"/>
                <a:cs typeface="PingFang SC" charset="-122"/>
              </a:rPr>
              <a:t>&lt;html</a:t>
            </a:r>
            <a:r>
              <a:rPr lang="en-US" altLang="zh-CN" sz="1200" dirty="0" smtClean="0">
                <a:latin typeface="PingFang SC" charset="-122"/>
                <a:ea typeface="PingFang SC" charset="-122"/>
                <a:cs typeface="PingFang SC" charset="-122"/>
              </a:rPr>
              <a:t>&gt;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head</a:t>
            </a:r>
            <a:r>
              <a:rPr lang="en-US" altLang="zh-CN" sz="1200" dirty="0" smtClean="0">
                <a:latin typeface="PingFang SC" charset="-122"/>
                <a:ea typeface="PingFang SC" charset="-122"/>
                <a:cs typeface="PingFang SC" charset="-122"/>
              </a:rPr>
              <a:t>&gt;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title&gt;</a:t>
            </a:r>
            <a:r>
              <a:rPr lang="zh-CN" altLang="en-US" sz="1200" dirty="0">
                <a:latin typeface="PingFang SC" charset="-122"/>
                <a:ea typeface="PingFang SC" charset="-122"/>
                <a:cs typeface="PingFang SC" charset="-122"/>
              </a:rPr>
              <a:t>测试原生分享</a:t>
            </a:r>
            <a:r>
              <a:rPr lang="en-US" altLang="zh-CN" sz="1200" dirty="0">
                <a:latin typeface="PingFang SC" charset="-122"/>
                <a:ea typeface="PingFang SC" charset="-122"/>
                <a:cs typeface="PingFang SC" charset="-122"/>
              </a:rPr>
              <a:t>&lt;/title</a:t>
            </a:r>
            <a:r>
              <a:rPr lang="en-US" altLang="zh-CN" sz="1200" dirty="0" smtClean="0">
                <a:latin typeface="PingFang SC" charset="-122"/>
                <a:ea typeface="PingFang SC" charset="-122"/>
                <a:cs typeface="PingFang SC" charset="-122"/>
              </a:rPr>
              <a:t>&gt;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head</a:t>
            </a:r>
            <a:r>
              <a:rPr lang="en-US" altLang="zh-CN" sz="1200" dirty="0" smtClean="0">
                <a:latin typeface="PingFang SC" charset="-122"/>
                <a:ea typeface="PingFang SC" charset="-122"/>
                <a:cs typeface="PingFang SC" charset="-122"/>
              </a:rPr>
              <a:t>&gt;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body</a:t>
            </a:r>
            <a:r>
              <a:rPr lang="en-US" altLang="zh-CN" sz="1200" dirty="0" smtClean="0">
                <a:latin typeface="PingFang SC" charset="-122"/>
                <a:ea typeface="PingFang SC" charset="-122"/>
                <a:cs typeface="PingFang SC" charset="-122"/>
              </a:rPr>
              <a:t>&gt;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script type="text/</a:t>
            </a:r>
            <a:r>
              <a:rPr lang="en-US" altLang="zh-CN" sz="1200" dirty="0" err="1">
                <a:latin typeface="PingFang SC" charset="-122"/>
                <a:ea typeface="PingFang SC" charset="-122"/>
                <a:cs typeface="PingFang SC" charset="-122"/>
              </a:rPr>
              <a:t>javascript</a:t>
            </a:r>
            <a:r>
              <a:rPr lang="en-US" altLang="zh-CN" sz="1200" dirty="0" smtClean="0">
                <a:latin typeface="PingFang SC" charset="-122"/>
                <a:ea typeface="PingFang SC" charset="-122"/>
                <a:cs typeface="PingFang SC" charset="-122"/>
              </a:rPr>
              <a:t>"&gt;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function </a:t>
            </a:r>
            <a:r>
              <a:rPr lang="en-US" altLang="zh-CN" sz="1200" dirty="0">
                <a:latin typeface="PingFang SC" charset="-122"/>
                <a:ea typeface="PingFang SC" charset="-122"/>
                <a:cs typeface="PingFang SC" charset="-122"/>
              </a:rPr>
              <a:t>share</a:t>
            </a:r>
            <a:r>
              <a:rPr lang="en-US" altLang="zh-CN" sz="1200" dirty="0" smtClean="0">
                <a:latin typeface="PingFang SC" charset="-122"/>
                <a:ea typeface="PingFang SC" charset="-122"/>
                <a:cs typeface="PingFang SC" charset="-122"/>
              </a:rPr>
              <a:t>(){</a:t>
            </a:r>
          </a:p>
          <a:p>
            <a:r>
              <a:rPr lang="zh-CN" altLang="en-US" sz="1200" dirty="0" smtClean="0">
                <a:latin typeface="PingFang SC" charset="-122"/>
                <a:ea typeface="PingFang SC" charset="-122"/>
                <a:cs typeface="PingFang SC" charset="-122"/>
              </a:rPr>
              <a:t>                    </a:t>
            </a:r>
            <a:r>
              <a:rPr lang="en-US" altLang="zh-CN" sz="1200" dirty="0" err="1" smtClean="0">
                <a:latin typeface="PingFang SC" charset="-122"/>
                <a:ea typeface="PingFang SC" charset="-122"/>
                <a:cs typeface="PingFang SC" charset="-122"/>
              </a:rPr>
              <a:t>var</a:t>
            </a:r>
            <a:r>
              <a:rPr lang="en-US" altLang="zh-CN" sz="1200" dirty="0" smtClean="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url</a:t>
            </a:r>
            <a:r>
              <a:rPr lang="en-US" altLang="zh-CN" sz="1200" dirty="0">
                <a:latin typeface="PingFang SC" charset="-122"/>
                <a:ea typeface="PingFang SC" charset="-122"/>
                <a:cs typeface="PingFang SC" charset="-122"/>
              </a:rPr>
              <a:t> = "</a:t>
            </a:r>
            <a:r>
              <a:rPr lang="en-US" altLang="zh-CN" sz="1200" dirty="0" err="1">
                <a:latin typeface="PingFang SC" charset="-122"/>
                <a:ea typeface="PingFang SC" charset="-122"/>
                <a:cs typeface="PingFang SC" charset="-122"/>
              </a:rPr>
              <a:t>centaline</a:t>
            </a:r>
            <a:r>
              <a:rPr lang="en-US" altLang="zh-CN" sz="1200" dirty="0">
                <a:latin typeface="PingFang SC" charset="-122"/>
                <a:ea typeface="PingFang SC" charset="-122"/>
                <a:cs typeface="PingFang SC" charset="-122"/>
              </a:rPr>
              <a:t>:" + </a:t>
            </a:r>
            <a:r>
              <a:rPr lang="en-US" altLang="zh-CN" sz="1200" dirty="0" err="1">
                <a:latin typeface="PingFang SC" charset="-122"/>
                <a:ea typeface="PingFang SC" charset="-122"/>
                <a:cs typeface="PingFang SC" charset="-122"/>
              </a:rPr>
              <a:t>shareParams</a:t>
            </a:r>
            <a:r>
              <a:rPr lang="en-US" altLang="zh-CN" sz="1200" dirty="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window.location.href</a:t>
            </a:r>
            <a:r>
              <a:rPr lang="en-US" altLang="zh-CN" sz="1200" dirty="0">
                <a:latin typeface="PingFang SC" charset="-122"/>
                <a:ea typeface="PingFang SC" charset="-122"/>
                <a:cs typeface="PingFang SC" charset="-122"/>
              </a:rPr>
              <a:t> = </a:t>
            </a:r>
            <a:r>
              <a:rPr lang="en-US" altLang="zh-CN" sz="1200" dirty="0" err="1">
                <a:latin typeface="PingFang SC" charset="-122"/>
                <a:ea typeface="PingFang SC" charset="-122"/>
                <a:cs typeface="PingFang SC" charset="-122"/>
              </a:rPr>
              <a:t>url</a:t>
            </a:r>
            <a:r>
              <a:rPr lang="en-US" altLang="zh-CN" sz="1200" dirty="0" smtClean="0">
                <a:latin typeface="PingFang SC" charset="-122"/>
                <a:ea typeface="PingFang SC" charset="-122"/>
                <a:cs typeface="PingFang SC" charset="-122"/>
              </a:rPr>
              <a: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function </a:t>
            </a:r>
            <a:r>
              <a:rPr lang="en-US" altLang="zh-CN" sz="1200" dirty="0" err="1">
                <a:latin typeface="PingFang SC" charset="-122"/>
                <a:ea typeface="PingFang SC" charset="-122"/>
                <a:cs typeface="PingFang SC" charset="-122"/>
              </a:rPr>
              <a:t>shareParams</a:t>
            </a:r>
            <a:r>
              <a:rPr lang="en-US" altLang="zh-CN" sz="1200" dirty="0" smtClean="0">
                <a:latin typeface="PingFang SC" charset="-122"/>
                <a:ea typeface="PingFang SC" charset="-122"/>
                <a:cs typeface="PingFang SC" charset="-122"/>
              </a:rPr>
              <a:t>(){</a:t>
            </a:r>
          </a:p>
          <a:p>
            <a:r>
              <a:rPr lang="zh-CN" altLang="en-US" sz="1200" dirty="0" smtClean="0">
                <a:latin typeface="PingFang SC" charset="-122"/>
                <a:ea typeface="PingFang SC" charset="-122"/>
                <a:cs typeface="PingFang SC" charset="-122"/>
              </a:rPr>
              <a:t>                    </a:t>
            </a:r>
            <a:r>
              <a:rPr lang="en-US" altLang="zh-CN" sz="1200" dirty="0" err="1" smtClean="0">
                <a:latin typeface="PingFang SC" charset="-122"/>
                <a:ea typeface="PingFang SC" charset="-122"/>
                <a:cs typeface="PingFang SC" charset="-122"/>
              </a:rPr>
              <a:t>var</a:t>
            </a:r>
            <a:r>
              <a:rPr lang="en-US" altLang="zh-CN" sz="1200" dirty="0" smtClean="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json</a:t>
            </a:r>
            <a:r>
              <a:rPr lang="en-US" altLang="zh-CN" sz="1200" dirty="0">
                <a:latin typeface="PingFang SC" charset="-122"/>
                <a:ea typeface="PingFang SC" charset="-122"/>
                <a:cs typeface="PingFang SC" charset="-122"/>
              </a:rPr>
              <a:t> = </a:t>
            </a:r>
            <a:r>
              <a:rPr lang="en-US" altLang="zh-CN" sz="1200" dirty="0" err="1">
                <a:latin typeface="PingFang SC" charset="-122"/>
                <a:ea typeface="PingFang SC" charset="-122"/>
                <a:cs typeface="PingFang SC" charset="-122"/>
              </a:rPr>
              <a:t>dataJson</a:t>
            </a:r>
            <a:r>
              <a:rPr lang="en-US" altLang="zh-CN" sz="1200" dirty="0">
                <a:latin typeface="PingFang SC" charset="-122"/>
                <a:ea typeface="PingFang SC" charset="-122"/>
                <a:cs typeface="PingFang SC" charset="-122"/>
              </a:rPr>
              <a:t>(); </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err="1" smtClean="0">
                <a:latin typeface="PingFang SC" charset="-122"/>
                <a:ea typeface="PingFang SC" charset="-122"/>
                <a:cs typeface="PingFang SC" charset="-122"/>
              </a:rPr>
              <a:t>var</a:t>
            </a:r>
            <a:r>
              <a:rPr lang="en-US" altLang="zh-CN" sz="1200" dirty="0" smtClean="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jsonData</a:t>
            </a:r>
            <a:r>
              <a:rPr lang="en-US" altLang="zh-CN" sz="1200" dirty="0">
                <a:latin typeface="PingFang SC" charset="-122"/>
                <a:ea typeface="PingFang SC" charset="-122"/>
                <a:cs typeface="PingFang SC" charset="-122"/>
              </a:rPr>
              <a:t> = </a:t>
            </a:r>
            <a:r>
              <a:rPr lang="en-US" altLang="zh-CN" sz="1200" dirty="0" err="1">
                <a:latin typeface="PingFang SC" charset="-122"/>
                <a:ea typeface="PingFang SC" charset="-122"/>
                <a:cs typeface="PingFang SC" charset="-122"/>
              </a:rPr>
              <a:t>JSON.stringify</a:t>
            </a:r>
            <a:r>
              <a:rPr lang="en-US" altLang="zh-CN" sz="1200" dirty="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action:"share</a:t>
            </a:r>
            <a:r>
              <a:rPr lang="en-US" altLang="zh-CN" sz="1200" dirty="0">
                <a:latin typeface="PingFang SC" charset="-122"/>
                <a:ea typeface="PingFang SC" charset="-122"/>
                <a:cs typeface="PingFang SC" charset="-122"/>
              </a:rPr>
              <a:t>", </a:t>
            </a:r>
            <a:r>
              <a:rPr lang="en-US" altLang="zh-CN" sz="1200" dirty="0" err="1">
                <a:latin typeface="PingFang SC" charset="-122"/>
                <a:ea typeface="PingFang SC" charset="-122"/>
                <a:cs typeface="PingFang SC" charset="-122"/>
              </a:rPr>
              <a:t>data:json</a:t>
            </a:r>
            <a:r>
              <a:rPr lang="en-US" altLang="zh-CN" sz="1200" dirty="0">
                <a:latin typeface="PingFang SC" charset="-122"/>
                <a:ea typeface="PingFang SC" charset="-122"/>
                <a:cs typeface="PingFang SC" charset="-122"/>
              </a:rPr>
              <a:t> }); </a:t>
            </a:r>
            <a:endParaRPr lang="en-US" altLang="zh-CN" sz="1200" dirty="0" smtClean="0">
              <a:latin typeface="PingFang SC" charset="-122"/>
              <a:ea typeface="PingFang SC" charset="-122"/>
              <a:cs typeface="PingFang SC" charset="-122"/>
            </a:endParaRPr>
          </a:p>
          <a:p>
            <a:r>
              <a:rPr lang="en-US" altLang="zh-CN"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return </a:t>
            </a:r>
            <a:r>
              <a:rPr lang="en-US" altLang="zh-CN" sz="1200" dirty="0" err="1">
                <a:latin typeface="PingFang SC" charset="-122"/>
                <a:ea typeface="PingFang SC" charset="-122"/>
                <a:cs typeface="PingFang SC" charset="-122"/>
              </a:rPr>
              <a:t>encodeURIComponent</a:t>
            </a:r>
            <a:r>
              <a:rPr lang="en-US" altLang="zh-CN" sz="1200" dirty="0">
                <a:latin typeface="PingFang SC" charset="-122"/>
                <a:ea typeface="PingFang SC" charset="-122"/>
                <a:cs typeface="PingFang SC" charset="-122"/>
              </a:rPr>
              <a:t>(</a:t>
            </a:r>
            <a:r>
              <a:rPr lang="en-US" altLang="zh-CN" sz="1200" dirty="0" err="1">
                <a:latin typeface="PingFang SC" charset="-122"/>
                <a:ea typeface="PingFang SC" charset="-122"/>
                <a:cs typeface="PingFang SC" charset="-122"/>
              </a:rPr>
              <a:t>jsonData</a:t>
            </a:r>
            <a:r>
              <a:rPr lang="en-US" altLang="zh-CN" sz="1200" dirty="0">
                <a:latin typeface="PingFang SC" charset="-122"/>
                <a:ea typeface="PingFang SC" charset="-122"/>
                <a:cs typeface="PingFang SC" charset="-122"/>
              </a:rPr>
              <a:t>); </a:t>
            </a:r>
            <a:endParaRPr lang="en-US" altLang="zh-CN" sz="1200" dirty="0" smtClean="0">
              <a:latin typeface="PingFang SC" charset="-122"/>
              <a:ea typeface="PingFang SC" charset="-122"/>
              <a:cs typeface="PingFang SC" charset="-122"/>
            </a:endParaRP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a:t>
            </a:r>
            <a:endParaRPr lang="en-US" altLang="zh-CN" sz="1200" dirty="0" smtClean="0">
              <a:latin typeface="PingFang SC" charset="-122"/>
              <a:ea typeface="PingFang SC" charset="-122"/>
              <a:cs typeface="PingFang SC" charset="-122"/>
            </a:endParaRP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function </a:t>
            </a:r>
            <a:r>
              <a:rPr lang="en-US" altLang="zh-CN" sz="1200" dirty="0" err="1">
                <a:latin typeface="PingFang SC" charset="-122"/>
                <a:ea typeface="PingFang SC" charset="-122"/>
                <a:cs typeface="PingFang SC" charset="-122"/>
              </a:rPr>
              <a:t>dataJson</a:t>
            </a:r>
            <a:r>
              <a:rPr lang="en-US" altLang="zh-CN" sz="1200" dirty="0" smtClean="0">
                <a:latin typeface="PingFang SC" charset="-122"/>
                <a:ea typeface="PingFang SC" charset="-122"/>
                <a:cs typeface="PingFang SC" charset="-122"/>
              </a:rPr>
              <a: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return </a:t>
            </a:r>
            <a:r>
              <a:rPr lang="en-US" altLang="zh-CN" sz="1200" dirty="0" err="1">
                <a:latin typeface="PingFang SC" charset="-122"/>
                <a:ea typeface="PingFang SC" charset="-122"/>
                <a:cs typeface="PingFang SC" charset="-122"/>
              </a:rPr>
              <a:t>JSON.stringify</a:t>
            </a:r>
            <a:r>
              <a:rPr lang="en-US" altLang="zh-CN" sz="1200" dirty="0" smtClean="0">
                <a:latin typeface="PingFang SC" charset="-122"/>
                <a:ea typeface="PingFang SC" charset="-122"/>
                <a:cs typeface="PingFang SC" charset="-122"/>
              </a:rPr>
              <a: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channel</a:t>
            </a:r>
            <a:r>
              <a:rPr lang="en-US" altLang="zh-CN" sz="1200" dirty="0">
                <a:latin typeface="PingFang SC" charset="-122"/>
                <a:ea typeface="PingFang SC" charset="-122"/>
                <a:cs typeface="PingFang SC" charset="-122"/>
              </a:rPr>
              <a:t>:["</a:t>
            </a:r>
            <a:r>
              <a:rPr lang="en-US" altLang="zh-CN" sz="1200" dirty="0" err="1">
                <a:latin typeface="PingFang SC" charset="-122"/>
                <a:ea typeface="PingFang SC" charset="-122"/>
                <a:cs typeface="PingFang SC" charset="-122"/>
              </a:rPr>
              <a:t>wx</a:t>
            </a:r>
            <a:r>
              <a:rPr lang="en-US" altLang="zh-CN" sz="1200" dirty="0">
                <a:latin typeface="PingFang SC" charset="-122"/>
                <a:ea typeface="PingFang SC" charset="-122"/>
                <a:cs typeface="PingFang SC" charset="-122"/>
              </a:rPr>
              <a:t>","QQ","</a:t>
            </a:r>
            <a:r>
              <a:rPr lang="en-US" altLang="zh-CN" sz="1200" dirty="0" err="1">
                <a:latin typeface="PingFang SC" charset="-122"/>
                <a:ea typeface="PingFang SC" charset="-122"/>
                <a:cs typeface="PingFang SC" charset="-122"/>
              </a:rPr>
              <a:t>wxImage</a:t>
            </a:r>
            <a:r>
              <a:rPr lang="en-US" altLang="zh-CN" sz="1200" dirty="0">
                <a:latin typeface="PingFang SC" charset="-122"/>
                <a:ea typeface="PingFang SC" charset="-122"/>
                <a:cs typeface="PingFang SC" charset="-122"/>
              </a:rPr>
              <a:t>","</a:t>
            </a:r>
            <a:r>
              <a:rPr lang="en-US" altLang="zh-CN" sz="1200" dirty="0" err="1">
                <a:latin typeface="PingFang SC" charset="-122"/>
                <a:ea typeface="PingFang SC" charset="-122"/>
                <a:cs typeface="PingFang SC" charset="-122"/>
              </a:rPr>
              <a:t>wxMomentsImage</a:t>
            </a:r>
            <a:r>
              <a:rPr lang="en-US" altLang="zh-CN" sz="1200" dirty="0" smtClean="0">
                <a:latin typeface="PingFang SC" charset="-122"/>
                <a:ea typeface="PingFang SC" charset="-122"/>
                <a:cs typeface="PingFang SC" charset="-122"/>
              </a:rPr>
              <a:t>"],</a:t>
            </a:r>
          </a:p>
          <a:p>
            <a:r>
              <a:rPr lang="zh-CN" altLang="en-US" sz="1200" dirty="0" smtClean="0">
                <a:latin typeface="PingFang SC" charset="-122"/>
                <a:ea typeface="PingFang SC" charset="-122"/>
                <a:cs typeface="PingFang SC" charset="-122"/>
              </a:rPr>
              <a:t>                        </a:t>
            </a:r>
            <a:r>
              <a:rPr lang="en-US" altLang="zh-CN" sz="1200" dirty="0" err="1" smtClean="0">
                <a:latin typeface="PingFang SC" charset="-122"/>
                <a:ea typeface="PingFang SC" charset="-122"/>
                <a:cs typeface="PingFang SC" charset="-122"/>
              </a:rPr>
              <a:t>img</a:t>
            </a:r>
            <a:r>
              <a:rPr lang="en-US" altLang="zh-CN" sz="1200" dirty="0" smtClean="0">
                <a:latin typeface="PingFang SC" charset="-122"/>
                <a:ea typeface="PingFang SC" charset="-122"/>
                <a:cs typeface="PingFang SC" charset="-122"/>
              </a:rPr>
              <a:t>:</a:t>
            </a:r>
            <a:r>
              <a:rPr lang="en-US" altLang="zh-CN" sz="1200" dirty="0">
                <a:latin typeface="PingFang SC" charset="-122"/>
                <a:ea typeface="PingFang SC" charset="-122"/>
                <a:cs typeface="PingFang SC" charset="-122"/>
              </a:rPr>
              <a:t>"</a:t>
            </a:r>
            <a:r>
              <a:rPr lang="en-US" altLang="zh-CN" sz="1200" dirty="0" smtClean="0">
                <a:latin typeface="PingFang SC" charset="-122"/>
                <a:ea typeface="PingFang SC" charset="-122"/>
                <a:cs typeface="PingFang SC" charset="-122"/>
              </a:rPr>
              <a:t>http://</a:t>
            </a:r>
            <a:r>
              <a:rPr lang="hr-HR" altLang="zh-CN" sz="1200" dirty="0" smtClean="0">
                <a:latin typeface="PingFang SC" charset="-122"/>
                <a:ea typeface="PingFang SC" charset="-122"/>
                <a:cs typeface="PingFang SC" charset="-122"/>
              </a:rPr>
              <a:t>t9.baidu.com/</a:t>
            </a:r>
            <a:r>
              <a:rPr lang="hr-HR" altLang="zh-CN" sz="1200" dirty="0" err="1" smtClean="0">
                <a:latin typeface="PingFang SC" charset="-122"/>
                <a:ea typeface="PingFang SC" charset="-122"/>
                <a:cs typeface="PingFang SC" charset="-122"/>
              </a:rPr>
              <a:t>it</a:t>
            </a:r>
            <a:r>
              <a:rPr lang="hr-HR" altLang="zh-CN" sz="1200" dirty="0" smtClean="0">
                <a:latin typeface="PingFang SC" charset="-122"/>
                <a:ea typeface="PingFang SC" charset="-122"/>
                <a:cs typeface="PingFang SC" charset="-122"/>
              </a:rPr>
              <a:t>/u=583874135,70653437&amp;fm=79</a:t>
            </a:r>
            <a:r>
              <a:rPr lang="en-US" altLang="zh-CN" sz="1200" dirty="0" smtClean="0">
                <a:latin typeface="PingFang SC" charset="-122"/>
                <a:ea typeface="PingFang SC" charset="-122"/>
                <a:cs typeface="PingFang SC" charset="-122"/>
              </a:rPr>
              <a:t>", </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title</a:t>
            </a:r>
            <a:r>
              <a:rPr lang="en-US" altLang="zh-CN" sz="1200" dirty="0">
                <a:latin typeface="PingFang SC" charset="-122"/>
                <a:ea typeface="PingFang SC" charset="-122"/>
                <a:cs typeface="PingFang SC" charset="-122"/>
              </a:rPr>
              <a:t>:"</a:t>
            </a:r>
            <a:r>
              <a:rPr lang="zh-CN" altLang="en-US" sz="1200" dirty="0">
                <a:latin typeface="PingFang SC" charset="-122"/>
                <a:ea typeface="PingFang SC" charset="-122"/>
                <a:cs typeface="PingFang SC" charset="-122"/>
              </a:rPr>
              <a:t>分享标题</a:t>
            </a:r>
            <a:r>
              <a:rPr lang="en-US" altLang="zh-CN" sz="1200" dirty="0" smtClean="0">
                <a:latin typeface="PingFang SC" charset="-122"/>
                <a:ea typeface="PingFang SC" charset="-122"/>
                <a:cs typeface="PingFang SC" charset="-122"/>
              </a:rPr>
              <a: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description</a:t>
            </a:r>
            <a:r>
              <a:rPr lang="en-US" altLang="zh-CN" sz="1200" dirty="0">
                <a:latin typeface="PingFang SC" charset="-122"/>
                <a:ea typeface="PingFang SC" charset="-122"/>
                <a:cs typeface="PingFang SC" charset="-122"/>
              </a:rPr>
              <a:t>:"</a:t>
            </a:r>
            <a:r>
              <a:rPr lang="zh-CN" altLang="en-US" sz="1200" dirty="0">
                <a:latin typeface="PingFang SC" charset="-122"/>
                <a:ea typeface="PingFang SC" charset="-122"/>
                <a:cs typeface="PingFang SC" charset="-122"/>
              </a:rPr>
              <a:t>分享描述，限制</a:t>
            </a:r>
            <a:r>
              <a:rPr lang="en-US" altLang="zh-CN" sz="1200" dirty="0">
                <a:latin typeface="PingFang SC" charset="-122"/>
                <a:ea typeface="PingFang SC" charset="-122"/>
                <a:cs typeface="PingFang SC" charset="-122"/>
              </a:rPr>
              <a:t>20</a:t>
            </a:r>
            <a:r>
              <a:rPr lang="zh-CN" altLang="en-US" sz="1200" dirty="0">
                <a:latin typeface="PingFang SC" charset="-122"/>
                <a:ea typeface="PingFang SC" charset="-122"/>
                <a:cs typeface="PingFang SC" charset="-122"/>
              </a:rPr>
              <a:t>字</a:t>
            </a:r>
            <a:r>
              <a:rPr lang="en-US" altLang="zh-CN" sz="1200" dirty="0">
                <a:latin typeface="PingFang SC" charset="-122"/>
                <a:ea typeface="PingFang SC" charset="-122"/>
                <a:cs typeface="PingFang SC" charset="-122"/>
              </a:rPr>
              <a:t>", </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err="1" smtClean="0">
                <a:latin typeface="PingFang SC" charset="-122"/>
                <a:ea typeface="PingFang SC" charset="-122"/>
                <a:cs typeface="PingFang SC" charset="-122"/>
              </a:rPr>
              <a:t>link:location.href</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 </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a:t>
            </a:r>
            <a:endParaRPr lang="en-US" altLang="zh-CN" sz="1200" dirty="0" smtClean="0">
              <a:latin typeface="PingFang SC" charset="-122"/>
              <a:ea typeface="PingFang SC" charset="-122"/>
              <a:cs typeface="PingFang SC" charset="-122"/>
            </a:endParaRP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script</a:t>
            </a:r>
            <a:r>
              <a:rPr lang="en-US" altLang="zh-CN" sz="1200" dirty="0" smtClean="0">
                <a:latin typeface="PingFang SC" charset="-122"/>
                <a:ea typeface="PingFang SC" charset="-122"/>
                <a:cs typeface="PingFang SC" charset="-122"/>
              </a:rPr>
              <a:t>&gt;</a:t>
            </a:r>
          </a:p>
          <a:p>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input type="button" value="</a:t>
            </a:r>
            <a:r>
              <a:rPr lang="zh-CN" altLang="en-US" sz="1200" dirty="0">
                <a:latin typeface="PingFang SC" charset="-122"/>
                <a:ea typeface="PingFang SC" charset="-122"/>
                <a:cs typeface="PingFang SC" charset="-122"/>
              </a:rPr>
              <a:t>测试分享</a:t>
            </a:r>
            <a:r>
              <a:rPr lang="en-US" altLang="zh-CN" sz="1200" dirty="0">
                <a:latin typeface="PingFang SC" charset="-122"/>
                <a:ea typeface="PingFang SC" charset="-122"/>
                <a:cs typeface="PingFang SC" charset="-122"/>
              </a:rPr>
              <a:t>" name="button" </a:t>
            </a:r>
            <a:r>
              <a:rPr lang="en-US" altLang="zh-CN" sz="1200" dirty="0" err="1">
                <a:latin typeface="PingFang SC" charset="-122"/>
                <a:ea typeface="PingFang SC" charset="-122"/>
                <a:cs typeface="PingFang SC" charset="-122"/>
              </a:rPr>
              <a:t>onclick</a:t>
            </a:r>
            <a:r>
              <a:rPr lang="en-US" altLang="zh-CN" sz="1200" dirty="0">
                <a:latin typeface="PingFang SC" charset="-122"/>
                <a:ea typeface="PingFang SC" charset="-122"/>
                <a:cs typeface="PingFang SC" charset="-122"/>
              </a:rPr>
              <a:t>="share</a:t>
            </a:r>
            <a:r>
              <a:rPr lang="en-US" altLang="zh-CN" sz="1200" dirty="0" smtClean="0">
                <a:latin typeface="PingFang SC" charset="-122"/>
                <a:ea typeface="PingFang SC" charset="-122"/>
                <a:cs typeface="PingFang SC" charset="-122"/>
              </a:rPr>
              <a:t>()"&gt;</a:t>
            </a:r>
          </a:p>
          <a:p>
            <a:r>
              <a:rPr lang="zh-CN" altLang="en-US" sz="1200" dirty="0">
                <a:latin typeface="PingFang SC" charset="-122"/>
                <a:ea typeface="PingFang SC" charset="-122"/>
                <a:cs typeface="PingFang SC" charset="-122"/>
              </a:rPr>
              <a:t> </a:t>
            </a:r>
            <a:r>
              <a:rPr lang="zh-CN" altLang="en-US" sz="1200" dirty="0" smtClean="0">
                <a:latin typeface="PingFang SC" charset="-122"/>
                <a:ea typeface="PingFang SC" charset="-122"/>
                <a:cs typeface="PingFang SC" charset="-122"/>
              </a:rPr>
              <a:t>   </a:t>
            </a:r>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body</a:t>
            </a:r>
            <a:r>
              <a:rPr lang="en-US" altLang="zh-CN" sz="1200" dirty="0" smtClean="0">
                <a:latin typeface="PingFang SC" charset="-122"/>
                <a:ea typeface="PingFang SC" charset="-122"/>
                <a:cs typeface="PingFang SC" charset="-122"/>
              </a:rPr>
              <a:t>&gt;</a:t>
            </a:r>
          </a:p>
          <a:p>
            <a:r>
              <a:rPr lang="en-US" altLang="zh-CN" sz="1200" dirty="0" smtClean="0">
                <a:latin typeface="PingFang SC" charset="-122"/>
                <a:ea typeface="PingFang SC" charset="-122"/>
                <a:cs typeface="PingFang SC" charset="-122"/>
              </a:rPr>
              <a:t>&lt;/</a:t>
            </a:r>
            <a:r>
              <a:rPr lang="en-US" altLang="zh-CN" sz="1200" dirty="0">
                <a:latin typeface="PingFang SC" charset="-122"/>
                <a:ea typeface="PingFang SC" charset="-122"/>
                <a:cs typeface="PingFang SC" charset="-122"/>
              </a:rPr>
              <a:t>html</a:t>
            </a:r>
            <a:r>
              <a:rPr lang="en-US" altLang="zh-CN" sz="1200" dirty="0" smtClean="0">
                <a:latin typeface="PingFang SC" charset="-122"/>
                <a:ea typeface="PingFang SC" charset="-122"/>
                <a:cs typeface="PingFang SC" charset="-122"/>
              </a:rPr>
              <a:t>&gt;</a:t>
            </a:r>
            <a:endParaRPr lang="zh-CN" altLang="en-US" sz="1200" dirty="0">
              <a:latin typeface="PingFang SC" charset="-122"/>
              <a:ea typeface="PingFang SC" charset="-122"/>
              <a:cs typeface="PingFang SC" charset="-122"/>
            </a:endParaRPr>
          </a:p>
        </p:txBody>
      </p:sp>
      <p:sp>
        <p:nvSpPr>
          <p:cNvPr id="3" name="矩形 2"/>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文本框 1"/>
          <p:cNvSpPr txBox="1"/>
          <p:nvPr/>
        </p:nvSpPr>
        <p:spPr>
          <a:xfrm>
            <a:off x="7986713" y="3489341"/>
            <a:ext cx="3185487" cy="646331"/>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客户端作为浏览器要听从指挥</a:t>
            </a:r>
            <a:endParaRPr kumimoji="1" lang="en-US" altLang="zh-CN" dirty="0" smtClean="0">
              <a:latin typeface="PingFang SC" charset="-122"/>
              <a:ea typeface="PingFang SC" charset="-122"/>
              <a:cs typeface="PingFang SC" charset="-122"/>
            </a:endParaRPr>
          </a:p>
          <a:p>
            <a:r>
              <a:rPr kumimoji="1" lang="zh-CN" altLang="en-US" dirty="0" smtClean="0">
                <a:latin typeface="PingFang SC" charset="-122"/>
                <a:ea typeface="PingFang SC" charset="-122"/>
                <a:cs typeface="PingFang SC" charset="-122"/>
              </a:rPr>
              <a:t>不要自己发挥</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3212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4421" y="1330035"/>
            <a:ext cx="2441694" cy="430887"/>
          </a:xfrm>
          <a:prstGeom prst="rect">
            <a:avLst/>
          </a:prstGeom>
          <a:noFill/>
        </p:spPr>
        <p:txBody>
          <a:bodyPr wrap="none" rtlCol="0">
            <a:spAutoFit/>
          </a:bodyPr>
          <a:lstStyle/>
          <a:p>
            <a:r>
              <a:rPr lang="zh-CN" altLang="en-US" sz="2200" b="1" dirty="0">
                <a:latin typeface="PingFang SC Semibold" charset="-122"/>
                <a:ea typeface="PingFang SC Semibold" charset="-122"/>
                <a:cs typeface="PingFang SC Semibold" charset="-122"/>
              </a:rPr>
              <a:t>启动消息弹框</a:t>
            </a:r>
            <a:r>
              <a:rPr lang="zh-CN" altLang="en-US" sz="2200" b="1" dirty="0" smtClean="0">
                <a:latin typeface="PingFang SC Semibold" charset="-122"/>
                <a:ea typeface="PingFang SC Semibold" charset="-122"/>
                <a:cs typeface="PingFang SC Semibold" charset="-122"/>
              </a:rPr>
              <a:t>定义</a:t>
            </a:r>
            <a:endParaRPr lang="zh-CN" altLang="en-US" sz="2200" b="1" dirty="0">
              <a:latin typeface="PingFang SC Semibold" charset="-122"/>
              <a:ea typeface="PingFang SC Semibold" charset="-122"/>
              <a:cs typeface="PingFang SC Semibold" charset="-122"/>
            </a:endParaRPr>
          </a:p>
        </p:txBody>
      </p:sp>
      <p:sp>
        <p:nvSpPr>
          <p:cNvPr id="7" name="文本框 6"/>
          <p:cNvSpPr txBox="1"/>
          <p:nvPr/>
        </p:nvSpPr>
        <p:spPr>
          <a:xfrm>
            <a:off x="1674421" y="3408218"/>
            <a:ext cx="7827784" cy="338554"/>
          </a:xfrm>
          <a:prstGeom prst="rect">
            <a:avLst/>
          </a:prstGeom>
          <a:noFill/>
        </p:spPr>
        <p:txBody>
          <a:bodyPr wrap="none" rtlCol="0">
            <a:spAutoFit/>
          </a:bodyPr>
          <a:lstStyle/>
          <a:p>
            <a:r>
              <a:rPr lang="zh-CN" altLang="en-US" sz="1600" dirty="0">
                <a:solidFill>
                  <a:srgbClr val="494949"/>
                </a:solidFill>
                <a:latin typeface="PingFang SC" charset="-122"/>
                <a:ea typeface="PingFang SC" charset="-122"/>
                <a:cs typeface="PingFang SC" charset="-122"/>
              </a:rPr>
              <a:t>它可以是运营活动，也可以是新功能引导；可以是重磅资讯，也可以是节日问候 </a:t>
            </a:r>
            <a:r>
              <a:rPr lang="en-US" altLang="zh-CN" sz="1600" dirty="0" smtClean="0">
                <a:solidFill>
                  <a:srgbClr val="494949"/>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
        <p:nvSpPr>
          <p:cNvPr id="8" name="文本框 7"/>
          <p:cNvSpPr txBox="1"/>
          <p:nvPr/>
        </p:nvSpPr>
        <p:spPr>
          <a:xfrm>
            <a:off x="3757257" y="4764675"/>
            <a:ext cx="7417415" cy="338554"/>
          </a:xfrm>
          <a:prstGeom prst="rect">
            <a:avLst/>
          </a:prstGeom>
          <a:noFill/>
        </p:spPr>
        <p:txBody>
          <a:bodyPr wrap="none" rtlCol="0">
            <a:spAutoFit/>
          </a:bodyPr>
          <a:lstStyle/>
          <a:p>
            <a:r>
              <a:rPr lang="en-US" altLang="zh-CN" sz="1600" i="1" dirty="0">
                <a:solidFill>
                  <a:srgbClr val="FF0000"/>
                </a:solidFill>
                <a:latin typeface="PingFang SC" charset="-122"/>
                <a:ea typeface="PingFang SC" charset="-122"/>
                <a:cs typeface="PingFang SC" charset="-122"/>
              </a:rPr>
              <a:t>—</a:t>
            </a:r>
            <a:r>
              <a:rPr lang="zh-CN" altLang="en-US" sz="1600" i="1" dirty="0">
                <a:solidFill>
                  <a:srgbClr val="FF0000"/>
                </a:solidFill>
                <a:latin typeface="PingFang SC" charset="-122"/>
                <a:ea typeface="PingFang SC" charset="-122"/>
                <a:cs typeface="PingFang SC" charset="-122"/>
              </a:rPr>
              <a:t> 不要具象化它是用来做什么的</a:t>
            </a:r>
            <a:r>
              <a:rPr lang="zh-CN" altLang="en-US" sz="1600" i="1" dirty="0" smtClean="0">
                <a:solidFill>
                  <a:srgbClr val="FF0000"/>
                </a:solidFill>
                <a:latin typeface="PingFang SC" charset="-122"/>
                <a:ea typeface="PingFang SC" charset="-122"/>
                <a:cs typeface="PingFang SC" charset="-122"/>
              </a:rPr>
              <a:t>，实现</a:t>
            </a:r>
            <a:r>
              <a:rPr lang="zh-CN" altLang="en-US" sz="1600" i="1" dirty="0">
                <a:solidFill>
                  <a:srgbClr val="FF0000"/>
                </a:solidFill>
                <a:latin typeface="PingFang SC" charset="-122"/>
                <a:ea typeface="PingFang SC" charset="-122"/>
                <a:cs typeface="PingFang SC" charset="-122"/>
              </a:rPr>
              <a:t>它，让使用者来决定它能完成什么使命</a:t>
            </a:r>
            <a:r>
              <a:rPr lang="zh-CN" altLang="en-US" sz="1600" i="1" dirty="0" smtClean="0">
                <a:solidFill>
                  <a:srgbClr val="FF0000"/>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
        <p:nvSpPr>
          <p:cNvPr id="6" name="矩形 5"/>
          <p:cNvSpPr/>
          <p:nvPr/>
        </p:nvSpPr>
        <p:spPr>
          <a:xfrm>
            <a:off x="10337800" y="422126"/>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45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2559</Words>
  <Application>Microsoft Macintosh PowerPoint</Application>
  <PresentationFormat>宽屏</PresentationFormat>
  <Paragraphs>251</Paragraphs>
  <Slides>42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Calibri</vt:lpstr>
      <vt:lpstr>Calibri Light</vt:lpstr>
      <vt:lpstr>PingFang SC</vt:lpstr>
      <vt:lpstr>PingFang SC Medium</vt:lpstr>
      <vt:lpstr>PingFang SC Semibold</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AAJ21黄子林</dc:creator>
  <cp:lastModifiedBy>Microsoft Office 用户</cp:lastModifiedBy>
  <cp:revision>139</cp:revision>
  <dcterms:created xsi:type="dcterms:W3CDTF">2017-09-07T08:32:44Z</dcterms:created>
  <dcterms:modified xsi:type="dcterms:W3CDTF">2021-01-05T13:59:53Z</dcterms:modified>
</cp:coreProperties>
</file>