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2" r:id="rId2"/>
    <p:sldId id="32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BACB4C-E7A4-45BC-BF06-1D812A2D2765}">
          <p14:sldIdLst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54F"/>
    <a:srgbClr val="EE8F87"/>
    <a:srgbClr val="F38679"/>
    <a:srgbClr val="F98B7B"/>
    <a:srgbClr val="FF7F7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/>
    <p:restoredTop sz="94725"/>
  </p:normalViewPr>
  <p:slideViewPr>
    <p:cSldViewPr snapToGrid="0">
      <p:cViewPr varScale="1">
        <p:scale>
          <a:sx n="91" d="100"/>
          <a:sy n="91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DE6F-8E17-4B9D-A2C4-C1B76B1752D4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5E1B-C364-4098-ACDE-19589F742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9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7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7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7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8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1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99AD-6BDF-42DE-9583-643ED9D6CF86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99F5-CFB1-4C6B-9B3F-580169FC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5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1431645" y="1909836"/>
            <a:ext cx="1146559" cy="1623119"/>
            <a:chOff x="2075016" y="1886086"/>
            <a:chExt cx="1146559" cy="16231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016" y="1886086"/>
              <a:ext cx="1146559" cy="114655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248729" y="3170651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移动</a:t>
              </a:r>
              <a:r>
                <a:rPr kumimoji="1" lang="en-US" altLang="zh-CN" sz="1600" dirty="0">
                  <a:latin typeface="PingFang SC" charset="-122"/>
                  <a:ea typeface="PingFang SC" charset="-122"/>
                  <a:cs typeface="PingFang SC" charset="-122"/>
                </a:rPr>
                <a:t>A+</a:t>
              </a:r>
              <a:endParaRPr kumimoji="1" lang="zh-CN" altLang="en-US" sz="16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081078" y="1909836"/>
            <a:ext cx="1412566" cy="1623119"/>
            <a:chOff x="5000611" y="1886086"/>
            <a:chExt cx="1412566" cy="162311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187" y="1886086"/>
              <a:ext cx="1146559" cy="114655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000611" y="3170651"/>
              <a:ext cx="1412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移动</a:t>
              </a:r>
              <a:r>
                <a:rPr kumimoji="1" lang="en-US" altLang="zh-CN" sz="1600" dirty="0">
                  <a:latin typeface="PingFang SC" charset="-122"/>
                  <a:ea typeface="PingFang SC" charset="-122"/>
                  <a:cs typeface="PingFang SC" charset="-122"/>
                </a:rPr>
                <a:t>A+</a:t>
              </a:r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 </a:t>
              </a:r>
              <a:r>
                <a:rPr kumimoji="1" lang="en-US" altLang="zh-CN" sz="1600" dirty="0">
                  <a:latin typeface="PingFang SC" charset="-122"/>
                  <a:ea typeface="PingFang SC" charset="-122"/>
                  <a:cs typeface="PingFang SC" charset="-122"/>
                </a:rPr>
                <a:t>SaaS</a:t>
              </a:r>
              <a:endParaRPr kumimoji="1" lang="zh-CN" altLang="en-US" sz="16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8991096" y="1909836"/>
            <a:ext cx="1332416" cy="1623119"/>
            <a:chOff x="8227016" y="1886086"/>
            <a:chExt cx="1332416" cy="16231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517" y="1886086"/>
              <a:ext cx="1146559" cy="114655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227016" y="3170651"/>
              <a:ext cx="1332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移动</a:t>
              </a:r>
              <a:r>
                <a:rPr kumimoji="1" lang="en-US" altLang="zh-CN" sz="1600" dirty="0">
                  <a:latin typeface="PingFang SC" charset="-122"/>
                  <a:ea typeface="PingFang SC" charset="-122"/>
                  <a:cs typeface="PingFang SC" charset="-122"/>
                </a:rPr>
                <a:t>A+</a:t>
              </a:r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 北京</a:t>
              </a: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431645" y="4453724"/>
            <a:ext cx="1146559" cy="1618358"/>
            <a:chOff x="2075016" y="4429974"/>
            <a:chExt cx="1146559" cy="161835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016" y="4429974"/>
              <a:ext cx="1146559" cy="1146559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159020" y="570977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>
                  <a:latin typeface="PingFang SC" charset="-122"/>
                  <a:ea typeface="PingFang SC" charset="-122"/>
                  <a:cs typeface="PingFang SC" charset="-122"/>
                </a:rPr>
                <a:t>原知原味</a:t>
              </a:r>
              <a:endParaRPr kumimoji="1" lang="zh-CN" altLang="en-US" sz="16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5200654" y="4453724"/>
            <a:ext cx="1146559" cy="1618358"/>
            <a:chOff x="5120187" y="4429974"/>
            <a:chExt cx="1146559" cy="161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187" y="4429974"/>
              <a:ext cx="1146559" cy="114655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273260" y="5709778"/>
              <a:ext cx="838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PingFang SC" charset="-122"/>
                  <a:ea typeface="PingFang SC" charset="-122"/>
                  <a:cs typeface="PingFang SC" charset="-122"/>
                </a:rPr>
                <a:t>A+</a:t>
              </a:r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 </a:t>
              </a:r>
              <a:r>
                <a:rPr kumimoji="1" lang="en-US" altLang="zh-CN" sz="1600" dirty="0">
                  <a:latin typeface="PingFang SC" charset="-122"/>
                  <a:ea typeface="PingFang SC" charset="-122"/>
                  <a:cs typeface="PingFang SC" charset="-122"/>
                </a:rPr>
                <a:t>Pro</a:t>
              </a:r>
              <a:endParaRPr kumimoji="1" lang="zh-CN" altLang="en-US" sz="16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9005384" y="4453724"/>
            <a:ext cx="1332416" cy="1618358"/>
            <a:chOff x="8241304" y="4429974"/>
            <a:chExt cx="1332416" cy="161835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517" y="4429974"/>
              <a:ext cx="1146559" cy="1146559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241304" y="5709778"/>
              <a:ext cx="1332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移动</a:t>
              </a:r>
              <a:r>
                <a:rPr kumimoji="1" lang="en-US" altLang="zh-CN" sz="1600" dirty="0">
                  <a:latin typeface="PingFang SC" charset="-122"/>
                  <a:ea typeface="PingFang SC" charset="-122"/>
                  <a:cs typeface="PingFang SC" charset="-122"/>
                </a:rPr>
                <a:t>A+</a:t>
              </a:r>
              <a:r>
                <a:rPr kumimoji="1" lang="zh-CN" altLang="en-US" sz="1600" dirty="0">
                  <a:latin typeface="PingFang SC" charset="-122"/>
                  <a:ea typeface="PingFang SC" charset="-122"/>
                  <a:cs typeface="PingFang SC" charset="-122"/>
                </a:rPr>
                <a:t> 分销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0337800" y="422126"/>
            <a:ext cx="1240927" cy="349547"/>
          </a:xfrm>
          <a:prstGeom prst="rect">
            <a:avLst/>
          </a:prstGeom>
          <a:blipFill dpi="0" rotWithShape="1">
            <a:blip r:embed="rId8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4732" y="34608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b="1" dirty="0">
                <a:latin typeface="PingFang SC Semibold" charset="-122"/>
                <a:ea typeface="PingFang SC Semibold" charset="-122"/>
                <a:cs typeface="PingFang SC Semibold" charset="-122"/>
              </a:rPr>
              <a:t>移动产品</a:t>
            </a:r>
          </a:p>
        </p:txBody>
      </p:sp>
      <p:sp>
        <p:nvSpPr>
          <p:cNvPr id="23" name="矩形 22"/>
          <p:cNvSpPr/>
          <p:nvPr/>
        </p:nvSpPr>
        <p:spPr>
          <a:xfrm>
            <a:off x="-12192" y="326886"/>
            <a:ext cx="231648" cy="540025"/>
          </a:xfrm>
          <a:prstGeom prst="rect">
            <a:avLst/>
          </a:prstGeom>
          <a:solidFill>
            <a:srgbClr val="FC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4A7C51-6182-F94E-BA91-2D7FACF40D82}"/>
              </a:ext>
            </a:extLst>
          </p:cNvPr>
          <p:cNvSpPr txBox="1"/>
          <p:nvPr/>
        </p:nvSpPr>
        <p:spPr>
          <a:xfrm>
            <a:off x="1207269" y="357705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i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深圳、广州、成都、重庆</a:t>
            </a:r>
            <a:endParaRPr kumimoji="1" lang="en-US" altLang="zh-CN" sz="1000" i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000" i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东莞、惠州、南京</a:t>
            </a:r>
            <a:endParaRPr kumimoji="1" lang="en-US" altLang="zh-CN" sz="1000" i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675F2E-9160-8D44-9446-FA8AFA9B40F9}"/>
              </a:ext>
            </a:extLst>
          </p:cNvPr>
          <p:cNvSpPr txBox="1"/>
          <p:nvPr/>
        </p:nvSpPr>
        <p:spPr>
          <a:xfrm>
            <a:off x="5136625" y="357705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沈阳、昆明、横琴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74FF3F-AD73-3F4C-B7FC-D5A08AB120F9}"/>
              </a:ext>
            </a:extLst>
          </p:cNvPr>
          <p:cNvSpPr txBox="1"/>
          <p:nvPr/>
        </p:nvSpPr>
        <p:spPr>
          <a:xfrm>
            <a:off x="5521346" y="607208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天津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9CF014-DA66-044E-A49C-AFC56A18671A}"/>
              </a:ext>
            </a:extLst>
          </p:cNvPr>
          <p:cNvSpPr txBox="1"/>
          <p:nvPr/>
        </p:nvSpPr>
        <p:spPr>
          <a:xfrm>
            <a:off x="9258658" y="607208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北京、长沙</a:t>
            </a:r>
          </a:p>
        </p:txBody>
      </p:sp>
    </p:spTree>
    <p:extLst>
      <p:ext uri="{BB962C8B-B14F-4D97-AF65-F5344CB8AC3E}">
        <p14:creationId xmlns:p14="http://schemas.microsoft.com/office/powerpoint/2010/main" val="195071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337800" y="422126"/>
            <a:ext cx="1240927" cy="349547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4732" y="34608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b="1" dirty="0">
                <a:latin typeface="PingFang SC Semibold" charset="-122"/>
                <a:ea typeface="PingFang SC Semibold" charset="-122"/>
                <a:cs typeface="PingFang SC Semibold" charset="-122"/>
              </a:rPr>
              <a:t>组别</a:t>
            </a:r>
          </a:p>
        </p:txBody>
      </p:sp>
      <p:sp>
        <p:nvSpPr>
          <p:cNvPr id="23" name="矩形 22"/>
          <p:cNvSpPr/>
          <p:nvPr/>
        </p:nvSpPr>
        <p:spPr>
          <a:xfrm>
            <a:off x="-12192" y="326886"/>
            <a:ext cx="231648" cy="540025"/>
          </a:xfrm>
          <a:prstGeom prst="rect">
            <a:avLst/>
          </a:prstGeom>
          <a:solidFill>
            <a:srgbClr val="FC6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1A92790F-DF15-574D-A81D-929B6DDD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9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31AB401-692E-204F-89E2-CA6F11FA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43" y="1725432"/>
            <a:ext cx="7797800" cy="23622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79A0D22-418A-1246-866E-6AEB6CD9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43" y="4768557"/>
            <a:ext cx="7797800" cy="16256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34913BA-F21E-7B4D-8DAC-112B9D8AF370}"/>
              </a:ext>
            </a:extLst>
          </p:cNvPr>
          <p:cNvSpPr txBox="1"/>
          <p:nvPr/>
        </p:nvSpPr>
        <p:spPr>
          <a:xfrm>
            <a:off x="2150743" y="12726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开发组别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93D876-F049-0943-B751-AC4D971D6B1B}"/>
              </a:ext>
            </a:extLst>
          </p:cNvPr>
          <p:cNvSpPr txBox="1"/>
          <p:nvPr/>
        </p:nvSpPr>
        <p:spPr>
          <a:xfrm>
            <a:off x="2150743" y="43684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发布组别</a:t>
            </a:r>
          </a:p>
        </p:txBody>
      </p:sp>
    </p:spTree>
    <p:extLst>
      <p:ext uri="{BB962C8B-B14F-4D97-AF65-F5344CB8AC3E}">
        <p14:creationId xmlns:p14="http://schemas.microsoft.com/office/powerpoint/2010/main" val="200718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55</Words>
  <Application>Microsoft Macintosh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PingFang SC</vt:lpstr>
      <vt:lpstr>PingFang SC Semibold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AAJ21黄子林</dc:creator>
  <cp:lastModifiedBy>Microsoft Office User</cp:lastModifiedBy>
  <cp:revision>693</cp:revision>
  <dcterms:created xsi:type="dcterms:W3CDTF">2017-09-07T08:32:44Z</dcterms:created>
  <dcterms:modified xsi:type="dcterms:W3CDTF">2021-06-01T06:11:54Z</dcterms:modified>
</cp:coreProperties>
</file>