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9.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311" r:id="rId2"/>
    <p:sldId id="284" r:id="rId3"/>
    <p:sldId id="316" r:id="rId4"/>
    <p:sldId id="314" r:id="rId5"/>
    <p:sldId id="317" r:id="rId6"/>
    <p:sldId id="318" r:id="rId7"/>
    <p:sldId id="319" r:id="rId8"/>
    <p:sldId id="320" r:id="rId9"/>
    <p:sldId id="321" r:id="rId10"/>
    <p:sldId id="322" r:id="rId11"/>
    <p:sldId id="323" r:id="rId12"/>
    <p:sldId id="324" r:id="rId13"/>
    <p:sldId id="315" r:id="rId14"/>
    <p:sldId id="313" r:id="rId15"/>
    <p:sldId id="312" r:id="rId16"/>
    <p:sldId id="285" r:id="rId17"/>
    <p:sldId id="289" r:id="rId18"/>
    <p:sldId id="290" r:id="rId19"/>
    <p:sldId id="291" r:id="rId20"/>
    <p:sldId id="292" r:id="rId21"/>
    <p:sldId id="293" r:id="rId22"/>
    <p:sldId id="295" r:id="rId23"/>
    <p:sldId id="286" r:id="rId24"/>
    <p:sldId id="296" r:id="rId25"/>
    <p:sldId id="298" r:id="rId26"/>
    <p:sldId id="299" r:id="rId27"/>
    <p:sldId id="301" r:id="rId28"/>
    <p:sldId id="300" r:id="rId29"/>
    <p:sldId id="297" r:id="rId30"/>
    <p:sldId id="287" r:id="rId31"/>
    <p:sldId id="294" r:id="rId32"/>
    <p:sldId id="302" r:id="rId33"/>
    <p:sldId id="303" r:id="rId34"/>
    <p:sldId id="304" r:id="rId35"/>
    <p:sldId id="288" r:id="rId36"/>
    <p:sldId id="305" r:id="rId37"/>
    <p:sldId id="306" r:id="rId38"/>
    <p:sldId id="307" r:id="rId39"/>
    <p:sldId id="308" r:id="rId40"/>
    <p:sldId id="309" r:id="rId41"/>
    <p:sldId id="310"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1BACB4C-E7A4-45BC-BF06-1D812A2D2765}">
          <p14:sldIdLst>
            <p14:sldId id="311"/>
            <p14:sldId id="284"/>
            <p14:sldId id="316"/>
            <p14:sldId id="314"/>
            <p14:sldId id="317"/>
            <p14:sldId id="318"/>
            <p14:sldId id="319"/>
            <p14:sldId id="320"/>
            <p14:sldId id="321"/>
            <p14:sldId id="322"/>
            <p14:sldId id="323"/>
            <p14:sldId id="324"/>
            <p14:sldId id="315"/>
            <p14:sldId id="313"/>
            <p14:sldId id="312"/>
            <p14:sldId id="285"/>
            <p14:sldId id="289"/>
            <p14:sldId id="290"/>
            <p14:sldId id="291"/>
            <p14:sldId id="292"/>
            <p14:sldId id="293"/>
            <p14:sldId id="295"/>
            <p14:sldId id="286"/>
            <p14:sldId id="296"/>
            <p14:sldId id="298"/>
            <p14:sldId id="299"/>
            <p14:sldId id="301"/>
            <p14:sldId id="300"/>
            <p14:sldId id="297"/>
            <p14:sldId id="287"/>
            <p14:sldId id="294"/>
            <p14:sldId id="302"/>
            <p14:sldId id="303"/>
            <p14:sldId id="304"/>
            <p14:sldId id="288"/>
            <p14:sldId id="305"/>
            <p14:sldId id="306"/>
            <p14:sldId id="307"/>
            <p14:sldId id="308"/>
            <p14:sldId id="309"/>
            <p14:sldId id="31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5"/>
  </p:normalViewPr>
  <p:slideViewPr>
    <p:cSldViewPr snapToGrid="0">
      <p:cViewPr varScale="1">
        <p:scale>
          <a:sx n="107" d="100"/>
          <a:sy n="107" d="100"/>
        </p:scale>
        <p:origin x="73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77DE6F-8E17-4B9D-A2C4-C1B76B1752D4}" type="datetimeFigureOut">
              <a:rPr lang="zh-CN" altLang="en-US" smtClean="0"/>
              <a:t>2021/1/3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275E1B-C364-4098-ACDE-19589F742E9A}" type="slidenum">
              <a:rPr lang="zh-CN" altLang="en-US" smtClean="0"/>
              <a:t>‹#›</a:t>
            </a:fld>
            <a:endParaRPr lang="zh-CN" altLang="en-US"/>
          </a:p>
        </p:txBody>
      </p:sp>
    </p:spTree>
    <p:extLst>
      <p:ext uri="{BB962C8B-B14F-4D97-AF65-F5344CB8AC3E}">
        <p14:creationId xmlns:p14="http://schemas.microsoft.com/office/powerpoint/2010/main" val="3394405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275E1B-C364-4098-ACDE-19589F742E9A}" type="slidenum">
              <a:rPr lang="zh-CN" altLang="en-US" smtClean="0"/>
              <a:t>1</a:t>
            </a:fld>
            <a:endParaRPr lang="zh-CN" altLang="en-US"/>
          </a:p>
        </p:txBody>
      </p:sp>
    </p:spTree>
    <p:extLst>
      <p:ext uri="{BB962C8B-B14F-4D97-AF65-F5344CB8AC3E}">
        <p14:creationId xmlns:p14="http://schemas.microsoft.com/office/powerpoint/2010/main" val="811543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4AB99AD-6BDF-42DE-9583-643ED9D6CF86}" type="datetimeFigureOut">
              <a:rPr lang="zh-CN" altLang="en-US" smtClean="0"/>
              <a:t>2021/1/3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BB99F5-CFB1-4C6B-9B3F-580169FC693B}" type="slidenum">
              <a:rPr lang="zh-CN" altLang="en-US" smtClean="0"/>
              <a:t>‹#›</a:t>
            </a:fld>
            <a:endParaRPr lang="zh-CN" altLang="en-US"/>
          </a:p>
        </p:txBody>
      </p:sp>
    </p:spTree>
    <p:extLst>
      <p:ext uri="{BB962C8B-B14F-4D97-AF65-F5344CB8AC3E}">
        <p14:creationId xmlns:p14="http://schemas.microsoft.com/office/powerpoint/2010/main" val="473499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4AB99AD-6BDF-42DE-9583-643ED9D6CF86}" type="datetimeFigureOut">
              <a:rPr lang="zh-CN" altLang="en-US" smtClean="0"/>
              <a:t>2021/1/3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BB99F5-CFB1-4C6B-9B3F-580169FC693B}" type="slidenum">
              <a:rPr lang="zh-CN" altLang="en-US" smtClean="0"/>
              <a:t>‹#›</a:t>
            </a:fld>
            <a:endParaRPr lang="zh-CN" altLang="en-US"/>
          </a:p>
        </p:txBody>
      </p:sp>
    </p:spTree>
    <p:extLst>
      <p:ext uri="{BB962C8B-B14F-4D97-AF65-F5344CB8AC3E}">
        <p14:creationId xmlns:p14="http://schemas.microsoft.com/office/powerpoint/2010/main" val="3404272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4AB99AD-6BDF-42DE-9583-643ED9D6CF86}" type="datetimeFigureOut">
              <a:rPr lang="zh-CN" altLang="en-US" smtClean="0"/>
              <a:t>2021/1/3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BB99F5-CFB1-4C6B-9B3F-580169FC693B}" type="slidenum">
              <a:rPr lang="zh-CN" altLang="en-US" smtClean="0"/>
              <a:t>‹#›</a:t>
            </a:fld>
            <a:endParaRPr lang="zh-CN" altLang="en-US"/>
          </a:p>
        </p:txBody>
      </p:sp>
    </p:spTree>
    <p:extLst>
      <p:ext uri="{BB962C8B-B14F-4D97-AF65-F5344CB8AC3E}">
        <p14:creationId xmlns:p14="http://schemas.microsoft.com/office/powerpoint/2010/main" val="219692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4AB99AD-6BDF-42DE-9583-643ED9D6CF86}" type="datetimeFigureOut">
              <a:rPr lang="zh-CN" altLang="en-US" smtClean="0"/>
              <a:t>2021/1/3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BB99F5-CFB1-4C6B-9B3F-580169FC693B}" type="slidenum">
              <a:rPr lang="zh-CN" altLang="en-US" smtClean="0"/>
              <a:t>‹#›</a:t>
            </a:fld>
            <a:endParaRPr lang="zh-CN" altLang="en-US"/>
          </a:p>
        </p:txBody>
      </p:sp>
    </p:spTree>
    <p:extLst>
      <p:ext uri="{BB962C8B-B14F-4D97-AF65-F5344CB8AC3E}">
        <p14:creationId xmlns:p14="http://schemas.microsoft.com/office/powerpoint/2010/main" val="309647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4AB99AD-6BDF-42DE-9583-643ED9D6CF86}" type="datetimeFigureOut">
              <a:rPr lang="zh-CN" altLang="en-US" smtClean="0"/>
              <a:t>2021/1/3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BB99F5-CFB1-4C6B-9B3F-580169FC693B}" type="slidenum">
              <a:rPr lang="zh-CN" altLang="en-US" smtClean="0"/>
              <a:t>‹#›</a:t>
            </a:fld>
            <a:endParaRPr lang="zh-CN" altLang="en-US"/>
          </a:p>
        </p:txBody>
      </p:sp>
    </p:spTree>
    <p:extLst>
      <p:ext uri="{BB962C8B-B14F-4D97-AF65-F5344CB8AC3E}">
        <p14:creationId xmlns:p14="http://schemas.microsoft.com/office/powerpoint/2010/main" val="3368578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4AB99AD-6BDF-42DE-9583-643ED9D6CF86}" type="datetimeFigureOut">
              <a:rPr lang="zh-CN" altLang="en-US" smtClean="0"/>
              <a:t>2021/1/3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BB99F5-CFB1-4C6B-9B3F-580169FC693B}" type="slidenum">
              <a:rPr lang="zh-CN" altLang="en-US" smtClean="0"/>
              <a:t>‹#›</a:t>
            </a:fld>
            <a:endParaRPr lang="zh-CN" altLang="en-US"/>
          </a:p>
        </p:txBody>
      </p:sp>
    </p:spTree>
    <p:extLst>
      <p:ext uri="{BB962C8B-B14F-4D97-AF65-F5344CB8AC3E}">
        <p14:creationId xmlns:p14="http://schemas.microsoft.com/office/powerpoint/2010/main" val="3158180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4AB99AD-6BDF-42DE-9583-643ED9D6CF86}" type="datetimeFigureOut">
              <a:rPr lang="zh-CN" altLang="en-US" smtClean="0"/>
              <a:t>2021/1/3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CBB99F5-CFB1-4C6B-9B3F-580169FC693B}" type="slidenum">
              <a:rPr lang="zh-CN" altLang="en-US" smtClean="0"/>
              <a:t>‹#›</a:t>
            </a:fld>
            <a:endParaRPr lang="zh-CN" altLang="en-US"/>
          </a:p>
        </p:txBody>
      </p:sp>
    </p:spTree>
    <p:extLst>
      <p:ext uri="{BB962C8B-B14F-4D97-AF65-F5344CB8AC3E}">
        <p14:creationId xmlns:p14="http://schemas.microsoft.com/office/powerpoint/2010/main" val="826811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4AB99AD-6BDF-42DE-9583-643ED9D6CF86}" type="datetimeFigureOut">
              <a:rPr lang="zh-CN" altLang="en-US" smtClean="0"/>
              <a:t>2021/1/3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CBB99F5-CFB1-4C6B-9B3F-580169FC693B}" type="slidenum">
              <a:rPr lang="zh-CN" altLang="en-US" smtClean="0"/>
              <a:t>‹#›</a:t>
            </a:fld>
            <a:endParaRPr lang="zh-CN" altLang="en-US"/>
          </a:p>
        </p:txBody>
      </p:sp>
    </p:spTree>
    <p:extLst>
      <p:ext uri="{BB962C8B-B14F-4D97-AF65-F5344CB8AC3E}">
        <p14:creationId xmlns:p14="http://schemas.microsoft.com/office/powerpoint/2010/main" val="1947083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4AB99AD-6BDF-42DE-9583-643ED9D6CF86}" type="datetimeFigureOut">
              <a:rPr lang="zh-CN" altLang="en-US" smtClean="0"/>
              <a:t>2021/1/3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CBB99F5-CFB1-4C6B-9B3F-580169FC693B}" type="slidenum">
              <a:rPr lang="zh-CN" altLang="en-US" smtClean="0"/>
              <a:t>‹#›</a:t>
            </a:fld>
            <a:endParaRPr lang="zh-CN" altLang="en-US"/>
          </a:p>
        </p:txBody>
      </p:sp>
    </p:spTree>
    <p:extLst>
      <p:ext uri="{BB962C8B-B14F-4D97-AF65-F5344CB8AC3E}">
        <p14:creationId xmlns:p14="http://schemas.microsoft.com/office/powerpoint/2010/main" val="3516148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4AB99AD-6BDF-42DE-9583-643ED9D6CF86}" type="datetimeFigureOut">
              <a:rPr lang="zh-CN" altLang="en-US" smtClean="0"/>
              <a:t>2021/1/3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BB99F5-CFB1-4C6B-9B3F-580169FC693B}" type="slidenum">
              <a:rPr lang="zh-CN" altLang="en-US" smtClean="0"/>
              <a:t>‹#›</a:t>
            </a:fld>
            <a:endParaRPr lang="zh-CN" altLang="en-US"/>
          </a:p>
        </p:txBody>
      </p:sp>
    </p:spTree>
    <p:extLst>
      <p:ext uri="{BB962C8B-B14F-4D97-AF65-F5344CB8AC3E}">
        <p14:creationId xmlns:p14="http://schemas.microsoft.com/office/powerpoint/2010/main" val="4026381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4AB99AD-6BDF-42DE-9583-643ED9D6CF86}" type="datetimeFigureOut">
              <a:rPr lang="zh-CN" altLang="en-US" smtClean="0"/>
              <a:t>2021/1/3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BB99F5-CFB1-4C6B-9B3F-580169FC693B}" type="slidenum">
              <a:rPr lang="zh-CN" altLang="en-US" smtClean="0"/>
              <a:t>‹#›</a:t>
            </a:fld>
            <a:endParaRPr lang="zh-CN" altLang="en-US"/>
          </a:p>
        </p:txBody>
      </p:sp>
    </p:spTree>
    <p:extLst>
      <p:ext uri="{BB962C8B-B14F-4D97-AF65-F5344CB8AC3E}">
        <p14:creationId xmlns:p14="http://schemas.microsoft.com/office/powerpoint/2010/main" val="39900279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AB99AD-6BDF-42DE-9583-643ED9D6CF86}" type="datetimeFigureOut">
              <a:rPr lang="zh-CN" altLang="en-US" smtClean="0"/>
              <a:t>2021/1/3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BB99F5-CFB1-4C6B-9B3F-580169FC693B}" type="slidenum">
              <a:rPr lang="zh-CN" altLang="en-US" smtClean="0"/>
              <a:t>‹#›</a:t>
            </a:fld>
            <a:endParaRPr lang="zh-CN" altLang="en-US"/>
          </a:p>
        </p:txBody>
      </p:sp>
    </p:spTree>
    <p:extLst>
      <p:ext uri="{BB962C8B-B14F-4D97-AF65-F5344CB8AC3E}">
        <p14:creationId xmlns:p14="http://schemas.microsoft.com/office/powerpoint/2010/main" val="4222957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5.jpg"/><Relationship Id="rId4" Type="http://schemas.openxmlformats.org/officeDocument/2006/relationships/image" Target="../media/image16.jp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eg"/><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g"/><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20.jpg"/><Relationship Id="rId4" Type="http://schemas.openxmlformats.org/officeDocument/2006/relationships/image" Target="../media/image21.jp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jpg"/><Relationship Id="rId5" Type="http://schemas.openxmlformats.org/officeDocument/2006/relationships/image" Target="../media/image25.png"/><Relationship Id="rId6"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7.xml.rels><?xml version="1.0" encoding="UTF-8" standalone="yes"?>
<Relationships xmlns="http://schemas.openxmlformats.org/package/2006/relationships"><Relationship Id="rId3" Type="http://schemas.openxmlformats.org/officeDocument/2006/relationships/image" Target="../media/image28.jpg"/><Relationship Id="rId4" Type="http://schemas.openxmlformats.org/officeDocument/2006/relationships/image" Target="../media/image29.jpg"/><Relationship Id="rId5" Type="http://schemas.openxmlformats.org/officeDocument/2006/relationships/image" Target="../media/image30.jpg"/><Relationship Id="rId6"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27.jpg"/></Relationships>
</file>

<file path=ppt/slides/_rels/slide38.xml.rels><?xml version="1.0" encoding="UTF-8" standalone="yes"?>
<Relationships xmlns="http://schemas.openxmlformats.org/package/2006/relationships"><Relationship Id="rId3" Type="http://schemas.openxmlformats.org/officeDocument/2006/relationships/image" Target="../media/image24.jpg"/><Relationship Id="rId4" Type="http://schemas.openxmlformats.org/officeDocument/2006/relationships/image" Target="../media/image31.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1" Type="http://schemas.openxmlformats.org/officeDocument/2006/relationships/slideLayout" Target="../slideLayouts/slideLayout2.xml"/><Relationship Id="rId2" Type="http://schemas.openxmlformats.org/officeDocument/2006/relationships/image" Target="../media/image3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占位符 34"/>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t="18630" b="18630"/>
          <a:stretch>
            <a:fillRect/>
          </a:stretch>
        </p:blipFill>
        <p:spPr>
          <a:xfrm>
            <a:off x="695325" y="650930"/>
            <a:ext cx="10801351" cy="3177153"/>
          </a:xfrm>
          <a:prstGeom prst="rect">
            <a:avLst/>
          </a:prstGeom>
        </p:spPr>
      </p:pic>
      <p:sp>
        <p:nvSpPr>
          <p:cNvPr id="6" name="文本框 5"/>
          <p:cNvSpPr txBox="1"/>
          <p:nvPr/>
        </p:nvSpPr>
        <p:spPr>
          <a:xfrm>
            <a:off x="2117097" y="3972518"/>
            <a:ext cx="7862804" cy="1200329"/>
          </a:xfrm>
          <a:prstGeom prst="rect">
            <a:avLst/>
          </a:prstGeom>
          <a:noFill/>
        </p:spPr>
        <p:txBody>
          <a:bodyPr wrap="square" rtlCol="0">
            <a:spAutoFit/>
            <a:scene3d>
              <a:camera prst="orthographicFront"/>
              <a:lightRig rig="threePt" dir="t">
                <a:rot lat="0" lon="0" rev="0"/>
              </a:lightRig>
            </a:scene3d>
            <a:sp3d contourW="12700"/>
          </a:bodyPr>
          <a:lstStyle/>
          <a:p>
            <a:pPr algn="ctr"/>
            <a:r>
              <a:rPr lang="zh-CN" altLang="en-US" sz="7200" dirty="0">
                <a:latin typeface="微软雅黑" panose="020B0503020204020204" pitchFamily="34" charset="-122"/>
                <a:ea typeface="微软雅黑" panose="020B0503020204020204" pitchFamily="34" charset="-122"/>
              </a:rPr>
              <a:t>述职报告</a:t>
            </a:r>
          </a:p>
        </p:txBody>
      </p:sp>
      <p:sp>
        <p:nvSpPr>
          <p:cNvPr id="7" name="文本框 6"/>
          <p:cNvSpPr txBox="1"/>
          <p:nvPr/>
        </p:nvSpPr>
        <p:spPr>
          <a:xfrm>
            <a:off x="2117095" y="5401536"/>
            <a:ext cx="7862806" cy="523220"/>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algn="ctr"/>
            <a:r>
              <a:rPr lang="zh-CN" altLang="en-US" sz="2800" dirty="0" smtClean="0">
                <a:latin typeface="微软雅黑" panose="020B0503020204020204" pitchFamily="34" charset="-122"/>
                <a:ea typeface="微软雅黑" panose="020B0503020204020204" pitchFamily="34" charset="-122"/>
              </a:rPr>
              <a:t>移动开发组 </a:t>
            </a:r>
            <a:r>
              <a:rPr lang="en-US" altLang="zh-CN" sz="2800" dirty="0" smtClean="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燕文强 </a:t>
            </a:r>
            <a:r>
              <a:rPr lang="en-US" altLang="zh-CN" sz="2800" dirty="0">
                <a:latin typeface="微软雅黑" panose="020B0503020204020204" pitchFamily="34" charset="-122"/>
                <a:ea typeface="微软雅黑" panose="020B0503020204020204" pitchFamily="34" charset="-122"/>
              </a:rPr>
              <a:t>2020-2021 </a:t>
            </a:r>
            <a:r>
              <a:rPr lang="zh-CN" altLang="en-US" sz="2800" dirty="0">
                <a:latin typeface="微软雅黑" panose="020B0503020204020204" pitchFamily="34" charset="-122"/>
                <a:ea typeface="微软雅黑" panose="020B0503020204020204" pitchFamily="34" charset="-122"/>
              </a:rPr>
              <a:t>年度工作汇报</a:t>
            </a:r>
          </a:p>
        </p:txBody>
      </p:sp>
      <p:pic>
        <p:nvPicPr>
          <p:cNvPr id="3" name="Picture 2">
            <a:extLst>
              <a:ext uri="{FF2B5EF4-FFF2-40B4-BE49-F238E27FC236}">
                <a16:creationId xmlns="" xmlns:a16="http://schemas.microsoft.com/office/drawing/2014/main" id="{E294993C-F7B5-48CF-B21A-5086048E9A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6127" y="1209991"/>
            <a:ext cx="1219744" cy="1219744"/>
          </a:xfrm>
          <a:prstGeom prst="rect">
            <a:avLst/>
          </a:prstGeom>
        </p:spPr>
      </p:pic>
      <p:pic>
        <p:nvPicPr>
          <p:cNvPr id="13" name="图片 9">
            <a:extLst>
              <a:ext uri="{FF2B5EF4-FFF2-40B4-BE49-F238E27FC236}">
                <a16:creationId xmlns="" xmlns:a16="http://schemas.microsoft.com/office/drawing/2014/main" id="{6EE09AAC-4BD9-4A94-A802-573214B3DAC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92108" y="6115861"/>
            <a:ext cx="912779" cy="260523"/>
          </a:xfrm>
          <a:prstGeom prst="rect">
            <a:avLst/>
          </a:prstGeom>
        </p:spPr>
      </p:pic>
    </p:spTree>
    <p:extLst>
      <p:ext uri="{BB962C8B-B14F-4D97-AF65-F5344CB8AC3E}">
        <p14:creationId xmlns:p14="http://schemas.microsoft.com/office/powerpoint/2010/main" val="11365906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07111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595781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56602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500" y="1308100"/>
            <a:ext cx="9271000" cy="4229100"/>
          </a:xfrm>
          <a:prstGeom prst="rect">
            <a:avLst/>
          </a:prstGeom>
        </p:spPr>
      </p:pic>
    </p:spTree>
    <p:extLst>
      <p:ext uri="{BB962C8B-B14F-4D97-AF65-F5344CB8AC3E}">
        <p14:creationId xmlns:p14="http://schemas.microsoft.com/office/powerpoint/2010/main" val="4925903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49300"/>
            <a:ext cx="12192000" cy="5354762"/>
          </a:xfrm>
          <a:prstGeom prst="rect">
            <a:avLst/>
          </a:prstGeom>
        </p:spPr>
      </p:pic>
    </p:spTree>
    <p:extLst>
      <p:ext uri="{BB962C8B-B14F-4D97-AF65-F5344CB8AC3E}">
        <p14:creationId xmlns:p14="http://schemas.microsoft.com/office/powerpoint/2010/main" val="8375855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700"/>
            <a:ext cx="12192000" cy="6818933"/>
          </a:xfrm>
          <a:prstGeom prst="rect">
            <a:avLst/>
          </a:prstGeom>
        </p:spPr>
      </p:pic>
    </p:spTree>
    <p:extLst>
      <p:ext uri="{BB962C8B-B14F-4D97-AF65-F5344CB8AC3E}">
        <p14:creationId xmlns:p14="http://schemas.microsoft.com/office/powerpoint/2010/main" val="2863444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p:nvPr/>
        </p:nvSpPr>
        <p:spPr>
          <a:xfrm>
            <a:off x="1751954" y="1104900"/>
            <a:ext cx="3506869" cy="4673580"/>
          </a:xfrm>
          <a:custGeom>
            <a:avLst/>
            <a:gdLst>
              <a:gd name="connsiteX0" fmla="*/ 0 w 3505845"/>
              <a:gd name="connsiteY0" fmla="*/ 0 h 4673580"/>
              <a:gd name="connsiteX1" fmla="*/ 3505845 w 3505845"/>
              <a:gd name="connsiteY1" fmla="*/ 0 h 4673580"/>
              <a:gd name="connsiteX2" fmla="*/ 3505845 w 3505845"/>
              <a:gd name="connsiteY2" fmla="*/ 4673580 h 4673580"/>
              <a:gd name="connsiteX3" fmla="*/ 0 w 3505845"/>
              <a:gd name="connsiteY3" fmla="*/ 4673580 h 4673580"/>
              <a:gd name="connsiteX4" fmla="*/ 0 w 3505845"/>
              <a:gd name="connsiteY4" fmla="*/ 0 h 4673580"/>
              <a:gd name="connsiteX0" fmla="*/ 0 w 3505845"/>
              <a:gd name="connsiteY0" fmla="*/ 0 h 4673580"/>
              <a:gd name="connsiteX1" fmla="*/ 3505845 w 3505845"/>
              <a:gd name="connsiteY1" fmla="*/ 0 h 4673580"/>
              <a:gd name="connsiteX2" fmla="*/ 3486795 w 3505845"/>
              <a:gd name="connsiteY2" fmla="*/ 2247900 h 4673580"/>
              <a:gd name="connsiteX3" fmla="*/ 3505845 w 3505845"/>
              <a:gd name="connsiteY3" fmla="*/ 4673580 h 4673580"/>
              <a:gd name="connsiteX4" fmla="*/ 0 w 3505845"/>
              <a:gd name="connsiteY4" fmla="*/ 4673580 h 4673580"/>
              <a:gd name="connsiteX5" fmla="*/ 0 w 3505845"/>
              <a:gd name="connsiteY5" fmla="*/ 0 h 4673580"/>
              <a:gd name="connsiteX0" fmla="*/ 0 w 3505845"/>
              <a:gd name="connsiteY0" fmla="*/ 0 h 4673580"/>
              <a:gd name="connsiteX1" fmla="*/ 3505845 w 3505845"/>
              <a:gd name="connsiteY1" fmla="*/ 0 h 4673580"/>
              <a:gd name="connsiteX2" fmla="*/ 3486795 w 3505845"/>
              <a:gd name="connsiteY2" fmla="*/ 2247900 h 4673580"/>
              <a:gd name="connsiteX3" fmla="*/ 3486795 w 3505845"/>
              <a:gd name="connsiteY3" fmla="*/ 3524250 h 4673580"/>
              <a:gd name="connsiteX4" fmla="*/ 3505845 w 3505845"/>
              <a:gd name="connsiteY4" fmla="*/ 4673580 h 4673580"/>
              <a:gd name="connsiteX5" fmla="*/ 0 w 3505845"/>
              <a:gd name="connsiteY5" fmla="*/ 4673580 h 4673580"/>
              <a:gd name="connsiteX6" fmla="*/ 0 w 3505845"/>
              <a:gd name="connsiteY6" fmla="*/ 0 h 4673580"/>
              <a:gd name="connsiteX0" fmla="*/ 0 w 3505845"/>
              <a:gd name="connsiteY0" fmla="*/ 0 h 4673580"/>
              <a:gd name="connsiteX1" fmla="*/ 3505845 w 3505845"/>
              <a:gd name="connsiteY1" fmla="*/ 0 h 4673580"/>
              <a:gd name="connsiteX2" fmla="*/ 3486795 w 3505845"/>
              <a:gd name="connsiteY2" fmla="*/ 2247900 h 4673580"/>
              <a:gd name="connsiteX3" fmla="*/ 3467745 w 3505845"/>
              <a:gd name="connsiteY3" fmla="*/ 2857500 h 4673580"/>
              <a:gd name="connsiteX4" fmla="*/ 3486795 w 3505845"/>
              <a:gd name="connsiteY4" fmla="*/ 3524250 h 4673580"/>
              <a:gd name="connsiteX5" fmla="*/ 3505845 w 3505845"/>
              <a:gd name="connsiteY5" fmla="*/ 4673580 h 4673580"/>
              <a:gd name="connsiteX6" fmla="*/ 0 w 3505845"/>
              <a:gd name="connsiteY6" fmla="*/ 4673580 h 4673580"/>
              <a:gd name="connsiteX7" fmla="*/ 0 w 3505845"/>
              <a:gd name="connsiteY7" fmla="*/ 0 h 4673580"/>
              <a:gd name="connsiteX0" fmla="*/ 3467745 w 3559185"/>
              <a:gd name="connsiteY0" fmla="*/ 2857500 h 4673580"/>
              <a:gd name="connsiteX1" fmla="*/ 3486795 w 3559185"/>
              <a:gd name="connsiteY1" fmla="*/ 3524250 h 4673580"/>
              <a:gd name="connsiteX2" fmla="*/ 3505845 w 3559185"/>
              <a:gd name="connsiteY2" fmla="*/ 4673580 h 4673580"/>
              <a:gd name="connsiteX3" fmla="*/ 0 w 3559185"/>
              <a:gd name="connsiteY3" fmla="*/ 4673580 h 4673580"/>
              <a:gd name="connsiteX4" fmla="*/ 0 w 3559185"/>
              <a:gd name="connsiteY4" fmla="*/ 0 h 4673580"/>
              <a:gd name="connsiteX5" fmla="*/ 3505845 w 3559185"/>
              <a:gd name="connsiteY5" fmla="*/ 0 h 4673580"/>
              <a:gd name="connsiteX6" fmla="*/ 3486795 w 3559185"/>
              <a:gd name="connsiteY6" fmla="*/ 2247900 h 4673580"/>
              <a:gd name="connsiteX7" fmla="*/ 3559185 w 3559185"/>
              <a:gd name="connsiteY7" fmla="*/ 2948940 h 4673580"/>
              <a:gd name="connsiteX0" fmla="*/ 3467745 w 3505845"/>
              <a:gd name="connsiteY0" fmla="*/ 2857500 h 4673580"/>
              <a:gd name="connsiteX1" fmla="*/ 3486795 w 3505845"/>
              <a:gd name="connsiteY1" fmla="*/ 3524250 h 4673580"/>
              <a:gd name="connsiteX2" fmla="*/ 3505845 w 3505845"/>
              <a:gd name="connsiteY2" fmla="*/ 4673580 h 4673580"/>
              <a:gd name="connsiteX3" fmla="*/ 0 w 3505845"/>
              <a:gd name="connsiteY3" fmla="*/ 4673580 h 4673580"/>
              <a:gd name="connsiteX4" fmla="*/ 0 w 3505845"/>
              <a:gd name="connsiteY4" fmla="*/ 0 h 4673580"/>
              <a:gd name="connsiteX5" fmla="*/ 3505845 w 3505845"/>
              <a:gd name="connsiteY5" fmla="*/ 0 h 4673580"/>
              <a:gd name="connsiteX6" fmla="*/ 3486795 w 3505845"/>
              <a:gd name="connsiteY6" fmla="*/ 2247900 h 4673580"/>
              <a:gd name="connsiteX0" fmla="*/ 3486795 w 3505845"/>
              <a:gd name="connsiteY0" fmla="*/ 3524250 h 4673580"/>
              <a:gd name="connsiteX1" fmla="*/ 3505845 w 3505845"/>
              <a:gd name="connsiteY1" fmla="*/ 4673580 h 4673580"/>
              <a:gd name="connsiteX2" fmla="*/ 0 w 3505845"/>
              <a:gd name="connsiteY2" fmla="*/ 4673580 h 4673580"/>
              <a:gd name="connsiteX3" fmla="*/ 0 w 3505845"/>
              <a:gd name="connsiteY3" fmla="*/ 0 h 4673580"/>
              <a:gd name="connsiteX4" fmla="*/ 3505845 w 3505845"/>
              <a:gd name="connsiteY4" fmla="*/ 0 h 4673580"/>
              <a:gd name="connsiteX5" fmla="*/ 3486795 w 3505845"/>
              <a:gd name="connsiteY5" fmla="*/ 2247900 h 4673580"/>
              <a:gd name="connsiteX0" fmla="*/ 3515978 w 3515978"/>
              <a:gd name="connsiteY0" fmla="*/ 3524250 h 4673580"/>
              <a:gd name="connsiteX1" fmla="*/ 3505845 w 3515978"/>
              <a:gd name="connsiteY1" fmla="*/ 4673580 h 4673580"/>
              <a:gd name="connsiteX2" fmla="*/ 0 w 3515978"/>
              <a:gd name="connsiteY2" fmla="*/ 4673580 h 4673580"/>
              <a:gd name="connsiteX3" fmla="*/ 0 w 3515978"/>
              <a:gd name="connsiteY3" fmla="*/ 0 h 4673580"/>
              <a:gd name="connsiteX4" fmla="*/ 3505845 w 3515978"/>
              <a:gd name="connsiteY4" fmla="*/ 0 h 4673580"/>
              <a:gd name="connsiteX5" fmla="*/ 3486795 w 3515978"/>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86795 w 3506869"/>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47900 h 4673580"/>
              <a:gd name="connsiteX0" fmla="*/ 3506250 w 3525963"/>
              <a:gd name="connsiteY0" fmla="*/ 3524250 h 4673580"/>
              <a:gd name="connsiteX1" fmla="*/ 3505845 w 3525963"/>
              <a:gd name="connsiteY1" fmla="*/ 4673580 h 4673580"/>
              <a:gd name="connsiteX2" fmla="*/ 0 w 3525963"/>
              <a:gd name="connsiteY2" fmla="*/ 4673580 h 4673580"/>
              <a:gd name="connsiteX3" fmla="*/ 0 w 3525963"/>
              <a:gd name="connsiteY3" fmla="*/ 0 h 4673580"/>
              <a:gd name="connsiteX4" fmla="*/ 3505845 w 3525963"/>
              <a:gd name="connsiteY4" fmla="*/ 0 h 4673580"/>
              <a:gd name="connsiteX5" fmla="*/ 3525706 w 3525963"/>
              <a:gd name="connsiteY5" fmla="*/ 2257628 h 4673580"/>
              <a:gd name="connsiteX0" fmla="*/ 3506250 w 3516372"/>
              <a:gd name="connsiteY0" fmla="*/ 3524250 h 4673580"/>
              <a:gd name="connsiteX1" fmla="*/ 3505845 w 3516372"/>
              <a:gd name="connsiteY1" fmla="*/ 4673580 h 4673580"/>
              <a:gd name="connsiteX2" fmla="*/ 0 w 3516372"/>
              <a:gd name="connsiteY2" fmla="*/ 4673580 h 4673580"/>
              <a:gd name="connsiteX3" fmla="*/ 0 w 3516372"/>
              <a:gd name="connsiteY3" fmla="*/ 0 h 4673580"/>
              <a:gd name="connsiteX4" fmla="*/ 3505845 w 3516372"/>
              <a:gd name="connsiteY4" fmla="*/ 0 h 4673580"/>
              <a:gd name="connsiteX5" fmla="*/ 3515978 w 3516372"/>
              <a:gd name="connsiteY5" fmla="*/ 2257628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57628 h 4673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6869" h="4673580">
                <a:moveTo>
                  <a:pt x="3506250" y="3524250"/>
                </a:moveTo>
                <a:cubicBezTo>
                  <a:pt x="3502872" y="3907360"/>
                  <a:pt x="3509223" y="4290470"/>
                  <a:pt x="3505845" y="4673580"/>
                </a:cubicBezTo>
                <a:lnTo>
                  <a:pt x="0" y="4673580"/>
                </a:lnTo>
                <a:lnTo>
                  <a:pt x="0" y="0"/>
                </a:lnTo>
                <a:lnTo>
                  <a:pt x="3505845" y="0"/>
                </a:lnTo>
                <a:cubicBezTo>
                  <a:pt x="3502738" y="749300"/>
                  <a:pt x="3499630" y="1508328"/>
                  <a:pt x="3496523" y="2257628"/>
                </a:cubicBezTo>
              </a:path>
            </a:pathLst>
          </a:custGeom>
          <a:noFill/>
          <a:ln w="1270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5" name="组合 4"/>
          <p:cNvGrpSpPr/>
          <p:nvPr/>
        </p:nvGrpSpPr>
        <p:grpSpPr>
          <a:xfrm rot="16200000">
            <a:off x="8840821" y="5324522"/>
            <a:ext cx="453958" cy="453958"/>
            <a:chOff x="5869021" y="5872413"/>
            <a:chExt cx="453958" cy="453958"/>
          </a:xfrm>
        </p:grpSpPr>
        <p:sp>
          <p:nvSpPr>
            <p:cNvPr id="6" name="矩形 5"/>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 name="箭头: V 形 4"/>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grpSp>
      <p:sp>
        <p:nvSpPr>
          <p:cNvPr id="8" name="文本框 7"/>
          <p:cNvSpPr txBox="1"/>
          <p:nvPr/>
        </p:nvSpPr>
        <p:spPr>
          <a:xfrm>
            <a:off x="3504878" y="3602275"/>
            <a:ext cx="4914728" cy="769441"/>
          </a:xfrm>
          <a:prstGeom prst="rect">
            <a:avLst/>
          </a:prstGeom>
          <a:noFill/>
        </p:spPr>
        <p:txBody>
          <a:bodyPr wrap="square" rtlCol="0">
            <a:spAutoFit/>
            <a:scene3d>
              <a:camera prst="orthographicFront"/>
              <a:lightRig rig="threePt" dir="t">
                <a:rot lat="0" lon="0" rev="0"/>
              </a:lightRig>
            </a:scene3d>
            <a:sp3d contourW="12700"/>
          </a:bodyPr>
          <a:lstStyle/>
          <a:p>
            <a:r>
              <a:rPr lang="zh-CN" altLang="en-US" sz="4400" b="1" dirty="0">
                <a:solidFill>
                  <a:srgbClr val="EA0000"/>
                </a:solidFill>
                <a:latin typeface="微软雅黑" panose="020B0503020204020204" pitchFamily="34" charset="-122"/>
                <a:ea typeface="微软雅黑" panose="020B0503020204020204" pitchFamily="34" charset="-122"/>
              </a:rPr>
              <a:t>标题文字添加此处</a:t>
            </a:r>
          </a:p>
        </p:txBody>
      </p:sp>
      <p:sp>
        <p:nvSpPr>
          <p:cNvPr id="9" name="文本框 8"/>
          <p:cNvSpPr txBox="1"/>
          <p:nvPr/>
        </p:nvSpPr>
        <p:spPr>
          <a:xfrm>
            <a:off x="2223069" y="1924346"/>
            <a:ext cx="4463481" cy="923330"/>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5400" b="1" dirty="0">
                <a:latin typeface="微软雅黑" panose="020B0503020204020204" pitchFamily="34" charset="-122"/>
                <a:ea typeface="微软雅黑" panose="020B0503020204020204" pitchFamily="34" charset="-122"/>
              </a:rPr>
              <a:t>PART 01</a:t>
            </a:r>
            <a:endParaRPr lang="zh-CN" altLang="en-US" sz="5400" b="1"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40821" y="1104900"/>
            <a:ext cx="1628258" cy="464734"/>
          </a:xfrm>
          <a:prstGeom prst="rect">
            <a:avLst/>
          </a:prstGeom>
        </p:spPr>
      </p:pic>
    </p:spTree>
    <p:extLst>
      <p:ext uri="{BB962C8B-B14F-4D97-AF65-F5344CB8AC3E}">
        <p14:creationId xmlns:p14="http://schemas.microsoft.com/office/powerpoint/2010/main" val="3978960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314825" y="1809750"/>
            <a:ext cx="3562350" cy="0"/>
            <a:chOff x="4000500" y="1809750"/>
            <a:chExt cx="3562350" cy="0"/>
          </a:xfrm>
        </p:grpSpPr>
        <p:cxnSp>
          <p:nvCxnSpPr>
            <p:cNvPr id="5" name="直接连接符 4"/>
            <p:cNvCxnSpPr/>
            <p:nvPr/>
          </p:nvCxnSpPr>
          <p:spPr>
            <a:xfrm>
              <a:off x="4000500" y="1809750"/>
              <a:ext cx="3562350" cy="0"/>
            </a:xfrm>
            <a:prstGeom prst="line">
              <a:avLst/>
            </a:prstGeom>
            <a:ln>
              <a:solidFill>
                <a:srgbClr val="EA00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a:cxnSpLocks/>
            </p:cNvCxnSpPr>
            <p:nvPr/>
          </p:nvCxnSpPr>
          <p:spPr>
            <a:xfrm>
              <a:off x="5114925" y="1809750"/>
              <a:ext cx="1333500" cy="0"/>
            </a:xfrm>
            <a:prstGeom prst="line">
              <a:avLst/>
            </a:prstGeom>
            <a:ln w="127000">
              <a:solidFill>
                <a:srgbClr val="EA0000"/>
              </a:solidFill>
            </a:ln>
          </p:spPr>
          <p:style>
            <a:lnRef idx="1">
              <a:schemeClr val="accent1"/>
            </a:lnRef>
            <a:fillRef idx="0">
              <a:schemeClr val="accent1"/>
            </a:fillRef>
            <a:effectRef idx="0">
              <a:schemeClr val="accent1"/>
            </a:effectRef>
            <a:fontRef idx="minor">
              <a:schemeClr val="tx1"/>
            </a:fontRef>
          </p:style>
        </p:cxnSp>
      </p:grpSp>
      <p:sp>
        <p:nvSpPr>
          <p:cNvPr id="7" name="文本框 6"/>
          <p:cNvSpPr txBox="1"/>
          <p:nvPr/>
        </p:nvSpPr>
        <p:spPr>
          <a:xfrm>
            <a:off x="2895600" y="1000844"/>
            <a:ext cx="6400800" cy="584775"/>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algn="ctr"/>
            <a:r>
              <a:rPr lang="zh-CN" altLang="en-US" sz="3200" b="1" dirty="0">
                <a:solidFill>
                  <a:srgbClr val="EA0000"/>
                </a:solidFill>
                <a:latin typeface="微软雅黑" panose="020B0503020204020204" pitchFamily="34" charset="-122"/>
                <a:ea typeface="微软雅黑" panose="020B0503020204020204" pitchFamily="34" charset="-122"/>
              </a:rPr>
              <a:t>标题文字添加此处</a:t>
            </a:r>
          </a:p>
        </p:txBody>
      </p:sp>
      <p:sp>
        <p:nvSpPr>
          <p:cNvPr id="8" name="文本框 7"/>
          <p:cNvSpPr txBox="1"/>
          <p:nvPr/>
        </p:nvSpPr>
        <p:spPr>
          <a:xfrm>
            <a:off x="2162629" y="2715344"/>
            <a:ext cx="7866742" cy="2585323"/>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algn="just">
              <a:lnSpc>
                <a:spcPct val="150000"/>
              </a:lnSpc>
            </a:pPr>
            <a:r>
              <a:rPr lang="zh-CN" altLang="en-US" sz="1800" dirty="0">
                <a:latin typeface="微软雅黑" panose="020B0503020204020204" pitchFamily="34" charset="-122"/>
                <a:ea typeface="微软雅黑" panose="020B0503020204020204" pitchFamily="34" charset="-122"/>
              </a:rPr>
              <a:t>正文此处添加正文此处添加正文此处添加正文此处添加正文此处添加正文此处添加正文此处添加正文此处添加正文此处添加正文此处添加正文此处添加正文此处添加正文此处添加正文此处添加正文此处添加正文此处添加正文此处添加正文此处添加正文此处添加正文此处添加正文此处添加正文此处添加正文此处添加正文此处添加正文此处添加正文此处添加正文。</a:t>
            </a:r>
          </a:p>
          <a:p>
            <a:pPr algn="just">
              <a:lnSpc>
                <a:spcPct val="150000"/>
              </a:lnSpc>
            </a:pPr>
            <a:endParaRPr lang="zh-CN" altLang="en-US" sz="1800" dirty="0">
              <a:latin typeface="微软雅黑" panose="020B0503020204020204" pitchFamily="34" charset="-122"/>
              <a:ea typeface="微软雅黑" panose="020B0503020204020204" pitchFamily="34" charset="-122"/>
            </a:endParaRPr>
          </a:p>
        </p:txBody>
      </p:sp>
      <p:sp>
        <p:nvSpPr>
          <p:cNvPr id="9" name="矩形 8"/>
          <p:cNvSpPr/>
          <p:nvPr/>
        </p:nvSpPr>
        <p:spPr>
          <a:xfrm>
            <a:off x="5396179" y="6067352"/>
            <a:ext cx="1240927" cy="349547"/>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82199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6" name="文本框 5"/>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01</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7" name="文本框 6"/>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
        <p:nvSpPr>
          <p:cNvPr id="8" name="矩形 7"/>
          <p:cNvSpPr/>
          <p:nvPr/>
        </p:nvSpPr>
        <p:spPr>
          <a:xfrm>
            <a:off x="5041897" y="2606427"/>
            <a:ext cx="2108204" cy="21082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矩形 8"/>
          <p:cNvSpPr/>
          <p:nvPr/>
        </p:nvSpPr>
        <p:spPr>
          <a:xfrm>
            <a:off x="4625971" y="2190501"/>
            <a:ext cx="831852" cy="831851"/>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 name="矩形 9"/>
          <p:cNvSpPr/>
          <p:nvPr/>
        </p:nvSpPr>
        <p:spPr>
          <a:xfrm>
            <a:off x="6734175" y="2190501"/>
            <a:ext cx="831852" cy="831851"/>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矩形 10"/>
          <p:cNvSpPr/>
          <p:nvPr/>
        </p:nvSpPr>
        <p:spPr>
          <a:xfrm>
            <a:off x="4625971" y="4242202"/>
            <a:ext cx="831852" cy="831851"/>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矩形 11"/>
          <p:cNvSpPr/>
          <p:nvPr/>
        </p:nvSpPr>
        <p:spPr>
          <a:xfrm>
            <a:off x="6734175" y="4242202"/>
            <a:ext cx="831852" cy="831851"/>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13" name="直接连接符 12"/>
          <p:cNvCxnSpPr>
            <a:cxnSpLocks/>
            <a:endCxn id="9" idx="1"/>
          </p:cNvCxnSpPr>
          <p:nvPr/>
        </p:nvCxnSpPr>
        <p:spPr>
          <a:xfrm>
            <a:off x="3911600" y="2606427"/>
            <a:ext cx="714371" cy="0"/>
          </a:xfrm>
          <a:prstGeom prst="line">
            <a:avLst/>
          </a:prstGeom>
          <a:ln>
            <a:solidFill>
              <a:srgbClr val="EA0000"/>
            </a:solidFill>
            <a:headEnd type="oval"/>
          </a:ln>
        </p:spPr>
        <p:style>
          <a:lnRef idx="1">
            <a:schemeClr val="accent1"/>
          </a:lnRef>
          <a:fillRef idx="0">
            <a:schemeClr val="accent1"/>
          </a:fillRef>
          <a:effectRef idx="0">
            <a:schemeClr val="accent1"/>
          </a:effectRef>
          <a:fontRef idx="minor">
            <a:schemeClr val="tx1"/>
          </a:fontRef>
        </p:style>
      </p:cxnSp>
      <p:cxnSp>
        <p:nvCxnSpPr>
          <p:cNvPr id="14" name="直接连接符 13"/>
          <p:cNvCxnSpPr>
            <a:cxnSpLocks/>
          </p:cNvCxnSpPr>
          <p:nvPr/>
        </p:nvCxnSpPr>
        <p:spPr>
          <a:xfrm>
            <a:off x="3911600" y="4682878"/>
            <a:ext cx="714371" cy="0"/>
          </a:xfrm>
          <a:prstGeom prst="line">
            <a:avLst/>
          </a:prstGeom>
          <a:ln>
            <a:solidFill>
              <a:srgbClr val="EA0000"/>
            </a:solidFill>
            <a:head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a:cxnSpLocks/>
          </p:cNvCxnSpPr>
          <p:nvPr/>
        </p:nvCxnSpPr>
        <p:spPr>
          <a:xfrm flipH="1">
            <a:off x="7569200" y="2606427"/>
            <a:ext cx="714371" cy="0"/>
          </a:xfrm>
          <a:prstGeom prst="line">
            <a:avLst/>
          </a:prstGeom>
          <a:ln>
            <a:solidFill>
              <a:srgbClr val="EA0000"/>
            </a:solidFill>
            <a:headEnd type="oval"/>
          </a:ln>
        </p:spPr>
        <p:style>
          <a:lnRef idx="1">
            <a:schemeClr val="accent1"/>
          </a:lnRef>
          <a:fillRef idx="0">
            <a:schemeClr val="accent1"/>
          </a:fillRef>
          <a:effectRef idx="0">
            <a:schemeClr val="accent1"/>
          </a:effectRef>
          <a:fontRef idx="minor">
            <a:schemeClr val="tx1"/>
          </a:fontRef>
        </p:style>
      </p:cxnSp>
      <p:cxnSp>
        <p:nvCxnSpPr>
          <p:cNvPr id="16" name="直接连接符 15"/>
          <p:cNvCxnSpPr>
            <a:cxnSpLocks/>
          </p:cNvCxnSpPr>
          <p:nvPr/>
        </p:nvCxnSpPr>
        <p:spPr>
          <a:xfrm flipH="1">
            <a:off x="7569200" y="4682878"/>
            <a:ext cx="714371" cy="0"/>
          </a:xfrm>
          <a:prstGeom prst="line">
            <a:avLst/>
          </a:prstGeom>
          <a:ln>
            <a:solidFill>
              <a:srgbClr val="EA0000"/>
            </a:solidFill>
            <a:headEnd type="ova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4870190" y="2442393"/>
            <a:ext cx="340242" cy="328066"/>
          </a:xfrm>
          <a:custGeom>
            <a:avLst/>
            <a:gdLst>
              <a:gd name="connsiteX0" fmla="*/ 174005 w 338138"/>
              <a:gd name="connsiteY0" fmla="*/ 18121 h 326038"/>
              <a:gd name="connsiteX1" fmla="*/ 160013 w 338138"/>
              <a:gd name="connsiteY1" fmla="*/ 19109 h 326038"/>
              <a:gd name="connsiteX2" fmla="*/ 160013 w 338138"/>
              <a:gd name="connsiteY2" fmla="*/ 70472 h 326038"/>
              <a:gd name="connsiteX3" fmla="*/ 92851 w 338138"/>
              <a:gd name="connsiteY3" fmla="*/ 149491 h 326038"/>
              <a:gd name="connsiteX4" fmla="*/ 88900 w 338138"/>
              <a:gd name="connsiteY4" fmla="*/ 149491 h 326038"/>
              <a:gd name="connsiteX5" fmla="*/ 88900 w 338138"/>
              <a:gd name="connsiteY5" fmla="*/ 279872 h 326038"/>
              <a:gd name="connsiteX6" fmla="*/ 119189 w 338138"/>
              <a:gd name="connsiteY6" fmla="*/ 310163 h 326038"/>
              <a:gd name="connsiteX7" fmla="*/ 262731 w 338138"/>
              <a:gd name="connsiteY7" fmla="*/ 310163 h 326038"/>
              <a:gd name="connsiteX8" fmla="*/ 300922 w 338138"/>
              <a:gd name="connsiteY8" fmla="*/ 278555 h 326038"/>
              <a:gd name="connsiteX9" fmla="*/ 320675 w 338138"/>
              <a:gd name="connsiteY9" fmla="*/ 157393 h 326038"/>
              <a:gd name="connsiteX10" fmla="*/ 320675 w 338138"/>
              <a:gd name="connsiteY10" fmla="*/ 156076 h 326038"/>
              <a:gd name="connsiteX11" fmla="*/ 290386 w 338138"/>
              <a:gd name="connsiteY11" fmla="*/ 127102 h 326038"/>
              <a:gd name="connsiteX12" fmla="*/ 210055 w 338138"/>
              <a:gd name="connsiteY12" fmla="*/ 127102 h 326038"/>
              <a:gd name="connsiteX13" fmla="*/ 200837 w 338138"/>
              <a:gd name="connsiteY13" fmla="*/ 117883 h 326038"/>
              <a:gd name="connsiteX14" fmla="*/ 200837 w 338138"/>
              <a:gd name="connsiteY14" fmla="*/ 57302 h 326038"/>
              <a:gd name="connsiteX15" fmla="*/ 188985 w 338138"/>
              <a:gd name="connsiteY15" fmla="*/ 23060 h 326038"/>
              <a:gd name="connsiteX16" fmla="*/ 174005 w 338138"/>
              <a:gd name="connsiteY16" fmla="*/ 18121 h 326038"/>
              <a:gd name="connsiteX17" fmla="*/ 166923 w 338138"/>
              <a:gd name="connsiteY17" fmla="*/ 10 h 326038"/>
              <a:gd name="connsiteX18" fmla="*/ 199449 w 338138"/>
              <a:gd name="connsiteY18" fmla="*/ 8733 h 326038"/>
              <a:gd name="connsiteX19" fmla="*/ 217941 w 338138"/>
              <a:gd name="connsiteY19" fmla="*/ 56131 h 326038"/>
              <a:gd name="connsiteX20" fmla="*/ 217941 w 338138"/>
              <a:gd name="connsiteY20" fmla="*/ 108796 h 326038"/>
              <a:gd name="connsiteX21" fmla="*/ 290588 w 338138"/>
              <a:gd name="connsiteY21" fmla="*/ 108796 h 326038"/>
              <a:gd name="connsiteX22" fmla="*/ 338138 w 338138"/>
              <a:gd name="connsiteY22" fmla="*/ 154878 h 326038"/>
              <a:gd name="connsiteX23" fmla="*/ 338138 w 338138"/>
              <a:gd name="connsiteY23" fmla="*/ 157511 h 326038"/>
              <a:gd name="connsiteX24" fmla="*/ 338138 w 338138"/>
              <a:gd name="connsiteY24" fmla="*/ 158828 h 326038"/>
              <a:gd name="connsiteX25" fmla="*/ 318325 w 338138"/>
              <a:gd name="connsiteY25" fmla="*/ 279956 h 326038"/>
              <a:gd name="connsiteX26" fmla="*/ 262850 w 338138"/>
              <a:gd name="connsiteY26" fmla="*/ 326038 h 326038"/>
              <a:gd name="connsiteX27" fmla="*/ 118877 w 338138"/>
              <a:gd name="connsiteY27" fmla="*/ 326038 h 326038"/>
              <a:gd name="connsiteX28" fmla="*/ 71326 w 338138"/>
              <a:gd name="connsiteY28" fmla="*/ 278640 h 326038"/>
              <a:gd name="connsiteX29" fmla="*/ 71326 w 338138"/>
              <a:gd name="connsiteY29" fmla="*/ 144345 h 326038"/>
              <a:gd name="connsiteX30" fmla="*/ 63401 w 338138"/>
              <a:gd name="connsiteY30" fmla="*/ 136445 h 326038"/>
              <a:gd name="connsiteX31" fmla="*/ 23775 w 338138"/>
              <a:gd name="connsiteY31" fmla="*/ 136445 h 326038"/>
              <a:gd name="connsiteX32" fmla="*/ 17171 w 338138"/>
              <a:gd name="connsiteY32" fmla="*/ 144345 h 326038"/>
              <a:gd name="connsiteX33" fmla="*/ 17171 w 338138"/>
              <a:gd name="connsiteY33" fmla="*/ 286540 h 326038"/>
              <a:gd name="connsiteX34" fmla="*/ 23775 w 338138"/>
              <a:gd name="connsiteY34" fmla="*/ 294439 h 326038"/>
              <a:gd name="connsiteX35" fmla="*/ 47550 w 338138"/>
              <a:gd name="connsiteY35" fmla="*/ 294439 h 326038"/>
              <a:gd name="connsiteX36" fmla="*/ 55476 w 338138"/>
              <a:gd name="connsiteY36" fmla="*/ 302339 h 326038"/>
              <a:gd name="connsiteX37" fmla="*/ 47550 w 338138"/>
              <a:gd name="connsiteY37" fmla="*/ 311555 h 326038"/>
              <a:gd name="connsiteX38" fmla="*/ 23775 w 338138"/>
              <a:gd name="connsiteY38" fmla="*/ 311555 h 326038"/>
              <a:gd name="connsiteX39" fmla="*/ 0 w 338138"/>
              <a:gd name="connsiteY39" fmla="*/ 286540 h 326038"/>
              <a:gd name="connsiteX40" fmla="*/ 0 w 338138"/>
              <a:gd name="connsiteY40" fmla="*/ 144345 h 326038"/>
              <a:gd name="connsiteX41" fmla="*/ 23775 w 338138"/>
              <a:gd name="connsiteY41" fmla="*/ 119329 h 326038"/>
              <a:gd name="connsiteX42" fmla="*/ 63401 w 338138"/>
              <a:gd name="connsiteY42" fmla="*/ 119329 h 326038"/>
              <a:gd name="connsiteX43" fmla="*/ 85855 w 338138"/>
              <a:gd name="connsiteY43" fmla="*/ 132495 h 326038"/>
              <a:gd name="connsiteX44" fmla="*/ 87176 w 338138"/>
              <a:gd name="connsiteY44" fmla="*/ 132495 h 326038"/>
              <a:gd name="connsiteX45" fmla="*/ 143973 w 338138"/>
              <a:gd name="connsiteY45" fmla="*/ 69297 h 326038"/>
              <a:gd name="connsiteX46" fmla="*/ 143973 w 338138"/>
              <a:gd name="connsiteY46" fmla="*/ 11366 h 326038"/>
              <a:gd name="connsiteX47" fmla="*/ 149256 w 338138"/>
              <a:gd name="connsiteY47" fmla="*/ 2150 h 326038"/>
              <a:gd name="connsiteX48" fmla="*/ 166923 w 338138"/>
              <a:gd name="connsiteY48" fmla="*/ 10 h 3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38138" h="326038">
                <a:moveTo>
                  <a:pt x="174005" y="18121"/>
                </a:moveTo>
                <a:cubicBezTo>
                  <a:pt x="168902" y="17792"/>
                  <a:pt x="163964" y="18451"/>
                  <a:pt x="160013" y="19109"/>
                </a:cubicBezTo>
                <a:cubicBezTo>
                  <a:pt x="160013" y="19109"/>
                  <a:pt x="160013" y="19109"/>
                  <a:pt x="160013" y="70472"/>
                </a:cubicBezTo>
                <a:cubicBezTo>
                  <a:pt x="160013" y="129736"/>
                  <a:pt x="95485" y="149491"/>
                  <a:pt x="92851" y="149491"/>
                </a:cubicBezTo>
                <a:cubicBezTo>
                  <a:pt x="91534" y="149491"/>
                  <a:pt x="90217" y="149491"/>
                  <a:pt x="88900" y="149491"/>
                </a:cubicBezTo>
                <a:cubicBezTo>
                  <a:pt x="88900" y="149491"/>
                  <a:pt x="88900" y="149491"/>
                  <a:pt x="88900" y="279872"/>
                </a:cubicBezTo>
                <a:cubicBezTo>
                  <a:pt x="88900" y="296993"/>
                  <a:pt x="102069" y="310163"/>
                  <a:pt x="119189" y="310163"/>
                </a:cubicBezTo>
                <a:cubicBezTo>
                  <a:pt x="119189" y="310163"/>
                  <a:pt x="119189" y="310163"/>
                  <a:pt x="262731" y="310163"/>
                </a:cubicBezTo>
                <a:cubicBezTo>
                  <a:pt x="286436" y="310163"/>
                  <a:pt x="299605" y="299627"/>
                  <a:pt x="300922" y="278555"/>
                </a:cubicBezTo>
                <a:cubicBezTo>
                  <a:pt x="300922" y="278555"/>
                  <a:pt x="300922" y="278555"/>
                  <a:pt x="320675" y="157393"/>
                </a:cubicBezTo>
                <a:cubicBezTo>
                  <a:pt x="320675" y="157393"/>
                  <a:pt x="320675" y="157393"/>
                  <a:pt x="320675" y="156076"/>
                </a:cubicBezTo>
                <a:cubicBezTo>
                  <a:pt x="320675" y="140272"/>
                  <a:pt x="307506" y="127102"/>
                  <a:pt x="290386" y="127102"/>
                </a:cubicBezTo>
                <a:cubicBezTo>
                  <a:pt x="290386" y="127102"/>
                  <a:pt x="290386" y="127102"/>
                  <a:pt x="210055" y="127102"/>
                </a:cubicBezTo>
                <a:cubicBezTo>
                  <a:pt x="204788" y="127102"/>
                  <a:pt x="200837" y="123151"/>
                  <a:pt x="200837" y="117883"/>
                </a:cubicBezTo>
                <a:cubicBezTo>
                  <a:pt x="200837" y="117883"/>
                  <a:pt x="200837" y="117883"/>
                  <a:pt x="200837" y="57302"/>
                </a:cubicBezTo>
                <a:cubicBezTo>
                  <a:pt x="200837" y="40181"/>
                  <a:pt x="196886" y="29645"/>
                  <a:pt x="188985" y="23060"/>
                </a:cubicBezTo>
                <a:cubicBezTo>
                  <a:pt x="184376" y="19768"/>
                  <a:pt x="179108" y="18451"/>
                  <a:pt x="174005" y="18121"/>
                </a:cubicBezTo>
                <a:close/>
                <a:moveTo>
                  <a:pt x="166923" y="10"/>
                </a:moveTo>
                <a:cubicBezTo>
                  <a:pt x="176664" y="-154"/>
                  <a:pt x="188882" y="1491"/>
                  <a:pt x="199449" y="8733"/>
                </a:cubicBezTo>
                <a:cubicBezTo>
                  <a:pt x="211336" y="17949"/>
                  <a:pt x="217941" y="33749"/>
                  <a:pt x="217941" y="56131"/>
                </a:cubicBezTo>
                <a:cubicBezTo>
                  <a:pt x="217941" y="56131"/>
                  <a:pt x="217941" y="56131"/>
                  <a:pt x="217941" y="108796"/>
                </a:cubicBezTo>
                <a:cubicBezTo>
                  <a:pt x="217941" y="108796"/>
                  <a:pt x="217941" y="108796"/>
                  <a:pt x="290588" y="108796"/>
                </a:cubicBezTo>
                <a:cubicBezTo>
                  <a:pt x="317005" y="108796"/>
                  <a:pt x="338138" y="129862"/>
                  <a:pt x="338138" y="154878"/>
                </a:cubicBezTo>
                <a:cubicBezTo>
                  <a:pt x="338138" y="154878"/>
                  <a:pt x="338138" y="154878"/>
                  <a:pt x="338138" y="157511"/>
                </a:cubicBezTo>
                <a:cubicBezTo>
                  <a:pt x="338138" y="157511"/>
                  <a:pt x="338138" y="157511"/>
                  <a:pt x="338138" y="158828"/>
                </a:cubicBezTo>
                <a:cubicBezTo>
                  <a:pt x="338138" y="158828"/>
                  <a:pt x="338138" y="158828"/>
                  <a:pt x="318325" y="279956"/>
                </a:cubicBezTo>
                <a:cubicBezTo>
                  <a:pt x="314363" y="308922"/>
                  <a:pt x="294550" y="326038"/>
                  <a:pt x="262850" y="326038"/>
                </a:cubicBezTo>
                <a:cubicBezTo>
                  <a:pt x="262850" y="326038"/>
                  <a:pt x="262850" y="326038"/>
                  <a:pt x="118877" y="326038"/>
                </a:cubicBezTo>
                <a:cubicBezTo>
                  <a:pt x="92460" y="326038"/>
                  <a:pt x="71326" y="304972"/>
                  <a:pt x="71326" y="278640"/>
                </a:cubicBezTo>
                <a:cubicBezTo>
                  <a:pt x="71326" y="278640"/>
                  <a:pt x="71326" y="278640"/>
                  <a:pt x="71326" y="144345"/>
                </a:cubicBezTo>
                <a:cubicBezTo>
                  <a:pt x="71326" y="139078"/>
                  <a:pt x="67363" y="136445"/>
                  <a:pt x="63401" y="136445"/>
                </a:cubicBezTo>
                <a:cubicBezTo>
                  <a:pt x="63401" y="136445"/>
                  <a:pt x="63401" y="136445"/>
                  <a:pt x="23775" y="136445"/>
                </a:cubicBezTo>
                <a:cubicBezTo>
                  <a:pt x="19813" y="136445"/>
                  <a:pt x="17171" y="139078"/>
                  <a:pt x="17171" y="144345"/>
                </a:cubicBezTo>
                <a:cubicBezTo>
                  <a:pt x="17171" y="144345"/>
                  <a:pt x="17171" y="144345"/>
                  <a:pt x="17171" y="286540"/>
                </a:cubicBezTo>
                <a:cubicBezTo>
                  <a:pt x="17171" y="290489"/>
                  <a:pt x="19813" y="294439"/>
                  <a:pt x="23775" y="294439"/>
                </a:cubicBezTo>
                <a:cubicBezTo>
                  <a:pt x="23775" y="294439"/>
                  <a:pt x="23775" y="294439"/>
                  <a:pt x="47550" y="294439"/>
                </a:cubicBezTo>
                <a:cubicBezTo>
                  <a:pt x="51513" y="294439"/>
                  <a:pt x="55476" y="298389"/>
                  <a:pt x="55476" y="302339"/>
                </a:cubicBezTo>
                <a:cubicBezTo>
                  <a:pt x="55476" y="307605"/>
                  <a:pt x="51513" y="311555"/>
                  <a:pt x="47550" y="311555"/>
                </a:cubicBezTo>
                <a:cubicBezTo>
                  <a:pt x="47550" y="311555"/>
                  <a:pt x="47550" y="311555"/>
                  <a:pt x="23775" y="311555"/>
                </a:cubicBezTo>
                <a:cubicBezTo>
                  <a:pt x="10567" y="311555"/>
                  <a:pt x="0" y="299706"/>
                  <a:pt x="0" y="286540"/>
                </a:cubicBezTo>
                <a:cubicBezTo>
                  <a:pt x="0" y="286540"/>
                  <a:pt x="0" y="286540"/>
                  <a:pt x="0" y="144345"/>
                </a:cubicBezTo>
                <a:cubicBezTo>
                  <a:pt x="0" y="129862"/>
                  <a:pt x="10567" y="119329"/>
                  <a:pt x="23775" y="119329"/>
                </a:cubicBezTo>
                <a:cubicBezTo>
                  <a:pt x="23775" y="119329"/>
                  <a:pt x="23775" y="119329"/>
                  <a:pt x="63401" y="119329"/>
                </a:cubicBezTo>
                <a:cubicBezTo>
                  <a:pt x="72647" y="119329"/>
                  <a:pt x="81893" y="124595"/>
                  <a:pt x="85855" y="132495"/>
                </a:cubicBezTo>
                <a:cubicBezTo>
                  <a:pt x="85855" y="132495"/>
                  <a:pt x="87176" y="132495"/>
                  <a:pt x="87176" y="132495"/>
                </a:cubicBezTo>
                <a:cubicBezTo>
                  <a:pt x="89818" y="131179"/>
                  <a:pt x="143973" y="115379"/>
                  <a:pt x="143973" y="69297"/>
                </a:cubicBezTo>
                <a:cubicBezTo>
                  <a:pt x="143973" y="69297"/>
                  <a:pt x="143973" y="69297"/>
                  <a:pt x="143973" y="11366"/>
                </a:cubicBezTo>
                <a:cubicBezTo>
                  <a:pt x="143973" y="7416"/>
                  <a:pt x="146615" y="3466"/>
                  <a:pt x="149256" y="2150"/>
                </a:cubicBezTo>
                <a:cubicBezTo>
                  <a:pt x="149917" y="2150"/>
                  <a:pt x="157182" y="175"/>
                  <a:pt x="166923" y="1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18" name="椭圆 17"/>
          <p:cNvSpPr/>
          <p:nvPr/>
        </p:nvSpPr>
        <p:spPr>
          <a:xfrm>
            <a:off x="7040164" y="2436305"/>
            <a:ext cx="219873" cy="340242"/>
          </a:xfrm>
          <a:custGeom>
            <a:avLst/>
            <a:gdLst>
              <a:gd name="connsiteX0" fmla="*/ 143066 w 217488"/>
              <a:gd name="connsiteY0" fmla="*/ 166133 h 336550"/>
              <a:gd name="connsiteX1" fmla="*/ 156401 w 217488"/>
              <a:gd name="connsiteY1" fmla="*/ 167443 h 336550"/>
              <a:gd name="connsiteX2" fmla="*/ 179071 w 217488"/>
              <a:gd name="connsiteY2" fmla="*/ 239498 h 336550"/>
              <a:gd name="connsiteX3" fmla="*/ 133732 w 217488"/>
              <a:gd name="connsiteY3" fmla="*/ 297141 h 336550"/>
              <a:gd name="connsiteX4" fmla="*/ 129731 w 217488"/>
              <a:gd name="connsiteY4" fmla="*/ 298451 h 336550"/>
              <a:gd name="connsiteX5" fmla="*/ 121730 w 217488"/>
              <a:gd name="connsiteY5" fmla="*/ 293211 h 336550"/>
              <a:gd name="connsiteX6" fmla="*/ 124397 w 217488"/>
              <a:gd name="connsiteY6" fmla="*/ 281420 h 336550"/>
              <a:gd name="connsiteX7" fmla="*/ 161735 w 217488"/>
              <a:gd name="connsiteY7" fmla="*/ 236878 h 336550"/>
              <a:gd name="connsiteX8" fmla="*/ 156401 w 217488"/>
              <a:gd name="connsiteY8" fmla="*/ 204126 h 336550"/>
              <a:gd name="connsiteX9" fmla="*/ 151067 w 217488"/>
              <a:gd name="connsiteY9" fmla="*/ 191025 h 336550"/>
              <a:gd name="connsiteX10" fmla="*/ 141733 w 217488"/>
              <a:gd name="connsiteY10" fmla="*/ 179234 h 336550"/>
              <a:gd name="connsiteX11" fmla="*/ 143066 w 217488"/>
              <a:gd name="connsiteY11" fmla="*/ 166133 h 336550"/>
              <a:gd name="connsiteX12" fmla="*/ 108744 w 217488"/>
              <a:gd name="connsiteY12" fmla="*/ 26988 h 336550"/>
              <a:gd name="connsiteX13" fmla="*/ 52026 w 217488"/>
              <a:gd name="connsiteY13" fmla="*/ 132725 h 336550"/>
              <a:gd name="connsiteX14" fmla="*/ 28283 w 217488"/>
              <a:gd name="connsiteY14" fmla="*/ 189560 h 336550"/>
              <a:gd name="connsiteX15" fmla="*/ 19050 w 217488"/>
              <a:gd name="connsiteY15" fmla="*/ 229211 h 336550"/>
              <a:gd name="connsiteX16" fmla="*/ 30921 w 217488"/>
              <a:gd name="connsiteY16" fmla="*/ 274150 h 336550"/>
              <a:gd name="connsiteX17" fmla="*/ 63897 w 217488"/>
              <a:gd name="connsiteY17" fmla="*/ 307193 h 336550"/>
              <a:gd name="connsiteX18" fmla="*/ 108744 w 217488"/>
              <a:gd name="connsiteY18" fmla="*/ 319088 h 336550"/>
              <a:gd name="connsiteX19" fmla="*/ 153591 w 217488"/>
              <a:gd name="connsiteY19" fmla="*/ 307193 h 336550"/>
              <a:gd name="connsiteX20" fmla="*/ 186567 w 217488"/>
              <a:gd name="connsiteY20" fmla="*/ 274150 h 336550"/>
              <a:gd name="connsiteX21" fmla="*/ 198438 w 217488"/>
              <a:gd name="connsiteY21" fmla="*/ 229211 h 336550"/>
              <a:gd name="connsiteX22" fmla="*/ 189205 w 217488"/>
              <a:gd name="connsiteY22" fmla="*/ 189560 h 336550"/>
              <a:gd name="connsiteX23" fmla="*/ 165462 w 217488"/>
              <a:gd name="connsiteY23" fmla="*/ 132725 h 336550"/>
              <a:gd name="connsiteX24" fmla="*/ 108744 w 217488"/>
              <a:gd name="connsiteY24" fmla="*/ 26988 h 336550"/>
              <a:gd name="connsiteX25" fmla="*/ 108744 w 217488"/>
              <a:gd name="connsiteY25" fmla="*/ 0 h 336550"/>
              <a:gd name="connsiteX26" fmla="*/ 116701 w 217488"/>
              <a:gd name="connsiteY26" fmla="*/ 3944 h 336550"/>
              <a:gd name="connsiteX27" fmla="*/ 217488 w 217488"/>
              <a:gd name="connsiteY27" fmla="*/ 228749 h 336550"/>
              <a:gd name="connsiteX28" fmla="*/ 202901 w 217488"/>
              <a:gd name="connsiteY28" fmla="*/ 282650 h 336550"/>
              <a:gd name="connsiteX29" fmla="*/ 163116 w 217488"/>
              <a:gd name="connsiteY29" fmla="*/ 322089 h 336550"/>
              <a:gd name="connsiteX30" fmla="*/ 108744 w 217488"/>
              <a:gd name="connsiteY30" fmla="*/ 336550 h 336550"/>
              <a:gd name="connsiteX31" fmla="*/ 54372 w 217488"/>
              <a:gd name="connsiteY31" fmla="*/ 322089 h 336550"/>
              <a:gd name="connsiteX32" fmla="*/ 14587 w 217488"/>
              <a:gd name="connsiteY32" fmla="*/ 282650 h 336550"/>
              <a:gd name="connsiteX33" fmla="*/ 0 w 217488"/>
              <a:gd name="connsiteY33" fmla="*/ 228749 h 336550"/>
              <a:gd name="connsiteX34" fmla="*/ 100787 w 217488"/>
              <a:gd name="connsiteY34" fmla="*/ 3944 h 336550"/>
              <a:gd name="connsiteX35" fmla="*/ 108744 w 217488"/>
              <a:gd name="connsiteY3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17488" h="336550">
                <a:moveTo>
                  <a:pt x="143066" y="166133"/>
                </a:moveTo>
                <a:cubicBezTo>
                  <a:pt x="147067" y="163513"/>
                  <a:pt x="152401" y="163513"/>
                  <a:pt x="156401" y="167443"/>
                </a:cubicBezTo>
                <a:cubicBezTo>
                  <a:pt x="157735" y="168754"/>
                  <a:pt x="185738" y="202816"/>
                  <a:pt x="179071" y="239498"/>
                </a:cubicBezTo>
                <a:cubicBezTo>
                  <a:pt x="176404" y="263079"/>
                  <a:pt x="160402" y="281420"/>
                  <a:pt x="133732" y="297141"/>
                </a:cubicBezTo>
                <a:cubicBezTo>
                  <a:pt x="132398" y="297141"/>
                  <a:pt x="131065" y="298451"/>
                  <a:pt x="129731" y="298451"/>
                </a:cubicBezTo>
                <a:cubicBezTo>
                  <a:pt x="125731" y="298451"/>
                  <a:pt x="123064" y="295831"/>
                  <a:pt x="121730" y="293211"/>
                </a:cubicBezTo>
                <a:cubicBezTo>
                  <a:pt x="119063" y="289281"/>
                  <a:pt x="120397" y="284040"/>
                  <a:pt x="124397" y="281420"/>
                </a:cubicBezTo>
                <a:cubicBezTo>
                  <a:pt x="145733" y="268319"/>
                  <a:pt x="157735" y="253909"/>
                  <a:pt x="161735" y="236878"/>
                </a:cubicBezTo>
                <a:cubicBezTo>
                  <a:pt x="163069" y="225087"/>
                  <a:pt x="160402" y="213296"/>
                  <a:pt x="156401" y="204126"/>
                </a:cubicBezTo>
                <a:cubicBezTo>
                  <a:pt x="155068" y="198885"/>
                  <a:pt x="153734" y="194955"/>
                  <a:pt x="151067" y="191025"/>
                </a:cubicBezTo>
                <a:cubicBezTo>
                  <a:pt x="145733" y="183164"/>
                  <a:pt x="143066" y="180544"/>
                  <a:pt x="141733" y="179234"/>
                </a:cubicBezTo>
                <a:cubicBezTo>
                  <a:pt x="139066" y="175304"/>
                  <a:pt x="139066" y="168754"/>
                  <a:pt x="143066" y="166133"/>
                </a:cubicBezTo>
                <a:close/>
                <a:moveTo>
                  <a:pt x="108744" y="26988"/>
                </a:moveTo>
                <a:cubicBezTo>
                  <a:pt x="90277" y="57387"/>
                  <a:pt x="71811" y="91752"/>
                  <a:pt x="52026" y="132725"/>
                </a:cubicBezTo>
                <a:cubicBezTo>
                  <a:pt x="42792" y="152551"/>
                  <a:pt x="34878" y="172377"/>
                  <a:pt x="28283" y="189560"/>
                </a:cubicBezTo>
                <a:cubicBezTo>
                  <a:pt x="21688" y="206742"/>
                  <a:pt x="19050" y="219959"/>
                  <a:pt x="19050" y="229211"/>
                </a:cubicBezTo>
                <a:cubicBezTo>
                  <a:pt x="19050" y="245072"/>
                  <a:pt x="23007" y="260933"/>
                  <a:pt x="30921" y="274150"/>
                </a:cubicBezTo>
                <a:cubicBezTo>
                  <a:pt x="38835" y="288689"/>
                  <a:pt x="49388" y="299262"/>
                  <a:pt x="63897" y="307193"/>
                </a:cubicBezTo>
                <a:cubicBezTo>
                  <a:pt x="77087" y="315123"/>
                  <a:pt x="92916" y="319088"/>
                  <a:pt x="108744" y="319088"/>
                </a:cubicBezTo>
                <a:cubicBezTo>
                  <a:pt x="124572" y="319088"/>
                  <a:pt x="140401" y="315123"/>
                  <a:pt x="153591" y="307193"/>
                </a:cubicBezTo>
                <a:cubicBezTo>
                  <a:pt x="168100" y="299262"/>
                  <a:pt x="178653" y="288689"/>
                  <a:pt x="186567" y="274150"/>
                </a:cubicBezTo>
                <a:cubicBezTo>
                  <a:pt x="194481" y="260933"/>
                  <a:pt x="198438" y="245072"/>
                  <a:pt x="198438" y="229211"/>
                </a:cubicBezTo>
                <a:cubicBezTo>
                  <a:pt x="198438" y="219959"/>
                  <a:pt x="195800" y="206742"/>
                  <a:pt x="189205" y="189560"/>
                </a:cubicBezTo>
                <a:cubicBezTo>
                  <a:pt x="182610" y="172377"/>
                  <a:pt x="174696" y="152551"/>
                  <a:pt x="165462" y="132725"/>
                </a:cubicBezTo>
                <a:cubicBezTo>
                  <a:pt x="145677" y="91752"/>
                  <a:pt x="127211" y="57387"/>
                  <a:pt x="108744" y="26988"/>
                </a:cubicBezTo>
                <a:close/>
                <a:moveTo>
                  <a:pt x="108744" y="0"/>
                </a:moveTo>
                <a:cubicBezTo>
                  <a:pt x="112722" y="0"/>
                  <a:pt x="115375" y="1314"/>
                  <a:pt x="116701" y="3944"/>
                </a:cubicBezTo>
                <a:cubicBezTo>
                  <a:pt x="184334" y="119633"/>
                  <a:pt x="217488" y="194568"/>
                  <a:pt x="217488" y="228749"/>
                </a:cubicBezTo>
                <a:cubicBezTo>
                  <a:pt x="217488" y="248469"/>
                  <a:pt x="212184" y="265559"/>
                  <a:pt x="202901" y="282650"/>
                </a:cubicBezTo>
                <a:cubicBezTo>
                  <a:pt x="193617" y="299740"/>
                  <a:pt x="180356" y="312887"/>
                  <a:pt x="163116" y="322089"/>
                </a:cubicBezTo>
                <a:cubicBezTo>
                  <a:pt x="147202" y="331292"/>
                  <a:pt x="128636" y="336550"/>
                  <a:pt x="108744" y="336550"/>
                </a:cubicBezTo>
                <a:cubicBezTo>
                  <a:pt x="88852" y="336550"/>
                  <a:pt x="70286" y="331292"/>
                  <a:pt x="54372" y="322089"/>
                </a:cubicBezTo>
                <a:cubicBezTo>
                  <a:pt x="37132" y="312887"/>
                  <a:pt x="23871" y="299740"/>
                  <a:pt x="14587" y="282650"/>
                </a:cubicBezTo>
                <a:cubicBezTo>
                  <a:pt x="3978" y="266874"/>
                  <a:pt x="0" y="248469"/>
                  <a:pt x="0" y="228749"/>
                </a:cubicBezTo>
                <a:cubicBezTo>
                  <a:pt x="0" y="194568"/>
                  <a:pt x="33154" y="119633"/>
                  <a:pt x="100787" y="3944"/>
                </a:cubicBezTo>
                <a:cubicBezTo>
                  <a:pt x="102113" y="1314"/>
                  <a:pt x="104765" y="0"/>
                  <a:pt x="10874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19" name="椭圆 18"/>
          <p:cNvSpPr/>
          <p:nvPr/>
        </p:nvSpPr>
        <p:spPr>
          <a:xfrm>
            <a:off x="4870190" y="4488007"/>
            <a:ext cx="340242" cy="340242"/>
          </a:xfrm>
          <a:custGeom>
            <a:avLst/>
            <a:gdLst>
              <a:gd name="connsiteX0" fmla="*/ 290513 w 331788"/>
              <a:gd name="connsiteY0" fmla="*/ 268288 h 331788"/>
              <a:gd name="connsiteX1" fmla="*/ 285353 w 331788"/>
              <a:gd name="connsiteY1" fmla="*/ 269628 h 331788"/>
              <a:gd name="connsiteX2" fmla="*/ 280194 w 331788"/>
              <a:gd name="connsiteY2" fmla="*/ 270967 h 331788"/>
              <a:gd name="connsiteX3" fmla="*/ 272455 w 331788"/>
              <a:gd name="connsiteY3" fmla="*/ 279004 h 331788"/>
              <a:gd name="connsiteX4" fmla="*/ 271165 w 331788"/>
              <a:gd name="connsiteY4" fmla="*/ 284362 h 331788"/>
              <a:gd name="connsiteX5" fmla="*/ 269875 w 331788"/>
              <a:gd name="connsiteY5" fmla="*/ 289720 h 331788"/>
              <a:gd name="connsiteX6" fmla="*/ 290513 w 331788"/>
              <a:gd name="connsiteY6" fmla="*/ 311151 h 331788"/>
              <a:gd name="connsiteX7" fmla="*/ 311150 w 331788"/>
              <a:gd name="connsiteY7" fmla="*/ 289720 h 331788"/>
              <a:gd name="connsiteX8" fmla="*/ 290513 w 331788"/>
              <a:gd name="connsiteY8" fmla="*/ 268288 h 331788"/>
              <a:gd name="connsiteX9" fmla="*/ 41276 w 331788"/>
              <a:gd name="connsiteY9" fmla="*/ 268288 h 331788"/>
              <a:gd name="connsiteX10" fmla="*/ 20638 w 331788"/>
              <a:gd name="connsiteY10" fmla="*/ 289720 h 331788"/>
              <a:gd name="connsiteX11" fmla="*/ 41276 w 331788"/>
              <a:gd name="connsiteY11" fmla="*/ 311151 h 331788"/>
              <a:gd name="connsiteX12" fmla="*/ 61913 w 331788"/>
              <a:gd name="connsiteY12" fmla="*/ 289720 h 331788"/>
              <a:gd name="connsiteX13" fmla="*/ 60623 w 331788"/>
              <a:gd name="connsiteY13" fmla="*/ 284362 h 331788"/>
              <a:gd name="connsiteX14" fmla="*/ 59333 w 331788"/>
              <a:gd name="connsiteY14" fmla="*/ 279004 h 331788"/>
              <a:gd name="connsiteX15" fmla="*/ 51594 w 331788"/>
              <a:gd name="connsiteY15" fmla="*/ 270967 h 331788"/>
              <a:gd name="connsiteX16" fmla="*/ 46435 w 331788"/>
              <a:gd name="connsiteY16" fmla="*/ 269628 h 331788"/>
              <a:gd name="connsiteX17" fmla="*/ 41276 w 331788"/>
              <a:gd name="connsiteY17" fmla="*/ 268288 h 331788"/>
              <a:gd name="connsiteX18" fmla="*/ 142093 w 331788"/>
              <a:gd name="connsiteY18" fmla="*/ 106363 h 331788"/>
              <a:gd name="connsiteX19" fmla="*/ 126560 w 331788"/>
              <a:gd name="connsiteY19" fmla="*/ 110212 h 331788"/>
              <a:gd name="connsiteX20" fmla="*/ 112322 w 331788"/>
              <a:gd name="connsiteY20" fmla="*/ 125609 h 331788"/>
              <a:gd name="connsiteX21" fmla="*/ 108438 w 331788"/>
              <a:gd name="connsiteY21" fmla="*/ 139722 h 331788"/>
              <a:gd name="connsiteX22" fmla="*/ 108438 w 331788"/>
              <a:gd name="connsiteY22" fmla="*/ 144855 h 331788"/>
              <a:gd name="connsiteX23" fmla="*/ 109733 w 331788"/>
              <a:gd name="connsiteY23" fmla="*/ 155119 h 331788"/>
              <a:gd name="connsiteX24" fmla="*/ 99378 w 331788"/>
              <a:gd name="connsiteY24" fmla="*/ 156402 h 331788"/>
              <a:gd name="connsiteX25" fmla="*/ 82550 w 331788"/>
              <a:gd name="connsiteY25" fmla="*/ 175648 h 331788"/>
              <a:gd name="connsiteX26" fmla="*/ 82550 w 331788"/>
              <a:gd name="connsiteY26" fmla="*/ 180780 h 331788"/>
              <a:gd name="connsiteX27" fmla="*/ 101966 w 331788"/>
              <a:gd name="connsiteY27" fmla="*/ 200026 h 331788"/>
              <a:gd name="connsiteX28" fmla="*/ 231409 w 331788"/>
              <a:gd name="connsiteY28" fmla="*/ 200026 h 331788"/>
              <a:gd name="connsiteX29" fmla="*/ 250825 w 331788"/>
              <a:gd name="connsiteY29" fmla="*/ 180780 h 331788"/>
              <a:gd name="connsiteX30" fmla="*/ 250825 w 331788"/>
              <a:gd name="connsiteY30" fmla="*/ 175648 h 331788"/>
              <a:gd name="connsiteX31" fmla="*/ 231409 w 331788"/>
              <a:gd name="connsiteY31" fmla="*/ 156402 h 331788"/>
              <a:gd name="connsiteX32" fmla="*/ 213287 w 331788"/>
              <a:gd name="connsiteY32" fmla="*/ 156402 h 331788"/>
              <a:gd name="connsiteX33" fmla="*/ 210698 w 331788"/>
              <a:gd name="connsiteY33" fmla="*/ 148704 h 331788"/>
              <a:gd name="connsiteX34" fmla="*/ 206815 w 331788"/>
              <a:gd name="connsiteY34" fmla="*/ 141006 h 331788"/>
              <a:gd name="connsiteX35" fmla="*/ 188693 w 331788"/>
              <a:gd name="connsiteY35" fmla="*/ 133307 h 331788"/>
              <a:gd name="connsiteX36" fmla="*/ 186104 w 331788"/>
              <a:gd name="connsiteY36" fmla="*/ 134590 h 331788"/>
              <a:gd name="connsiteX37" fmla="*/ 182221 w 331788"/>
              <a:gd name="connsiteY37" fmla="*/ 134590 h 331788"/>
              <a:gd name="connsiteX38" fmla="*/ 177043 w 331788"/>
              <a:gd name="connsiteY38" fmla="*/ 137156 h 331788"/>
              <a:gd name="connsiteX39" fmla="*/ 173160 w 331788"/>
              <a:gd name="connsiteY39" fmla="*/ 128175 h 331788"/>
              <a:gd name="connsiteX40" fmla="*/ 142093 w 331788"/>
              <a:gd name="connsiteY40" fmla="*/ 106363 h 331788"/>
              <a:gd name="connsiteX41" fmla="*/ 290513 w 331788"/>
              <a:gd name="connsiteY41" fmla="*/ 20638 h 331788"/>
              <a:gd name="connsiteX42" fmla="*/ 269875 w 331788"/>
              <a:gd name="connsiteY42" fmla="*/ 41275 h 331788"/>
              <a:gd name="connsiteX43" fmla="*/ 271165 w 331788"/>
              <a:gd name="connsiteY43" fmla="*/ 46435 h 331788"/>
              <a:gd name="connsiteX44" fmla="*/ 272455 w 331788"/>
              <a:gd name="connsiteY44" fmla="*/ 51594 h 331788"/>
              <a:gd name="connsiteX45" fmla="*/ 280194 w 331788"/>
              <a:gd name="connsiteY45" fmla="*/ 59333 h 331788"/>
              <a:gd name="connsiteX46" fmla="*/ 285353 w 331788"/>
              <a:gd name="connsiteY46" fmla="*/ 60623 h 331788"/>
              <a:gd name="connsiteX47" fmla="*/ 290513 w 331788"/>
              <a:gd name="connsiteY47" fmla="*/ 61913 h 331788"/>
              <a:gd name="connsiteX48" fmla="*/ 311150 w 331788"/>
              <a:gd name="connsiteY48" fmla="*/ 41275 h 331788"/>
              <a:gd name="connsiteX49" fmla="*/ 290513 w 331788"/>
              <a:gd name="connsiteY49" fmla="*/ 20638 h 331788"/>
              <a:gd name="connsiteX50" fmla="*/ 41276 w 331788"/>
              <a:gd name="connsiteY50" fmla="*/ 20638 h 331788"/>
              <a:gd name="connsiteX51" fmla="*/ 20638 w 331788"/>
              <a:gd name="connsiteY51" fmla="*/ 41275 h 331788"/>
              <a:gd name="connsiteX52" fmla="*/ 41276 w 331788"/>
              <a:gd name="connsiteY52" fmla="*/ 61913 h 331788"/>
              <a:gd name="connsiteX53" fmla="*/ 46435 w 331788"/>
              <a:gd name="connsiteY53" fmla="*/ 60623 h 331788"/>
              <a:gd name="connsiteX54" fmla="*/ 51594 w 331788"/>
              <a:gd name="connsiteY54" fmla="*/ 59333 h 331788"/>
              <a:gd name="connsiteX55" fmla="*/ 59333 w 331788"/>
              <a:gd name="connsiteY55" fmla="*/ 51594 h 331788"/>
              <a:gd name="connsiteX56" fmla="*/ 60623 w 331788"/>
              <a:gd name="connsiteY56" fmla="*/ 46435 h 331788"/>
              <a:gd name="connsiteX57" fmla="*/ 61913 w 331788"/>
              <a:gd name="connsiteY57" fmla="*/ 41275 h 331788"/>
              <a:gd name="connsiteX58" fmla="*/ 41276 w 331788"/>
              <a:gd name="connsiteY58" fmla="*/ 20638 h 331788"/>
              <a:gd name="connsiteX59" fmla="*/ 41474 w 331788"/>
              <a:gd name="connsiteY59" fmla="*/ 0 h 331788"/>
              <a:gd name="connsiteX60" fmla="*/ 82947 w 331788"/>
              <a:gd name="connsiteY60" fmla="*/ 41473 h 331788"/>
              <a:gd name="connsiteX61" fmla="*/ 76467 w 331788"/>
              <a:gd name="connsiteY61" fmla="*/ 62210 h 331788"/>
              <a:gd name="connsiteX62" fmla="*/ 110164 w 331788"/>
              <a:gd name="connsiteY62" fmla="*/ 95907 h 331788"/>
              <a:gd name="connsiteX63" fmla="*/ 141269 w 331788"/>
              <a:gd name="connsiteY63" fmla="*/ 85539 h 331788"/>
              <a:gd name="connsiteX64" fmla="*/ 187927 w 331788"/>
              <a:gd name="connsiteY64" fmla="*/ 112756 h 331788"/>
              <a:gd name="connsiteX65" fmla="*/ 202183 w 331788"/>
              <a:gd name="connsiteY65" fmla="*/ 115348 h 331788"/>
              <a:gd name="connsiteX66" fmla="*/ 255321 w 331788"/>
              <a:gd name="connsiteY66" fmla="*/ 62210 h 331788"/>
              <a:gd name="connsiteX67" fmla="*/ 248841 w 331788"/>
              <a:gd name="connsiteY67" fmla="*/ 41473 h 331788"/>
              <a:gd name="connsiteX68" fmla="*/ 290315 w 331788"/>
              <a:gd name="connsiteY68" fmla="*/ 0 h 331788"/>
              <a:gd name="connsiteX69" fmla="*/ 331788 w 331788"/>
              <a:gd name="connsiteY69" fmla="*/ 41473 h 331788"/>
              <a:gd name="connsiteX70" fmla="*/ 290315 w 331788"/>
              <a:gd name="connsiteY70" fmla="*/ 82947 h 331788"/>
              <a:gd name="connsiteX71" fmla="*/ 269578 w 331788"/>
              <a:gd name="connsiteY71" fmla="*/ 76467 h 331788"/>
              <a:gd name="connsiteX72" fmla="*/ 220328 w 331788"/>
              <a:gd name="connsiteY72" fmla="*/ 125717 h 331788"/>
              <a:gd name="connsiteX73" fmla="*/ 226808 w 331788"/>
              <a:gd name="connsiteY73" fmla="*/ 136085 h 331788"/>
              <a:gd name="connsiteX74" fmla="*/ 230696 w 331788"/>
              <a:gd name="connsiteY74" fmla="*/ 136085 h 331788"/>
              <a:gd name="connsiteX75" fmla="*/ 270874 w 331788"/>
              <a:gd name="connsiteY75" fmla="*/ 176262 h 331788"/>
              <a:gd name="connsiteX76" fmla="*/ 270874 w 331788"/>
              <a:gd name="connsiteY76" fmla="*/ 181447 h 331788"/>
              <a:gd name="connsiteX77" fmla="*/ 235881 w 331788"/>
              <a:gd name="connsiteY77" fmla="*/ 221624 h 331788"/>
              <a:gd name="connsiteX78" fmla="*/ 269578 w 331788"/>
              <a:gd name="connsiteY78" fmla="*/ 255321 h 331788"/>
              <a:gd name="connsiteX79" fmla="*/ 290315 w 331788"/>
              <a:gd name="connsiteY79" fmla="*/ 248841 h 331788"/>
              <a:gd name="connsiteX80" fmla="*/ 331788 w 331788"/>
              <a:gd name="connsiteY80" fmla="*/ 290315 h 331788"/>
              <a:gd name="connsiteX81" fmla="*/ 290315 w 331788"/>
              <a:gd name="connsiteY81" fmla="*/ 331788 h 331788"/>
              <a:gd name="connsiteX82" fmla="*/ 248841 w 331788"/>
              <a:gd name="connsiteY82" fmla="*/ 290315 h 331788"/>
              <a:gd name="connsiteX83" fmla="*/ 255321 w 331788"/>
              <a:gd name="connsiteY83" fmla="*/ 269578 h 331788"/>
              <a:gd name="connsiteX84" fmla="*/ 207368 w 331788"/>
              <a:gd name="connsiteY84" fmla="*/ 221624 h 331788"/>
              <a:gd name="connsiteX85" fmla="*/ 124421 w 331788"/>
              <a:gd name="connsiteY85" fmla="*/ 221624 h 331788"/>
              <a:gd name="connsiteX86" fmla="*/ 76467 w 331788"/>
              <a:gd name="connsiteY86" fmla="*/ 269578 h 331788"/>
              <a:gd name="connsiteX87" fmla="*/ 82947 w 331788"/>
              <a:gd name="connsiteY87" fmla="*/ 290315 h 331788"/>
              <a:gd name="connsiteX88" fmla="*/ 41474 w 331788"/>
              <a:gd name="connsiteY88" fmla="*/ 331788 h 331788"/>
              <a:gd name="connsiteX89" fmla="*/ 0 w 331788"/>
              <a:gd name="connsiteY89" fmla="*/ 290315 h 331788"/>
              <a:gd name="connsiteX90" fmla="*/ 41474 w 331788"/>
              <a:gd name="connsiteY90" fmla="*/ 248841 h 331788"/>
              <a:gd name="connsiteX91" fmla="*/ 62210 w 331788"/>
              <a:gd name="connsiteY91" fmla="*/ 255321 h 331788"/>
              <a:gd name="connsiteX92" fmla="*/ 95907 w 331788"/>
              <a:gd name="connsiteY92" fmla="*/ 221624 h 331788"/>
              <a:gd name="connsiteX93" fmla="*/ 60914 w 331788"/>
              <a:gd name="connsiteY93" fmla="*/ 181447 h 331788"/>
              <a:gd name="connsiteX94" fmla="*/ 60914 w 331788"/>
              <a:gd name="connsiteY94" fmla="*/ 176262 h 331788"/>
              <a:gd name="connsiteX95" fmla="*/ 86835 w 331788"/>
              <a:gd name="connsiteY95" fmla="*/ 138677 h 331788"/>
              <a:gd name="connsiteX96" fmla="*/ 95907 w 331788"/>
              <a:gd name="connsiteY96" fmla="*/ 110164 h 331788"/>
              <a:gd name="connsiteX97" fmla="*/ 62210 w 331788"/>
              <a:gd name="connsiteY97" fmla="*/ 76467 h 331788"/>
              <a:gd name="connsiteX98" fmla="*/ 41474 w 331788"/>
              <a:gd name="connsiteY98" fmla="*/ 82947 h 331788"/>
              <a:gd name="connsiteX99" fmla="*/ 0 w 331788"/>
              <a:gd name="connsiteY99" fmla="*/ 41473 h 331788"/>
              <a:gd name="connsiteX100" fmla="*/ 41474 w 331788"/>
              <a:gd name="connsiteY100"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31788" h="331788">
                <a:moveTo>
                  <a:pt x="290513" y="268288"/>
                </a:moveTo>
                <a:cubicBezTo>
                  <a:pt x="289223" y="268288"/>
                  <a:pt x="286643" y="268288"/>
                  <a:pt x="285353" y="269628"/>
                </a:cubicBezTo>
                <a:cubicBezTo>
                  <a:pt x="284063" y="269628"/>
                  <a:pt x="281484" y="270967"/>
                  <a:pt x="280194" y="270967"/>
                </a:cubicBezTo>
                <a:cubicBezTo>
                  <a:pt x="277614" y="273646"/>
                  <a:pt x="275034" y="276325"/>
                  <a:pt x="272455" y="279004"/>
                </a:cubicBezTo>
                <a:cubicBezTo>
                  <a:pt x="272455" y="280343"/>
                  <a:pt x="271165" y="283022"/>
                  <a:pt x="271165" y="284362"/>
                </a:cubicBezTo>
                <a:cubicBezTo>
                  <a:pt x="269875" y="285701"/>
                  <a:pt x="269875" y="288380"/>
                  <a:pt x="269875" y="289720"/>
                </a:cubicBezTo>
                <a:cubicBezTo>
                  <a:pt x="269875" y="301775"/>
                  <a:pt x="278904" y="311151"/>
                  <a:pt x="290513" y="311151"/>
                </a:cubicBezTo>
                <a:cubicBezTo>
                  <a:pt x="302121" y="311151"/>
                  <a:pt x="311150" y="301775"/>
                  <a:pt x="311150" y="289720"/>
                </a:cubicBezTo>
                <a:cubicBezTo>
                  <a:pt x="311150" y="277664"/>
                  <a:pt x="302121" y="268288"/>
                  <a:pt x="290513" y="268288"/>
                </a:cubicBezTo>
                <a:close/>
                <a:moveTo>
                  <a:pt x="41276" y="268288"/>
                </a:moveTo>
                <a:cubicBezTo>
                  <a:pt x="29667" y="268288"/>
                  <a:pt x="20638" y="277664"/>
                  <a:pt x="20638" y="289720"/>
                </a:cubicBezTo>
                <a:cubicBezTo>
                  <a:pt x="20638" y="301775"/>
                  <a:pt x="29667" y="311151"/>
                  <a:pt x="41276" y="311151"/>
                </a:cubicBezTo>
                <a:cubicBezTo>
                  <a:pt x="52884" y="311151"/>
                  <a:pt x="61913" y="301775"/>
                  <a:pt x="61913" y="289720"/>
                </a:cubicBezTo>
                <a:cubicBezTo>
                  <a:pt x="61913" y="288380"/>
                  <a:pt x="61913" y="285701"/>
                  <a:pt x="60623" y="284362"/>
                </a:cubicBezTo>
                <a:cubicBezTo>
                  <a:pt x="60623" y="283022"/>
                  <a:pt x="59333" y="280343"/>
                  <a:pt x="59333" y="279004"/>
                </a:cubicBezTo>
                <a:cubicBezTo>
                  <a:pt x="56754" y="276325"/>
                  <a:pt x="54174" y="273646"/>
                  <a:pt x="51594" y="270967"/>
                </a:cubicBezTo>
                <a:cubicBezTo>
                  <a:pt x="50304" y="270967"/>
                  <a:pt x="47725" y="269628"/>
                  <a:pt x="46435" y="269628"/>
                </a:cubicBezTo>
                <a:cubicBezTo>
                  <a:pt x="45145" y="268288"/>
                  <a:pt x="42565" y="268288"/>
                  <a:pt x="41276" y="268288"/>
                </a:cubicBezTo>
                <a:close/>
                <a:moveTo>
                  <a:pt x="142093" y="106363"/>
                </a:moveTo>
                <a:cubicBezTo>
                  <a:pt x="135621" y="106363"/>
                  <a:pt x="130444" y="108929"/>
                  <a:pt x="126560" y="110212"/>
                </a:cubicBezTo>
                <a:cubicBezTo>
                  <a:pt x="120088" y="114061"/>
                  <a:pt x="114911" y="119194"/>
                  <a:pt x="112322" y="125609"/>
                </a:cubicBezTo>
                <a:cubicBezTo>
                  <a:pt x="109733" y="129458"/>
                  <a:pt x="108438" y="134590"/>
                  <a:pt x="108438" y="139722"/>
                </a:cubicBezTo>
                <a:cubicBezTo>
                  <a:pt x="108438" y="142289"/>
                  <a:pt x="108438" y="143572"/>
                  <a:pt x="108438" y="144855"/>
                </a:cubicBezTo>
                <a:cubicBezTo>
                  <a:pt x="108438" y="144855"/>
                  <a:pt x="108438" y="144855"/>
                  <a:pt x="109733" y="155119"/>
                </a:cubicBezTo>
                <a:cubicBezTo>
                  <a:pt x="109733" y="155119"/>
                  <a:pt x="109733" y="155119"/>
                  <a:pt x="99378" y="156402"/>
                </a:cubicBezTo>
                <a:cubicBezTo>
                  <a:pt x="89022" y="157685"/>
                  <a:pt x="82550" y="165384"/>
                  <a:pt x="82550" y="175648"/>
                </a:cubicBezTo>
                <a:cubicBezTo>
                  <a:pt x="82550" y="175648"/>
                  <a:pt x="82550" y="175648"/>
                  <a:pt x="82550" y="180780"/>
                </a:cubicBezTo>
                <a:cubicBezTo>
                  <a:pt x="82550" y="191045"/>
                  <a:pt x="90317" y="200026"/>
                  <a:pt x="101966" y="200026"/>
                </a:cubicBezTo>
                <a:cubicBezTo>
                  <a:pt x="101966" y="200026"/>
                  <a:pt x="101966" y="200026"/>
                  <a:pt x="231409" y="200026"/>
                </a:cubicBezTo>
                <a:cubicBezTo>
                  <a:pt x="243058" y="200026"/>
                  <a:pt x="250825" y="191045"/>
                  <a:pt x="250825" y="180780"/>
                </a:cubicBezTo>
                <a:cubicBezTo>
                  <a:pt x="250825" y="180780"/>
                  <a:pt x="250825" y="180780"/>
                  <a:pt x="250825" y="175648"/>
                </a:cubicBezTo>
                <a:cubicBezTo>
                  <a:pt x="250825" y="164101"/>
                  <a:pt x="243058" y="156402"/>
                  <a:pt x="231409" y="156402"/>
                </a:cubicBezTo>
                <a:cubicBezTo>
                  <a:pt x="231409" y="156402"/>
                  <a:pt x="231409" y="156402"/>
                  <a:pt x="213287" y="156402"/>
                </a:cubicBezTo>
                <a:cubicBezTo>
                  <a:pt x="213287" y="156402"/>
                  <a:pt x="213287" y="156402"/>
                  <a:pt x="210698" y="148704"/>
                </a:cubicBezTo>
                <a:cubicBezTo>
                  <a:pt x="209403" y="144855"/>
                  <a:pt x="208109" y="142289"/>
                  <a:pt x="206815" y="141006"/>
                </a:cubicBezTo>
                <a:cubicBezTo>
                  <a:pt x="200343" y="133307"/>
                  <a:pt x="192576" y="133307"/>
                  <a:pt x="188693" y="133307"/>
                </a:cubicBezTo>
                <a:cubicBezTo>
                  <a:pt x="187398" y="133307"/>
                  <a:pt x="187398" y="133307"/>
                  <a:pt x="186104" y="134590"/>
                </a:cubicBezTo>
                <a:cubicBezTo>
                  <a:pt x="186104" y="134590"/>
                  <a:pt x="186104" y="134590"/>
                  <a:pt x="182221" y="134590"/>
                </a:cubicBezTo>
                <a:cubicBezTo>
                  <a:pt x="182221" y="134590"/>
                  <a:pt x="182221" y="134590"/>
                  <a:pt x="177043" y="137156"/>
                </a:cubicBezTo>
                <a:cubicBezTo>
                  <a:pt x="177043" y="137156"/>
                  <a:pt x="177043" y="137156"/>
                  <a:pt x="173160" y="128175"/>
                </a:cubicBezTo>
                <a:cubicBezTo>
                  <a:pt x="167982" y="115344"/>
                  <a:pt x="156332" y="106363"/>
                  <a:pt x="142093" y="106363"/>
                </a:cubicBezTo>
                <a:close/>
                <a:moveTo>
                  <a:pt x="290513" y="20638"/>
                </a:moveTo>
                <a:cubicBezTo>
                  <a:pt x="278904" y="20638"/>
                  <a:pt x="269875" y="29667"/>
                  <a:pt x="269875" y="41275"/>
                </a:cubicBezTo>
                <a:cubicBezTo>
                  <a:pt x="269875" y="42565"/>
                  <a:pt x="269875" y="45145"/>
                  <a:pt x="271165" y="46435"/>
                </a:cubicBezTo>
                <a:cubicBezTo>
                  <a:pt x="271165" y="47725"/>
                  <a:pt x="272455" y="50304"/>
                  <a:pt x="272455" y="51594"/>
                </a:cubicBezTo>
                <a:cubicBezTo>
                  <a:pt x="275034" y="54174"/>
                  <a:pt x="277614" y="56754"/>
                  <a:pt x="280194" y="59333"/>
                </a:cubicBezTo>
                <a:cubicBezTo>
                  <a:pt x="281484" y="59333"/>
                  <a:pt x="284063" y="60623"/>
                  <a:pt x="285353" y="60623"/>
                </a:cubicBezTo>
                <a:cubicBezTo>
                  <a:pt x="286643" y="61913"/>
                  <a:pt x="289223" y="61913"/>
                  <a:pt x="290513" y="61913"/>
                </a:cubicBezTo>
                <a:cubicBezTo>
                  <a:pt x="302121" y="61913"/>
                  <a:pt x="311150" y="52884"/>
                  <a:pt x="311150" y="41275"/>
                </a:cubicBezTo>
                <a:cubicBezTo>
                  <a:pt x="311150" y="29667"/>
                  <a:pt x="302121" y="20638"/>
                  <a:pt x="290513" y="20638"/>
                </a:cubicBezTo>
                <a:close/>
                <a:moveTo>
                  <a:pt x="41276" y="20638"/>
                </a:moveTo>
                <a:cubicBezTo>
                  <a:pt x="29667" y="20638"/>
                  <a:pt x="20638" y="29667"/>
                  <a:pt x="20638" y="41275"/>
                </a:cubicBezTo>
                <a:cubicBezTo>
                  <a:pt x="20638" y="52884"/>
                  <a:pt x="29667" y="61913"/>
                  <a:pt x="41276" y="61913"/>
                </a:cubicBezTo>
                <a:cubicBezTo>
                  <a:pt x="42565" y="61913"/>
                  <a:pt x="45145" y="61913"/>
                  <a:pt x="46435" y="60623"/>
                </a:cubicBezTo>
                <a:cubicBezTo>
                  <a:pt x="47725" y="60623"/>
                  <a:pt x="50304" y="59333"/>
                  <a:pt x="51594" y="59333"/>
                </a:cubicBezTo>
                <a:cubicBezTo>
                  <a:pt x="54174" y="56754"/>
                  <a:pt x="56754" y="54174"/>
                  <a:pt x="59333" y="51594"/>
                </a:cubicBezTo>
                <a:cubicBezTo>
                  <a:pt x="60623" y="50304"/>
                  <a:pt x="60623" y="47725"/>
                  <a:pt x="60623" y="46435"/>
                </a:cubicBezTo>
                <a:cubicBezTo>
                  <a:pt x="61913" y="45145"/>
                  <a:pt x="61913" y="42565"/>
                  <a:pt x="61913" y="41275"/>
                </a:cubicBezTo>
                <a:cubicBezTo>
                  <a:pt x="61913" y="29667"/>
                  <a:pt x="52884" y="20638"/>
                  <a:pt x="41276" y="20638"/>
                </a:cubicBezTo>
                <a:close/>
                <a:moveTo>
                  <a:pt x="41474" y="0"/>
                </a:moveTo>
                <a:cubicBezTo>
                  <a:pt x="64802" y="0"/>
                  <a:pt x="82947" y="18145"/>
                  <a:pt x="82947" y="41473"/>
                </a:cubicBezTo>
                <a:cubicBezTo>
                  <a:pt x="82947" y="49250"/>
                  <a:pt x="80355" y="55730"/>
                  <a:pt x="76467" y="62210"/>
                </a:cubicBezTo>
                <a:cubicBezTo>
                  <a:pt x="76467" y="62210"/>
                  <a:pt x="76467" y="62210"/>
                  <a:pt x="110164" y="95907"/>
                </a:cubicBezTo>
                <a:cubicBezTo>
                  <a:pt x="119236" y="89427"/>
                  <a:pt x="129605" y="85539"/>
                  <a:pt x="141269" y="85539"/>
                </a:cubicBezTo>
                <a:cubicBezTo>
                  <a:pt x="160710" y="85539"/>
                  <a:pt x="178854" y="95907"/>
                  <a:pt x="187927" y="112756"/>
                </a:cubicBezTo>
                <a:cubicBezTo>
                  <a:pt x="193111" y="112756"/>
                  <a:pt x="196999" y="112756"/>
                  <a:pt x="202183" y="115348"/>
                </a:cubicBezTo>
                <a:cubicBezTo>
                  <a:pt x="202183" y="115348"/>
                  <a:pt x="202183" y="115348"/>
                  <a:pt x="255321" y="62210"/>
                </a:cubicBezTo>
                <a:cubicBezTo>
                  <a:pt x="251433" y="55730"/>
                  <a:pt x="248841" y="49250"/>
                  <a:pt x="248841" y="41473"/>
                </a:cubicBezTo>
                <a:cubicBezTo>
                  <a:pt x="248841" y="18145"/>
                  <a:pt x="266986" y="0"/>
                  <a:pt x="290315" y="0"/>
                </a:cubicBezTo>
                <a:cubicBezTo>
                  <a:pt x="313643" y="0"/>
                  <a:pt x="331788" y="18145"/>
                  <a:pt x="331788" y="41473"/>
                </a:cubicBezTo>
                <a:cubicBezTo>
                  <a:pt x="331788" y="64802"/>
                  <a:pt x="313643" y="82947"/>
                  <a:pt x="290315" y="82947"/>
                </a:cubicBezTo>
                <a:cubicBezTo>
                  <a:pt x="282538" y="82947"/>
                  <a:pt x="276058" y="80355"/>
                  <a:pt x="269578" y="76467"/>
                </a:cubicBezTo>
                <a:cubicBezTo>
                  <a:pt x="269578" y="76467"/>
                  <a:pt x="269578" y="76467"/>
                  <a:pt x="220328" y="125717"/>
                </a:cubicBezTo>
                <a:cubicBezTo>
                  <a:pt x="222920" y="128309"/>
                  <a:pt x="225512" y="132197"/>
                  <a:pt x="226808" y="136085"/>
                </a:cubicBezTo>
                <a:cubicBezTo>
                  <a:pt x="226808" y="136085"/>
                  <a:pt x="226808" y="136085"/>
                  <a:pt x="230696" y="136085"/>
                </a:cubicBezTo>
                <a:cubicBezTo>
                  <a:pt x="252729" y="136085"/>
                  <a:pt x="270874" y="154230"/>
                  <a:pt x="270874" y="176262"/>
                </a:cubicBezTo>
                <a:cubicBezTo>
                  <a:pt x="270874" y="176262"/>
                  <a:pt x="270874" y="176262"/>
                  <a:pt x="270874" y="181447"/>
                </a:cubicBezTo>
                <a:cubicBezTo>
                  <a:pt x="270874" y="202183"/>
                  <a:pt x="255321" y="219032"/>
                  <a:pt x="235881" y="221624"/>
                </a:cubicBezTo>
                <a:cubicBezTo>
                  <a:pt x="235881" y="221624"/>
                  <a:pt x="235881" y="221624"/>
                  <a:pt x="269578" y="255321"/>
                </a:cubicBezTo>
                <a:cubicBezTo>
                  <a:pt x="276058" y="251433"/>
                  <a:pt x="282538" y="248841"/>
                  <a:pt x="290315" y="248841"/>
                </a:cubicBezTo>
                <a:cubicBezTo>
                  <a:pt x="313643" y="248841"/>
                  <a:pt x="331788" y="266986"/>
                  <a:pt x="331788" y="290315"/>
                </a:cubicBezTo>
                <a:cubicBezTo>
                  <a:pt x="331788" y="313643"/>
                  <a:pt x="313643" y="331788"/>
                  <a:pt x="290315" y="331788"/>
                </a:cubicBezTo>
                <a:cubicBezTo>
                  <a:pt x="266986" y="331788"/>
                  <a:pt x="248841" y="313643"/>
                  <a:pt x="248841" y="290315"/>
                </a:cubicBezTo>
                <a:cubicBezTo>
                  <a:pt x="248841" y="282538"/>
                  <a:pt x="251433" y="276058"/>
                  <a:pt x="255321" y="269578"/>
                </a:cubicBezTo>
                <a:cubicBezTo>
                  <a:pt x="255321" y="269578"/>
                  <a:pt x="255321" y="269578"/>
                  <a:pt x="207368" y="221624"/>
                </a:cubicBezTo>
                <a:cubicBezTo>
                  <a:pt x="207368" y="221624"/>
                  <a:pt x="207368" y="221624"/>
                  <a:pt x="124421" y="221624"/>
                </a:cubicBezTo>
                <a:cubicBezTo>
                  <a:pt x="124421" y="221624"/>
                  <a:pt x="124421" y="221624"/>
                  <a:pt x="76467" y="269578"/>
                </a:cubicBezTo>
                <a:cubicBezTo>
                  <a:pt x="80355" y="276058"/>
                  <a:pt x="82947" y="282538"/>
                  <a:pt x="82947" y="290315"/>
                </a:cubicBezTo>
                <a:cubicBezTo>
                  <a:pt x="82947" y="313643"/>
                  <a:pt x="64802" y="331788"/>
                  <a:pt x="41474" y="331788"/>
                </a:cubicBezTo>
                <a:cubicBezTo>
                  <a:pt x="18145" y="331788"/>
                  <a:pt x="0" y="313643"/>
                  <a:pt x="0" y="290315"/>
                </a:cubicBezTo>
                <a:cubicBezTo>
                  <a:pt x="0" y="266986"/>
                  <a:pt x="18145" y="248841"/>
                  <a:pt x="41474" y="248841"/>
                </a:cubicBezTo>
                <a:cubicBezTo>
                  <a:pt x="49250" y="248841"/>
                  <a:pt x="55730" y="251433"/>
                  <a:pt x="62210" y="255321"/>
                </a:cubicBezTo>
                <a:cubicBezTo>
                  <a:pt x="62210" y="255321"/>
                  <a:pt x="62210" y="255321"/>
                  <a:pt x="95907" y="221624"/>
                </a:cubicBezTo>
                <a:cubicBezTo>
                  <a:pt x="76467" y="219032"/>
                  <a:pt x="60914" y="202183"/>
                  <a:pt x="60914" y="181447"/>
                </a:cubicBezTo>
                <a:cubicBezTo>
                  <a:pt x="60914" y="181447"/>
                  <a:pt x="60914" y="181447"/>
                  <a:pt x="60914" y="176262"/>
                </a:cubicBezTo>
                <a:cubicBezTo>
                  <a:pt x="60914" y="159414"/>
                  <a:pt x="71283" y="143861"/>
                  <a:pt x="86835" y="138677"/>
                </a:cubicBezTo>
                <a:cubicBezTo>
                  <a:pt x="86835" y="128309"/>
                  <a:pt x="90723" y="117940"/>
                  <a:pt x="95907" y="110164"/>
                </a:cubicBezTo>
                <a:cubicBezTo>
                  <a:pt x="95907" y="110164"/>
                  <a:pt x="95907" y="110164"/>
                  <a:pt x="62210" y="76467"/>
                </a:cubicBezTo>
                <a:cubicBezTo>
                  <a:pt x="55730" y="80355"/>
                  <a:pt x="49250" y="82947"/>
                  <a:pt x="41474" y="82947"/>
                </a:cubicBezTo>
                <a:cubicBezTo>
                  <a:pt x="18145" y="82947"/>
                  <a:pt x="0" y="64802"/>
                  <a:pt x="0" y="41473"/>
                </a:cubicBezTo>
                <a:cubicBezTo>
                  <a:pt x="0" y="18145"/>
                  <a:pt x="18145" y="0"/>
                  <a:pt x="414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20" name="椭圆 19"/>
          <p:cNvSpPr/>
          <p:nvPr/>
        </p:nvSpPr>
        <p:spPr>
          <a:xfrm>
            <a:off x="6979980" y="4488805"/>
            <a:ext cx="340242" cy="338645"/>
          </a:xfrm>
          <a:custGeom>
            <a:avLst/>
            <a:gdLst>
              <a:gd name="connsiteX0" fmla="*/ 315609 w 338137"/>
              <a:gd name="connsiteY0" fmla="*/ 185737 h 336550"/>
              <a:gd name="connsiteX1" fmla="*/ 338137 w 338137"/>
              <a:gd name="connsiteY1" fmla="*/ 185737 h 336550"/>
              <a:gd name="connsiteX2" fmla="*/ 185737 w 338137"/>
              <a:gd name="connsiteY2" fmla="*/ 336550 h 336550"/>
              <a:gd name="connsiteX3" fmla="*/ 185737 w 338137"/>
              <a:gd name="connsiteY3" fmla="*/ 314256 h 336550"/>
              <a:gd name="connsiteX4" fmla="*/ 315609 w 338137"/>
              <a:gd name="connsiteY4" fmla="*/ 185737 h 336550"/>
              <a:gd name="connsiteX5" fmla="*/ 249042 w 338137"/>
              <a:gd name="connsiteY5" fmla="*/ 185737 h 336550"/>
              <a:gd name="connsiteX6" fmla="*/ 271462 w 338137"/>
              <a:gd name="connsiteY6" fmla="*/ 185737 h 336550"/>
              <a:gd name="connsiteX7" fmla="*/ 185737 w 338137"/>
              <a:gd name="connsiteY7" fmla="*/ 269875 h 336550"/>
              <a:gd name="connsiteX8" fmla="*/ 185737 w 338137"/>
              <a:gd name="connsiteY8" fmla="*/ 247870 h 336550"/>
              <a:gd name="connsiteX9" fmla="*/ 249042 w 338137"/>
              <a:gd name="connsiteY9" fmla="*/ 185737 h 336550"/>
              <a:gd name="connsiteX10" fmla="*/ 66675 w 338137"/>
              <a:gd name="connsiteY10" fmla="*/ 185737 h 336550"/>
              <a:gd name="connsiteX11" fmla="*/ 89095 w 338137"/>
              <a:gd name="connsiteY11" fmla="*/ 185737 h 336550"/>
              <a:gd name="connsiteX12" fmla="*/ 152400 w 338137"/>
              <a:gd name="connsiteY12" fmla="*/ 247870 h 336550"/>
              <a:gd name="connsiteX13" fmla="*/ 152400 w 338137"/>
              <a:gd name="connsiteY13" fmla="*/ 269875 h 336550"/>
              <a:gd name="connsiteX14" fmla="*/ 66675 w 338137"/>
              <a:gd name="connsiteY14" fmla="*/ 185737 h 336550"/>
              <a:gd name="connsiteX15" fmla="*/ 0 w 338137"/>
              <a:gd name="connsiteY15" fmla="*/ 185737 h 336550"/>
              <a:gd name="connsiteX16" fmla="*/ 22528 w 338137"/>
              <a:gd name="connsiteY16" fmla="*/ 185737 h 336550"/>
              <a:gd name="connsiteX17" fmla="*/ 152400 w 338137"/>
              <a:gd name="connsiteY17" fmla="*/ 314256 h 336550"/>
              <a:gd name="connsiteX18" fmla="*/ 152400 w 338137"/>
              <a:gd name="connsiteY18" fmla="*/ 336550 h 336550"/>
              <a:gd name="connsiteX19" fmla="*/ 0 w 338137"/>
              <a:gd name="connsiteY19" fmla="*/ 185737 h 336550"/>
              <a:gd name="connsiteX20" fmla="*/ 169069 w 338137"/>
              <a:gd name="connsiteY20" fmla="*/ 127000 h 336550"/>
              <a:gd name="connsiteX21" fmla="*/ 186045 w 338137"/>
              <a:gd name="connsiteY21" fmla="*/ 130918 h 336550"/>
              <a:gd name="connsiteX22" fmla="*/ 205633 w 338137"/>
              <a:gd name="connsiteY22" fmla="*/ 150506 h 336550"/>
              <a:gd name="connsiteX23" fmla="*/ 209550 w 338137"/>
              <a:gd name="connsiteY23" fmla="*/ 167482 h 336550"/>
              <a:gd name="connsiteX24" fmla="*/ 205633 w 338137"/>
              <a:gd name="connsiteY24" fmla="*/ 184458 h 336550"/>
              <a:gd name="connsiteX25" fmla="*/ 186045 w 338137"/>
              <a:gd name="connsiteY25" fmla="*/ 204046 h 336550"/>
              <a:gd name="connsiteX26" fmla="*/ 169069 w 338137"/>
              <a:gd name="connsiteY26" fmla="*/ 207963 h 336550"/>
              <a:gd name="connsiteX27" fmla="*/ 152093 w 338137"/>
              <a:gd name="connsiteY27" fmla="*/ 204046 h 336550"/>
              <a:gd name="connsiteX28" fmla="*/ 132505 w 338137"/>
              <a:gd name="connsiteY28" fmla="*/ 184458 h 336550"/>
              <a:gd name="connsiteX29" fmla="*/ 128587 w 338137"/>
              <a:gd name="connsiteY29" fmla="*/ 167482 h 336550"/>
              <a:gd name="connsiteX30" fmla="*/ 132505 w 338137"/>
              <a:gd name="connsiteY30" fmla="*/ 150506 h 336550"/>
              <a:gd name="connsiteX31" fmla="*/ 152093 w 338137"/>
              <a:gd name="connsiteY31" fmla="*/ 130918 h 336550"/>
              <a:gd name="connsiteX32" fmla="*/ 169069 w 338137"/>
              <a:gd name="connsiteY32" fmla="*/ 127000 h 336550"/>
              <a:gd name="connsiteX33" fmla="*/ 185737 w 338137"/>
              <a:gd name="connsiteY33" fmla="*/ 65087 h 336550"/>
              <a:gd name="connsiteX34" fmla="*/ 271462 w 338137"/>
              <a:gd name="connsiteY34" fmla="*/ 150812 h 336550"/>
              <a:gd name="connsiteX35" fmla="*/ 249042 w 338137"/>
              <a:gd name="connsiteY35" fmla="*/ 150812 h 336550"/>
              <a:gd name="connsiteX36" fmla="*/ 185737 w 338137"/>
              <a:gd name="connsiteY36" fmla="*/ 87507 h 336550"/>
              <a:gd name="connsiteX37" fmla="*/ 185737 w 338137"/>
              <a:gd name="connsiteY37" fmla="*/ 65087 h 336550"/>
              <a:gd name="connsiteX38" fmla="*/ 152400 w 338137"/>
              <a:gd name="connsiteY38" fmla="*/ 65087 h 336550"/>
              <a:gd name="connsiteX39" fmla="*/ 152400 w 338137"/>
              <a:gd name="connsiteY39" fmla="*/ 87507 h 336550"/>
              <a:gd name="connsiteX40" fmla="*/ 89095 w 338137"/>
              <a:gd name="connsiteY40" fmla="*/ 150812 h 336550"/>
              <a:gd name="connsiteX41" fmla="*/ 66675 w 338137"/>
              <a:gd name="connsiteY41" fmla="*/ 150812 h 336550"/>
              <a:gd name="connsiteX42" fmla="*/ 152400 w 338137"/>
              <a:gd name="connsiteY42" fmla="*/ 65087 h 336550"/>
              <a:gd name="connsiteX43" fmla="*/ 185737 w 338137"/>
              <a:gd name="connsiteY43" fmla="*/ 0 h 336550"/>
              <a:gd name="connsiteX44" fmla="*/ 338137 w 338137"/>
              <a:gd name="connsiteY44" fmla="*/ 150813 h 336550"/>
              <a:gd name="connsiteX45" fmla="*/ 315609 w 338137"/>
              <a:gd name="connsiteY45" fmla="*/ 150813 h 336550"/>
              <a:gd name="connsiteX46" fmla="*/ 185737 w 338137"/>
              <a:gd name="connsiteY46" fmla="*/ 22294 h 336550"/>
              <a:gd name="connsiteX47" fmla="*/ 185737 w 338137"/>
              <a:gd name="connsiteY47" fmla="*/ 0 h 336550"/>
              <a:gd name="connsiteX48" fmla="*/ 152400 w 338137"/>
              <a:gd name="connsiteY48" fmla="*/ 0 h 336550"/>
              <a:gd name="connsiteX49" fmla="*/ 152400 w 338137"/>
              <a:gd name="connsiteY49" fmla="*/ 22294 h 336550"/>
              <a:gd name="connsiteX50" fmla="*/ 22528 w 338137"/>
              <a:gd name="connsiteY50" fmla="*/ 150813 h 336550"/>
              <a:gd name="connsiteX51" fmla="*/ 0 w 338137"/>
              <a:gd name="connsiteY51" fmla="*/ 150813 h 336550"/>
              <a:gd name="connsiteX52" fmla="*/ 152400 w 338137"/>
              <a:gd name="connsiteY52"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338137" h="336550">
                <a:moveTo>
                  <a:pt x="315609" y="185737"/>
                </a:moveTo>
                <a:cubicBezTo>
                  <a:pt x="315609" y="185737"/>
                  <a:pt x="315609" y="185737"/>
                  <a:pt x="338137" y="185737"/>
                </a:cubicBezTo>
                <a:cubicBezTo>
                  <a:pt x="330186" y="265734"/>
                  <a:pt x="266576" y="328682"/>
                  <a:pt x="185737" y="336550"/>
                </a:cubicBezTo>
                <a:cubicBezTo>
                  <a:pt x="185737" y="336550"/>
                  <a:pt x="185737" y="336550"/>
                  <a:pt x="185737" y="314256"/>
                </a:cubicBezTo>
                <a:cubicBezTo>
                  <a:pt x="253323" y="306388"/>
                  <a:pt x="307657" y="252620"/>
                  <a:pt x="315609" y="185737"/>
                </a:cubicBezTo>
                <a:close/>
                <a:moveTo>
                  <a:pt x="249042" y="185737"/>
                </a:moveTo>
                <a:cubicBezTo>
                  <a:pt x="249042" y="185737"/>
                  <a:pt x="249042" y="185737"/>
                  <a:pt x="271462" y="185737"/>
                </a:cubicBezTo>
                <a:cubicBezTo>
                  <a:pt x="264868" y="228453"/>
                  <a:pt x="229259" y="263403"/>
                  <a:pt x="185737" y="269875"/>
                </a:cubicBezTo>
                <a:cubicBezTo>
                  <a:pt x="185737" y="269875"/>
                  <a:pt x="185737" y="269875"/>
                  <a:pt x="185737" y="247870"/>
                </a:cubicBezTo>
                <a:cubicBezTo>
                  <a:pt x="217390" y="241398"/>
                  <a:pt x="242448" y="216804"/>
                  <a:pt x="249042" y="185737"/>
                </a:cubicBezTo>
                <a:close/>
                <a:moveTo>
                  <a:pt x="66675" y="185737"/>
                </a:moveTo>
                <a:cubicBezTo>
                  <a:pt x="66675" y="185737"/>
                  <a:pt x="66675" y="185737"/>
                  <a:pt x="89095" y="185737"/>
                </a:cubicBezTo>
                <a:cubicBezTo>
                  <a:pt x="95689" y="216804"/>
                  <a:pt x="120747" y="241398"/>
                  <a:pt x="152400" y="247870"/>
                </a:cubicBezTo>
                <a:cubicBezTo>
                  <a:pt x="152400" y="247870"/>
                  <a:pt x="152400" y="247870"/>
                  <a:pt x="152400" y="269875"/>
                </a:cubicBezTo>
                <a:cubicBezTo>
                  <a:pt x="108878" y="263403"/>
                  <a:pt x="73269" y="228453"/>
                  <a:pt x="66675" y="185737"/>
                </a:cubicBezTo>
                <a:close/>
                <a:moveTo>
                  <a:pt x="0" y="185737"/>
                </a:moveTo>
                <a:cubicBezTo>
                  <a:pt x="0" y="185737"/>
                  <a:pt x="0" y="185737"/>
                  <a:pt x="22528" y="185737"/>
                </a:cubicBezTo>
                <a:cubicBezTo>
                  <a:pt x="30480" y="252620"/>
                  <a:pt x="84814" y="306388"/>
                  <a:pt x="152400" y="314256"/>
                </a:cubicBezTo>
                <a:cubicBezTo>
                  <a:pt x="152400" y="314256"/>
                  <a:pt x="152400" y="314256"/>
                  <a:pt x="152400" y="336550"/>
                </a:cubicBezTo>
                <a:cubicBezTo>
                  <a:pt x="71561" y="328682"/>
                  <a:pt x="7951" y="265734"/>
                  <a:pt x="0" y="185737"/>
                </a:cubicBezTo>
                <a:close/>
                <a:moveTo>
                  <a:pt x="169069" y="127000"/>
                </a:moveTo>
                <a:cubicBezTo>
                  <a:pt x="175598" y="127000"/>
                  <a:pt x="180821" y="128306"/>
                  <a:pt x="186045" y="130918"/>
                </a:cubicBezTo>
                <a:cubicBezTo>
                  <a:pt x="195186" y="134835"/>
                  <a:pt x="201715" y="141365"/>
                  <a:pt x="205633" y="150506"/>
                </a:cubicBezTo>
                <a:cubicBezTo>
                  <a:pt x="208244" y="155729"/>
                  <a:pt x="209550" y="160952"/>
                  <a:pt x="209550" y="167482"/>
                </a:cubicBezTo>
                <a:cubicBezTo>
                  <a:pt x="209550" y="174011"/>
                  <a:pt x="208244" y="179234"/>
                  <a:pt x="205633" y="184458"/>
                </a:cubicBezTo>
                <a:cubicBezTo>
                  <a:pt x="201715" y="193599"/>
                  <a:pt x="195186" y="200128"/>
                  <a:pt x="186045" y="204046"/>
                </a:cubicBezTo>
                <a:cubicBezTo>
                  <a:pt x="180821" y="206657"/>
                  <a:pt x="175598" y="207963"/>
                  <a:pt x="169069" y="207963"/>
                </a:cubicBezTo>
                <a:cubicBezTo>
                  <a:pt x="162539" y="207963"/>
                  <a:pt x="157316" y="206657"/>
                  <a:pt x="152093" y="204046"/>
                </a:cubicBezTo>
                <a:cubicBezTo>
                  <a:pt x="142952" y="200128"/>
                  <a:pt x="136422" y="193599"/>
                  <a:pt x="132505" y="184458"/>
                </a:cubicBezTo>
                <a:cubicBezTo>
                  <a:pt x="129893" y="179234"/>
                  <a:pt x="128587" y="174011"/>
                  <a:pt x="128587" y="167482"/>
                </a:cubicBezTo>
                <a:cubicBezTo>
                  <a:pt x="128587" y="160952"/>
                  <a:pt x="129893" y="155729"/>
                  <a:pt x="132505" y="150506"/>
                </a:cubicBezTo>
                <a:cubicBezTo>
                  <a:pt x="136422" y="141365"/>
                  <a:pt x="142952" y="134835"/>
                  <a:pt x="152093" y="130918"/>
                </a:cubicBezTo>
                <a:cubicBezTo>
                  <a:pt x="157316" y="128306"/>
                  <a:pt x="162539" y="127000"/>
                  <a:pt x="169069" y="127000"/>
                </a:cubicBezTo>
                <a:close/>
                <a:moveTo>
                  <a:pt x="185737" y="65087"/>
                </a:moveTo>
                <a:cubicBezTo>
                  <a:pt x="229259" y="71681"/>
                  <a:pt x="264868" y="107290"/>
                  <a:pt x="271462" y="150812"/>
                </a:cubicBezTo>
                <a:cubicBezTo>
                  <a:pt x="271462" y="150812"/>
                  <a:pt x="271462" y="150812"/>
                  <a:pt x="249042" y="150812"/>
                </a:cubicBezTo>
                <a:cubicBezTo>
                  <a:pt x="242448" y="119159"/>
                  <a:pt x="217390" y="94101"/>
                  <a:pt x="185737" y="87507"/>
                </a:cubicBezTo>
                <a:cubicBezTo>
                  <a:pt x="185737" y="87507"/>
                  <a:pt x="185737" y="87507"/>
                  <a:pt x="185737" y="65087"/>
                </a:cubicBezTo>
                <a:close/>
                <a:moveTo>
                  <a:pt x="152400" y="65087"/>
                </a:moveTo>
                <a:cubicBezTo>
                  <a:pt x="152400" y="65087"/>
                  <a:pt x="152400" y="65087"/>
                  <a:pt x="152400" y="87507"/>
                </a:cubicBezTo>
                <a:cubicBezTo>
                  <a:pt x="120747" y="94101"/>
                  <a:pt x="95689" y="119159"/>
                  <a:pt x="89095" y="150812"/>
                </a:cubicBezTo>
                <a:lnTo>
                  <a:pt x="66675" y="150812"/>
                </a:lnTo>
                <a:cubicBezTo>
                  <a:pt x="73269" y="107290"/>
                  <a:pt x="108878" y="71681"/>
                  <a:pt x="152400" y="65087"/>
                </a:cubicBezTo>
                <a:close/>
                <a:moveTo>
                  <a:pt x="185737" y="0"/>
                </a:moveTo>
                <a:cubicBezTo>
                  <a:pt x="266576" y="7868"/>
                  <a:pt x="330186" y="70816"/>
                  <a:pt x="338137" y="150813"/>
                </a:cubicBezTo>
                <a:cubicBezTo>
                  <a:pt x="338137" y="150813"/>
                  <a:pt x="338137" y="150813"/>
                  <a:pt x="315609" y="150813"/>
                </a:cubicBezTo>
                <a:cubicBezTo>
                  <a:pt x="307657" y="83930"/>
                  <a:pt x="253323" y="30162"/>
                  <a:pt x="185737" y="22294"/>
                </a:cubicBezTo>
                <a:cubicBezTo>
                  <a:pt x="185737" y="22294"/>
                  <a:pt x="185737" y="22294"/>
                  <a:pt x="185737" y="0"/>
                </a:cubicBezTo>
                <a:close/>
                <a:moveTo>
                  <a:pt x="152400" y="0"/>
                </a:moveTo>
                <a:cubicBezTo>
                  <a:pt x="152400" y="0"/>
                  <a:pt x="152400" y="0"/>
                  <a:pt x="152400" y="22294"/>
                </a:cubicBezTo>
                <a:cubicBezTo>
                  <a:pt x="84814" y="30162"/>
                  <a:pt x="30480" y="83930"/>
                  <a:pt x="22528" y="150813"/>
                </a:cubicBezTo>
                <a:cubicBezTo>
                  <a:pt x="22528" y="150813"/>
                  <a:pt x="22528" y="150813"/>
                  <a:pt x="0" y="150813"/>
                </a:cubicBezTo>
                <a:cubicBezTo>
                  <a:pt x="7951" y="70816"/>
                  <a:pt x="71561" y="7868"/>
                  <a:pt x="1524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grpSp>
        <p:nvGrpSpPr>
          <p:cNvPr id="21" name="组合 20"/>
          <p:cNvGrpSpPr/>
          <p:nvPr/>
        </p:nvGrpSpPr>
        <p:grpSpPr>
          <a:xfrm>
            <a:off x="8440967" y="1950303"/>
            <a:ext cx="2454998" cy="1331353"/>
            <a:chOff x="6585160" y="1678126"/>
            <a:chExt cx="2454998" cy="1331353"/>
          </a:xfrm>
        </p:grpSpPr>
        <p:sp>
          <p:nvSpPr>
            <p:cNvPr id="22" name="矩形 21"/>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23" name="矩形 22"/>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24" name="组合 23"/>
          <p:cNvGrpSpPr/>
          <p:nvPr/>
        </p:nvGrpSpPr>
        <p:grpSpPr>
          <a:xfrm>
            <a:off x="8440967" y="4029478"/>
            <a:ext cx="2454998" cy="1331353"/>
            <a:chOff x="6585160" y="1678126"/>
            <a:chExt cx="2454998" cy="1331353"/>
          </a:xfrm>
        </p:grpSpPr>
        <p:sp>
          <p:nvSpPr>
            <p:cNvPr id="25" name="矩形 24"/>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26" name="矩形 25"/>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27" name="组合 26"/>
          <p:cNvGrpSpPr/>
          <p:nvPr/>
        </p:nvGrpSpPr>
        <p:grpSpPr>
          <a:xfrm>
            <a:off x="1338096" y="1950303"/>
            <a:ext cx="2454998" cy="1331353"/>
            <a:chOff x="6585160" y="1678126"/>
            <a:chExt cx="2454998" cy="1331353"/>
          </a:xfrm>
        </p:grpSpPr>
        <p:sp>
          <p:nvSpPr>
            <p:cNvPr id="28" name="矩形 27"/>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29" name="矩形 28"/>
            <p:cNvSpPr/>
            <p:nvPr/>
          </p:nvSpPr>
          <p:spPr>
            <a:xfrm>
              <a:off x="6798184" y="1678126"/>
              <a:ext cx="2241974" cy="42473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30" name="组合 29"/>
          <p:cNvGrpSpPr/>
          <p:nvPr/>
        </p:nvGrpSpPr>
        <p:grpSpPr>
          <a:xfrm>
            <a:off x="1338096" y="4029478"/>
            <a:ext cx="2454998" cy="1331353"/>
            <a:chOff x="6585160" y="1678126"/>
            <a:chExt cx="2454998" cy="1331353"/>
          </a:xfrm>
        </p:grpSpPr>
        <p:sp>
          <p:nvSpPr>
            <p:cNvPr id="31" name="矩形 30"/>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32" name="矩形 31"/>
            <p:cNvSpPr/>
            <p:nvPr/>
          </p:nvSpPr>
          <p:spPr>
            <a:xfrm>
              <a:off x="6798184" y="1678126"/>
              <a:ext cx="2241974" cy="42473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sp>
        <p:nvSpPr>
          <p:cNvPr id="33" name="矩形 32"/>
          <p:cNvSpPr/>
          <p:nvPr/>
        </p:nvSpPr>
        <p:spPr>
          <a:xfrm>
            <a:off x="5396179" y="6067352"/>
            <a:ext cx="1240927" cy="349547"/>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0818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888310" y="3095292"/>
            <a:ext cx="8415378" cy="1522309"/>
            <a:chOff x="1501592" y="3459881"/>
            <a:chExt cx="8415378" cy="1522309"/>
          </a:xfrm>
        </p:grpSpPr>
        <p:sp>
          <p:nvSpPr>
            <p:cNvPr id="35" name="圆: 空心 7"/>
            <p:cNvSpPr/>
            <p:nvPr/>
          </p:nvSpPr>
          <p:spPr>
            <a:xfrm>
              <a:off x="1501592" y="3459881"/>
              <a:ext cx="1522309" cy="1522309"/>
            </a:xfrm>
            <a:prstGeom prst="donut">
              <a:avLst>
                <a:gd name="adj" fmla="val 20000"/>
              </a:avLst>
            </a:prstGeom>
            <a:solidFill>
              <a:srgbClr val="EA0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6" name="椭圆 35"/>
            <p:cNvSpPr/>
            <p:nvPr/>
          </p:nvSpPr>
          <p:spPr>
            <a:xfrm>
              <a:off x="3138567"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7" name="椭圆 36"/>
            <p:cNvSpPr/>
            <p:nvPr/>
          </p:nvSpPr>
          <p:spPr>
            <a:xfrm>
              <a:off x="4043286"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8" name="圆: 空心 15"/>
            <p:cNvSpPr/>
            <p:nvPr/>
          </p:nvSpPr>
          <p:spPr>
            <a:xfrm>
              <a:off x="4948126" y="3459881"/>
              <a:ext cx="1522309" cy="1522309"/>
            </a:xfrm>
            <a:prstGeom prst="donut">
              <a:avLst>
                <a:gd name="adj" fmla="val 20000"/>
              </a:avLst>
            </a:prstGeom>
            <a:solidFill>
              <a:srgbClr val="EA0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9" name="椭圆 38"/>
            <p:cNvSpPr/>
            <p:nvPr/>
          </p:nvSpPr>
          <p:spPr>
            <a:xfrm>
              <a:off x="6585101"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0" name="椭圆 39"/>
            <p:cNvSpPr/>
            <p:nvPr/>
          </p:nvSpPr>
          <p:spPr>
            <a:xfrm>
              <a:off x="7489820"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圆: 空心 23"/>
            <p:cNvSpPr/>
            <p:nvPr/>
          </p:nvSpPr>
          <p:spPr>
            <a:xfrm>
              <a:off x="8394661" y="3459881"/>
              <a:ext cx="1522309" cy="1522309"/>
            </a:xfrm>
            <a:prstGeom prst="donut">
              <a:avLst>
                <a:gd name="adj" fmla="val 20000"/>
              </a:avLst>
            </a:prstGeom>
            <a:solidFill>
              <a:srgbClr val="EA0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grpSp>
        <p:nvGrpSpPr>
          <p:cNvPr id="42" name="组合 41"/>
          <p:cNvGrpSpPr/>
          <p:nvPr/>
        </p:nvGrpSpPr>
        <p:grpSpPr>
          <a:xfrm>
            <a:off x="1322014" y="4718820"/>
            <a:ext cx="2654900" cy="1109754"/>
            <a:chOff x="6485209" y="1678126"/>
            <a:chExt cx="2654900" cy="1109754"/>
          </a:xfrm>
        </p:grpSpPr>
        <p:sp>
          <p:nvSpPr>
            <p:cNvPr id="43" name="矩形 42"/>
            <p:cNvSpPr/>
            <p:nvPr/>
          </p:nvSpPr>
          <p:spPr>
            <a:xfrm>
              <a:off x="6485209" y="2030750"/>
              <a:ext cx="2654900"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44" name="矩形 43"/>
            <p:cNvSpPr/>
            <p:nvPr/>
          </p:nvSpPr>
          <p:spPr>
            <a:xfrm>
              <a:off x="6691672" y="1678126"/>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45" name="组合 44"/>
          <p:cNvGrpSpPr/>
          <p:nvPr/>
        </p:nvGrpSpPr>
        <p:grpSpPr>
          <a:xfrm>
            <a:off x="8215083" y="4718820"/>
            <a:ext cx="2654900" cy="1109754"/>
            <a:chOff x="6485209" y="1678126"/>
            <a:chExt cx="2654900" cy="1109754"/>
          </a:xfrm>
        </p:grpSpPr>
        <p:sp>
          <p:nvSpPr>
            <p:cNvPr id="46" name="矩形 45"/>
            <p:cNvSpPr/>
            <p:nvPr/>
          </p:nvSpPr>
          <p:spPr>
            <a:xfrm>
              <a:off x="6485209" y="2030750"/>
              <a:ext cx="2654900"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47" name="矩形 46"/>
            <p:cNvSpPr/>
            <p:nvPr/>
          </p:nvSpPr>
          <p:spPr>
            <a:xfrm>
              <a:off x="6691672" y="1678126"/>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48" name="组合 47"/>
          <p:cNvGrpSpPr/>
          <p:nvPr/>
        </p:nvGrpSpPr>
        <p:grpSpPr>
          <a:xfrm>
            <a:off x="4768548" y="1828035"/>
            <a:ext cx="2654900" cy="1109754"/>
            <a:chOff x="6485209" y="1678126"/>
            <a:chExt cx="2654900" cy="1109754"/>
          </a:xfrm>
        </p:grpSpPr>
        <p:sp>
          <p:nvSpPr>
            <p:cNvPr id="49" name="矩形 48"/>
            <p:cNvSpPr/>
            <p:nvPr/>
          </p:nvSpPr>
          <p:spPr>
            <a:xfrm>
              <a:off x="6485209" y="2030750"/>
              <a:ext cx="2654900"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50" name="矩形 49"/>
            <p:cNvSpPr/>
            <p:nvPr/>
          </p:nvSpPr>
          <p:spPr>
            <a:xfrm>
              <a:off x="6691672" y="1678126"/>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sp>
        <p:nvSpPr>
          <p:cNvPr id="51" name="矩形 50"/>
          <p:cNvSpPr/>
          <p:nvPr/>
        </p:nvSpPr>
        <p:spPr>
          <a:xfrm>
            <a:off x="5396179" y="6067352"/>
            <a:ext cx="1240927" cy="349547"/>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52" name="组合 51"/>
          <p:cNvGrpSpPr/>
          <p:nvPr/>
        </p:nvGrpSpPr>
        <p:grpSpPr>
          <a:xfrm>
            <a:off x="4388795" y="160439"/>
            <a:ext cx="3414409" cy="1118434"/>
            <a:chOff x="4388795" y="199351"/>
            <a:chExt cx="3414409" cy="1118434"/>
          </a:xfrm>
        </p:grpSpPr>
        <p:sp>
          <p:nvSpPr>
            <p:cNvPr id="53" name="矩形 52"/>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54" name="文本框 53"/>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01</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55" name="文本框 54"/>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251862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占位符 29"/>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l="25501" r="25501"/>
          <a:stretch>
            <a:fillRect/>
          </a:stretch>
        </p:blipFill>
        <p:spPr>
          <a:xfrm>
            <a:off x="695325" y="647700"/>
            <a:ext cx="4048125" cy="5505450"/>
          </a:xfrm>
          <a:prstGeom prst="rect">
            <a:avLst/>
          </a:prstGeom>
        </p:spPr>
      </p:pic>
      <p:sp>
        <p:nvSpPr>
          <p:cNvPr id="6" name="文本框 5"/>
          <p:cNvSpPr txBox="1"/>
          <p:nvPr/>
        </p:nvSpPr>
        <p:spPr>
          <a:xfrm>
            <a:off x="5599498" y="776269"/>
            <a:ext cx="4883903" cy="830997"/>
          </a:xfrm>
          <a:prstGeom prst="rect">
            <a:avLst/>
          </a:prstGeom>
          <a:noFill/>
        </p:spPr>
        <p:txBody>
          <a:bodyPr wrap="square" rtlCol="0">
            <a:spAutoFit/>
            <a:scene3d>
              <a:camera prst="orthographicFront"/>
              <a:lightRig rig="threePt" dir="t">
                <a:rot lat="0" lon="0" rev="0"/>
              </a:lightRig>
            </a:scene3d>
            <a:sp3d contourW="12700"/>
          </a:bodyPr>
          <a:lstStyle/>
          <a:p>
            <a:r>
              <a:rPr lang="zh-CN" altLang="en-US" sz="4800" b="1" dirty="0">
                <a:solidFill>
                  <a:srgbClr val="EA0000"/>
                </a:solidFill>
                <a:latin typeface="微软雅黑" panose="020B0503020204020204" pitchFamily="34" charset="-122"/>
                <a:ea typeface="微软雅黑" panose="020B0503020204020204" pitchFamily="34" charset="-122"/>
              </a:rPr>
              <a:t>目录</a:t>
            </a:r>
          </a:p>
        </p:txBody>
      </p:sp>
      <p:sp>
        <p:nvSpPr>
          <p:cNvPr id="7" name="矩形 6"/>
          <p:cNvSpPr/>
          <p:nvPr/>
        </p:nvSpPr>
        <p:spPr>
          <a:xfrm>
            <a:off x="5781029" y="2294462"/>
            <a:ext cx="533400" cy="533400"/>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5692252" y="2237997"/>
            <a:ext cx="723899" cy="646331"/>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3600" b="1" dirty="0">
                <a:solidFill>
                  <a:schemeClr val="bg1"/>
                </a:solidFill>
                <a:latin typeface="微软雅黑" panose="020B0503020204020204" pitchFamily="34" charset="-122"/>
                <a:ea typeface="微软雅黑" panose="020B0503020204020204" pitchFamily="34" charset="-122"/>
              </a:rPr>
              <a:t>1</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6504928" y="3172575"/>
            <a:ext cx="4883903" cy="523220"/>
          </a:xfrm>
          <a:prstGeom prst="rect">
            <a:avLst/>
          </a:prstGeom>
          <a:noFill/>
        </p:spPr>
        <p:txBody>
          <a:bodyPr wrap="square" rtlCol="0">
            <a:spAutoFit/>
            <a:scene3d>
              <a:camera prst="orthographicFront"/>
              <a:lightRig rig="threePt" dir="t">
                <a:rot lat="0" lon="0" rev="0"/>
              </a:lightRig>
            </a:scene3d>
            <a:sp3d contourW="12700"/>
          </a:bodyPr>
          <a:lstStyle/>
          <a:p>
            <a:r>
              <a:rPr lang="en-US" altLang="zh-CN" sz="2800" dirty="0" smtClean="0">
                <a:latin typeface="微软雅黑" panose="020B0503020204020204" pitchFamily="34" charset="-122"/>
                <a:ea typeface="微软雅黑" panose="020B0503020204020204" pitchFamily="34" charset="-122"/>
              </a:rPr>
              <a:t>2020</a:t>
            </a:r>
            <a:r>
              <a:rPr lang="zh-CN" altLang="en-US" sz="2800" dirty="0" smtClean="0">
                <a:latin typeface="微软雅黑" panose="020B0503020204020204" pitchFamily="34" charset="-122"/>
                <a:ea typeface="微软雅黑" panose="020B0503020204020204" pitchFamily="34" charset="-122"/>
              </a:rPr>
              <a:t>亮点工作</a:t>
            </a:r>
            <a:endParaRPr lang="zh-CN" altLang="en-US" sz="2800" dirty="0">
              <a:latin typeface="微软雅黑" panose="020B0503020204020204" pitchFamily="34" charset="-122"/>
              <a:ea typeface="微软雅黑" panose="020B0503020204020204" pitchFamily="34" charset="-122"/>
            </a:endParaRPr>
          </a:p>
        </p:txBody>
      </p:sp>
      <p:sp>
        <p:nvSpPr>
          <p:cNvPr id="10" name="矩形 9"/>
          <p:cNvSpPr/>
          <p:nvPr/>
        </p:nvSpPr>
        <p:spPr>
          <a:xfrm>
            <a:off x="5781029" y="3167485"/>
            <a:ext cx="533400" cy="533400"/>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5692252" y="3111020"/>
            <a:ext cx="723899" cy="646331"/>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3600" b="1" dirty="0">
                <a:solidFill>
                  <a:schemeClr val="bg1"/>
                </a:solidFill>
                <a:latin typeface="微软雅黑" panose="020B0503020204020204" pitchFamily="34" charset="-122"/>
                <a:ea typeface="微软雅黑" panose="020B0503020204020204" pitchFamily="34" charset="-122"/>
              </a:rPr>
              <a:t>2</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6504928" y="4055777"/>
            <a:ext cx="4883903" cy="523220"/>
          </a:xfrm>
          <a:prstGeom prst="rect">
            <a:avLst/>
          </a:prstGeom>
          <a:noFill/>
        </p:spPr>
        <p:txBody>
          <a:bodyPr wrap="square" rtlCol="0">
            <a:spAutoFit/>
            <a:scene3d>
              <a:camera prst="orthographicFront"/>
              <a:lightRig rig="threePt" dir="t">
                <a:rot lat="0" lon="0" rev="0"/>
              </a:lightRig>
            </a:scene3d>
            <a:sp3d contourW="12700"/>
          </a:bodyPr>
          <a:lstStyle/>
          <a:p>
            <a:r>
              <a:rPr lang="en-US" altLang="zh-CN" sz="2800" dirty="0" err="1" smtClean="0">
                <a:latin typeface="微软雅黑" panose="020B0503020204020204" pitchFamily="34" charset="-122"/>
                <a:ea typeface="微软雅黑" panose="020B0503020204020204" pitchFamily="34" charset="-122"/>
              </a:rPr>
              <a:t>WebView</a:t>
            </a:r>
            <a:r>
              <a:rPr lang="zh-CN" altLang="en-US" sz="2800" dirty="0" smtClean="0">
                <a:latin typeface="微软雅黑" panose="020B0503020204020204" pitchFamily="34" charset="-122"/>
                <a:ea typeface="微软雅黑" panose="020B0503020204020204" pitchFamily="34" charset="-122"/>
              </a:rPr>
              <a:t>交互</a:t>
            </a:r>
            <a:endParaRPr lang="zh-CN" altLang="en-US" sz="2800" dirty="0">
              <a:latin typeface="微软雅黑" panose="020B0503020204020204" pitchFamily="34" charset="-122"/>
              <a:ea typeface="微软雅黑" panose="020B0503020204020204" pitchFamily="34" charset="-122"/>
            </a:endParaRPr>
          </a:p>
        </p:txBody>
      </p:sp>
      <p:sp>
        <p:nvSpPr>
          <p:cNvPr id="13" name="矩形 12"/>
          <p:cNvSpPr/>
          <p:nvPr/>
        </p:nvSpPr>
        <p:spPr>
          <a:xfrm>
            <a:off x="5781029" y="4040508"/>
            <a:ext cx="533400" cy="533400"/>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5692252" y="3984043"/>
            <a:ext cx="723899" cy="646331"/>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3600" b="1" dirty="0">
                <a:solidFill>
                  <a:schemeClr val="bg1"/>
                </a:solidFill>
                <a:latin typeface="微软雅黑" panose="020B0503020204020204" pitchFamily="34" charset="-122"/>
                <a:ea typeface="微软雅黑" panose="020B0503020204020204" pitchFamily="34" charset="-122"/>
              </a:rPr>
              <a:t>3</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6504928" y="4923710"/>
            <a:ext cx="4883903" cy="523220"/>
          </a:xfrm>
          <a:prstGeom prst="rect">
            <a:avLst/>
          </a:prstGeom>
          <a:noFill/>
        </p:spPr>
        <p:txBody>
          <a:bodyPr wrap="square" rtlCol="0">
            <a:spAutoFit/>
            <a:scene3d>
              <a:camera prst="orthographicFront"/>
              <a:lightRig rig="threePt" dir="t">
                <a:rot lat="0" lon="0" rev="0"/>
              </a:lightRig>
            </a:scene3d>
            <a:sp3d contourW="12700"/>
          </a:bodyPr>
          <a:lstStyle/>
          <a:p>
            <a:r>
              <a:rPr lang="zh-CN" altLang="en-US" sz="2800" dirty="0" smtClean="0">
                <a:latin typeface="微软雅黑" panose="020B0503020204020204" pitchFamily="34" charset="-122"/>
                <a:ea typeface="微软雅黑" panose="020B0503020204020204" pitchFamily="34" charset="-122"/>
              </a:rPr>
              <a:t>抽象化和具象化</a:t>
            </a:r>
            <a:endParaRPr lang="zh-CN" altLang="en-US" sz="2800" dirty="0">
              <a:latin typeface="微软雅黑" panose="020B0503020204020204" pitchFamily="34" charset="-122"/>
              <a:ea typeface="微软雅黑" panose="020B0503020204020204" pitchFamily="34" charset="-122"/>
            </a:endParaRPr>
          </a:p>
        </p:txBody>
      </p:sp>
      <p:sp>
        <p:nvSpPr>
          <p:cNvPr id="16" name="矩形 15"/>
          <p:cNvSpPr/>
          <p:nvPr/>
        </p:nvSpPr>
        <p:spPr>
          <a:xfrm>
            <a:off x="5781029" y="4913530"/>
            <a:ext cx="533400" cy="533400"/>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5692252" y="4857065"/>
            <a:ext cx="723899" cy="646331"/>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3600" b="1" dirty="0">
                <a:solidFill>
                  <a:schemeClr val="bg1"/>
                </a:solidFill>
                <a:latin typeface="微软雅黑" panose="020B0503020204020204" pitchFamily="34" charset="-122"/>
                <a:ea typeface="微软雅黑" panose="020B0503020204020204" pitchFamily="34" charset="-122"/>
              </a:rPr>
              <a:t>4</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6504928" y="2304642"/>
            <a:ext cx="4883903" cy="523220"/>
          </a:xfrm>
          <a:prstGeom prst="rect">
            <a:avLst/>
          </a:prstGeom>
          <a:noFill/>
        </p:spPr>
        <p:txBody>
          <a:bodyPr wrap="square" rtlCol="0">
            <a:spAutoFit/>
            <a:scene3d>
              <a:camera prst="orthographicFront"/>
              <a:lightRig rig="threePt" dir="t">
                <a:rot lat="0" lon="0" rev="0"/>
              </a:lightRig>
            </a:scene3d>
            <a:sp3d contourW="12700"/>
          </a:bodyPr>
          <a:lstStyle/>
          <a:p>
            <a:r>
              <a:rPr lang="zh-CN" altLang="en-US" sz="2800" dirty="0" smtClean="0">
                <a:latin typeface="微软雅黑" panose="020B0503020204020204" pitchFamily="34" charset="-122"/>
                <a:ea typeface="微软雅黑" panose="020B0503020204020204" pitchFamily="34" charset="-122"/>
              </a:rPr>
              <a:t>移动端产品和人员分配</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409123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95139" y="2255767"/>
            <a:ext cx="6226629" cy="2408213"/>
            <a:chOff x="2438399" y="2337959"/>
            <a:chExt cx="6226629" cy="2408213"/>
          </a:xfrm>
          <a:solidFill>
            <a:srgbClr val="EA0000"/>
          </a:solidFill>
        </p:grpSpPr>
        <p:cxnSp>
          <p:nvCxnSpPr>
            <p:cNvPr id="3" name="直接连接符 2"/>
            <p:cNvCxnSpPr>
              <a:cxnSpLocks/>
              <a:endCxn id="7" idx="1"/>
            </p:cNvCxnSpPr>
            <p:nvPr/>
          </p:nvCxnSpPr>
          <p:spPr>
            <a:xfrm flipV="1">
              <a:off x="2931885" y="3055258"/>
              <a:ext cx="1328523" cy="791028"/>
            </a:xfrm>
            <a:prstGeom prst="line">
              <a:avLst/>
            </a:prstGeom>
            <a:grpFill/>
            <a:ln>
              <a:solidFill>
                <a:srgbClr val="EA0000"/>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a:cxnSpLocks/>
            </p:cNvCxnSpPr>
            <p:nvPr/>
          </p:nvCxnSpPr>
          <p:spPr>
            <a:xfrm>
              <a:off x="4464408" y="3104699"/>
              <a:ext cx="2033670" cy="1314901"/>
            </a:xfrm>
            <a:prstGeom prst="line">
              <a:avLst/>
            </a:prstGeom>
            <a:grpFill/>
            <a:ln>
              <a:solidFill>
                <a:srgbClr val="EA000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a:cxnSpLocks/>
            </p:cNvCxnSpPr>
            <p:nvPr/>
          </p:nvCxnSpPr>
          <p:spPr>
            <a:xfrm flipV="1">
              <a:off x="6786369" y="2766587"/>
              <a:ext cx="1424181" cy="1653013"/>
            </a:xfrm>
            <a:prstGeom prst="line">
              <a:avLst/>
            </a:prstGeom>
            <a:grpFill/>
            <a:ln>
              <a:solidFill>
                <a:srgbClr val="EA0000"/>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438399" y="3846286"/>
              <a:ext cx="493486" cy="493486"/>
            </a:xfrm>
            <a:prstGeom prst="rect">
              <a:avLst/>
            </a:prstGeom>
            <a:grpFill/>
            <a:ln>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 name="矩形 6"/>
            <p:cNvSpPr/>
            <p:nvPr/>
          </p:nvSpPr>
          <p:spPr>
            <a:xfrm>
              <a:off x="4260408" y="2931886"/>
              <a:ext cx="246744" cy="246744"/>
            </a:xfrm>
            <a:prstGeom prst="rect">
              <a:avLst/>
            </a:prstGeom>
            <a:grpFill/>
            <a:ln>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矩形 7"/>
            <p:cNvSpPr/>
            <p:nvPr/>
          </p:nvSpPr>
          <p:spPr>
            <a:xfrm>
              <a:off x="6445502" y="4339772"/>
              <a:ext cx="406400" cy="406400"/>
            </a:xfrm>
            <a:prstGeom prst="rect">
              <a:avLst/>
            </a:prstGeom>
            <a:grpFill/>
            <a:ln>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矩形 8"/>
            <p:cNvSpPr/>
            <p:nvPr/>
          </p:nvSpPr>
          <p:spPr>
            <a:xfrm>
              <a:off x="8071101" y="2337959"/>
              <a:ext cx="593927" cy="593927"/>
            </a:xfrm>
            <a:prstGeom prst="rect">
              <a:avLst/>
            </a:prstGeom>
            <a:grpFill/>
            <a:ln>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8567290" y="2945334"/>
            <a:ext cx="2454998" cy="1331353"/>
            <a:chOff x="6585160" y="1678126"/>
            <a:chExt cx="2454998" cy="1331353"/>
          </a:xfrm>
        </p:grpSpPr>
        <p:sp>
          <p:nvSpPr>
            <p:cNvPr id="11" name="矩形 10"/>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2" name="矩形 11"/>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13" name="组合 12"/>
          <p:cNvGrpSpPr/>
          <p:nvPr/>
        </p:nvGrpSpPr>
        <p:grpSpPr>
          <a:xfrm>
            <a:off x="1310148" y="4540608"/>
            <a:ext cx="2454998" cy="1331353"/>
            <a:chOff x="6585160" y="1678126"/>
            <a:chExt cx="2454998" cy="1331353"/>
          </a:xfrm>
        </p:grpSpPr>
        <p:sp>
          <p:nvSpPr>
            <p:cNvPr id="14" name="矩形 13"/>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5" name="矩形 14"/>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16" name="组合 15"/>
          <p:cNvGrpSpPr/>
          <p:nvPr/>
        </p:nvGrpSpPr>
        <p:grpSpPr>
          <a:xfrm>
            <a:off x="1814382" y="1784192"/>
            <a:ext cx="2454998" cy="1331353"/>
            <a:chOff x="6585160" y="1678126"/>
            <a:chExt cx="2454998" cy="1331353"/>
          </a:xfrm>
        </p:grpSpPr>
        <p:sp>
          <p:nvSpPr>
            <p:cNvPr id="17" name="矩形 16"/>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8" name="矩形 17"/>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19" name="组合 18"/>
          <p:cNvGrpSpPr/>
          <p:nvPr/>
        </p:nvGrpSpPr>
        <p:grpSpPr>
          <a:xfrm>
            <a:off x="6340171" y="4893232"/>
            <a:ext cx="4175340" cy="888155"/>
            <a:chOff x="6585160" y="1678126"/>
            <a:chExt cx="4175340" cy="888155"/>
          </a:xfrm>
        </p:grpSpPr>
        <p:sp>
          <p:nvSpPr>
            <p:cNvPr id="20" name="矩形 19"/>
            <p:cNvSpPr/>
            <p:nvPr/>
          </p:nvSpPr>
          <p:spPr>
            <a:xfrm>
              <a:off x="6585160" y="2030750"/>
              <a:ext cx="4175340"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21" name="矩形 20"/>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sp>
        <p:nvSpPr>
          <p:cNvPr id="22" name="矩形 21"/>
          <p:cNvSpPr/>
          <p:nvPr/>
        </p:nvSpPr>
        <p:spPr>
          <a:xfrm>
            <a:off x="5396179" y="6067352"/>
            <a:ext cx="1240927" cy="349547"/>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3" name="组合 22"/>
          <p:cNvGrpSpPr/>
          <p:nvPr/>
        </p:nvGrpSpPr>
        <p:grpSpPr>
          <a:xfrm>
            <a:off x="4388795" y="160439"/>
            <a:ext cx="3414409" cy="1118434"/>
            <a:chOff x="4388795" y="199351"/>
            <a:chExt cx="3414409" cy="1118434"/>
          </a:xfrm>
        </p:grpSpPr>
        <p:sp>
          <p:nvSpPr>
            <p:cNvPr id="24" name="矩形 23"/>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25" name="文本框 24"/>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01</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26" name="文本框 25"/>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390900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33714" y="2022694"/>
            <a:ext cx="2232480" cy="385537"/>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 name="矩形 2"/>
          <p:cNvSpPr/>
          <p:nvPr/>
        </p:nvSpPr>
        <p:spPr>
          <a:xfrm>
            <a:off x="4979760" y="2022694"/>
            <a:ext cx="2232480" cy="385537"/>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 name="矩形 3"/>
          <p:cNvSpPr/>
          <p:nvPr/>
        </p:nvSpPr>
        <p:spPr>
          <a:xfrm>
            <a:off x="8725807" y="2022694"/>
            <a:ext cx="2232480" cy="385537"/>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1233714" y="3866009"/>
            <a:ext cx="2232480" cy="385537"/>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矩形 5"/>
          <p:cNvSpPr/>
          <p:nvPr/>
        </p:nvSpPr>
        <p:spPr>
          <a:xfrm>
            <a:off x="4979760" y="3866009"/>
            <a:ext cx="2232480" cy="385537"/>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 name="矩形 6"/>
          <p:cNvSpPr/>
          <p:nvPr/>
        </p:nvSpPr>
        <p:spPr>
          <a:xfrm>
            <a:off x="8725807" y="3866009"/>
            <a:ext cx="2232480" cy="385537"/>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8" name="组合 7"/>
          <p:cNvGrpSpPr/>
          <p:nvPr/>
        </p:nvGrpSpPr>
        <p:grpSpPr>
          <a:xfrm>
            <a:off x="1122455" y="2004856"/>
            <a:ext cx="2454998" cy="1524676"/>
            <a:chOff x="6585160" y="1274751"/>
            <a:chExt cx="2454998" cy="1524676"/>
          </a:xfrm>
        </p:grpSpPr>
        <p:sp>
          <p:nvSpPr>
            <p:cNvPr id="9" name="矩形 8"/>
            <p:cNvSpPr/>
            <p:nvPr/>
          </p:nvSpPr>
          <p:spPr>
            <a:xfrm>
              <a:off x="6585160" y="1820698"/>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0" name="矩形 9"/>
            <p:cNvSpPr/>
            <p:nvPr/>
          </p:nvSpPr>
          <p:spPr>
            <a:xfrm>
              <a:off x="6691672" y="1274751"/>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微软雅黑" panose="020B0503020204020204" pitchFamily="34" charset="-122"/>
                  <a:ea typeface="微软雅黑" panose="020B0503020204020204" pitchFamily="34" charset="-122"/>
                </a:rPr>
                <a:t>标题文字添加</a:t>
              </a:r>
            </a:p>
          </p:txBody>
        </p:sp>
      </p:grpSp>
      <p:grpSp>
        <p:nvGrpSpPr>
          <p:cNvPr id="11" name="组合 10"/>
          <p:cNvGrpSpPr/>
          <p:nvPr/>
        </p:nvGrpSpPr>
        <p:grpSpPr>
          <a:xfrm>
            <a:off x="4868500" y="2004856"/>
            <a:ext cx="2454998" cy="1524676"/>
            <a:chOff x="6585160" y="1274751"/>
            <a:chExt cx="2454998" cy="1524676"/>
          </a:xfrm>
        </p:grpSpPr>
        <p:sp>
          <p:nvSpPr>
            <p:cNvPr id="12" name="矩形 11"/>
            <p:cNvSpPr/>
            <p:nvPr/>
          </p:nvSpPr>
          <p:spPr>
            <a:xfrm>
              <a:off x="6585160" y="1820698"/>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3" name="矩形 12"/>
            <p:cNvSpPr/>
            <p:nvPr/>
          </p:nvSpPr>
          <p:spPr>
            <a:xfrm>
              <a:off x="6691672" y="1274751"/>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微软雅黑" panose="020B0503020204020204" pitchFamily="34" charset="-122"/>
                  <a:ea typeface="微软雅黑" panose="020B0503020204020204" pitchFamily="34" charset="-122"/>
                </a:rPr>
                <a:t>标题文字添加</a:t>
              </a:r>
            </a:p>
          </p:txBody>
        </p:sp>
      </p:grpSp>
      <p:grpSp>
        <p:nvGrpSpPr>
          <p:cNvPr id="14" name="组合 13"/>
          <p:cNvGrpSpPr/>
          <p:nvPr/>
        </p:nvGrpSpPr>
        <p:grpSpPr>
          <a:xfrm>
            <a:off x="8614548" y="2004856"/>
            <a:ext cx="2454998" cy="1524676"/>
            <a:chOff x="6585160" y="1274751"/>
            <a:chExt cx="2454998" cy="1524676"/>
          </a:xfrm>
        </p:grpSpPr>
        <p:sp>
          <p:nvSpPr>
            <p:cNvPr id="15" name="矩形 14"/>
            <p:cNvSpPr/>
            <p:nvPr/>
          </p:nvSpPr>
          <p:spPr>
            <a:xfrm>
              <a:off x="6585160" y="1820698"/>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6" name="矩形 15"/>
            <p:cNvSpPr/>
            <p:nvPr/>
          </p:nvSpPr>
          <p:spPr>
            <a:xfrm>
              <a:off x="6691672" y="1274751"/>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微软雅黑" panose="020B0503020204020204" pitchFamily="34" charset="-122"/>
                  <a:ea typeface="微软雅黑" panose="020B0503020204020204" pitchFamily="34" charset="-122"/>
                </a:rPr>
                <a:t>标题文字添加</a:t>
              </a:r>
            </a:p>
          </p:txBody>
        </p:sp>
      </p:grpSp>
      <p:grpSp>
        <p:nvGrpSpPr>
          <p:cNvPr id="17" name="组合 16"/>
          <p:cNvGrpSpPr/>
          <p:nvPr/>
        </p:nvGrpSpPr>
        <p:grpSpPr>
          <a:xfrm>
            <a:off x="1122455" y="3851495"/>
            <a:ext cx="2454998" cy="1524676"/>
            <a:chOff x="6585160" y="1274751"/>
            <a:chExt cx="2454998" cy="1524676"/>
          </a:xfrm>
        </p:grpSpPr>
        <p:sp>
          <p:nvSpPr>
            <p:cNvPr id="18" name="矩形 17"/>
            <p:cNvSpPr/>
            <p:nvPr/>
          </p:nvSpPr>
          <p:spPr>
            <a:xfrm>
              <a:off x="6585160" y="1820698"/>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9" name="矩形 18"/>
            <p:cNvSpPr/>
            <p:nvPr/>
          </p:nvSpPr>
          <p:spPr>
            <a:xfrm>
              <a:off x="6691672" y="1274751"/>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微软雅黑" panose="020B0503020204020204" pitchFamily="34" charset="-122"/>
                  <a:ea typeface="微软雅黑" panose="020B0503020204020204" pitchFamily="34" charset="-122"/>
                </a:rPr>
                <a:t>标题文字添加</a:t>
              </a:r>
            </a:p>
          </p:txBody>
        </p:sp>
      </p:grpSp>
      <p:grpSp>
        <p:nvGrpSpPr>
          <p:cNvPr id="20" name="组合 19"/>
          <p:cNvGrpSpPr/>
          <p:nvPr/>
        </p:nvGrpSpPr>
        <p:grpSpPr>
          <a:xfrm>
            <a:off x="4868500" y="3851495"/>
            <a:ext cx="2454998" cy="1524676"/>
            <a:chOff x="6585160" y="1274751"/>
            <a:chExt cx="2454998" cy="1524676"/>
          </a:xfrm>
        </p:grpSpPr>
        <p:sp>
          <p:nvSpPr>
            <p:cNvPr id="21" name="矩形 20"/>
            <p:cNvSpPr/>
            <p:nvPr/>
          </p:nvSpPr>
          <p:spPr>
            <a:xfrm>
              <a:off x="6585160" y="1820698"/>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22" name="矩形 21"/>
            <p:cNvSpPr/>
            <p:nvPr/>
          </p:nvSpPr>
          <p:spPr>
            <a:xfrm>
              <a:off x="6691672" y="1274751"/>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微软雅黑" panose="020B0503020204020204" pitchFamily="34" charset="-122"/>
                  <a:ea typeface="微软雅黑" panose="020B0503020204020204" pitchFamily="34" charset="-122"/>
                </a:rPr>
                <a:t>标题文字添加</a:t>
              </a:r>
            </a:p>
          </p:txBody>
        </p:sp>
      </p:grpSp>
      <p:grpSp>
        <p:nvGrpSpPr>
          <p:cNvPr id="23" name="组合 22"/>
          <p:cNvGrpSpPr/>
          <p:nvPr/>
        </p:nvGrpSpPr>
        <p:grpSpPr>
          <a:xfrm>
            <a:off x="8614548" y="3851495"/>
            <a:ext cx="2454998" cy="1524676"/>
            <a:chOff x="6585160" y="1274751"/>
            <a:chExt cx="2454998" cy="1524676"/>
          </a:xfrm>
        </p:grpSpPr>
        <p:sp>
          <p:nvSpPr>
            <p:cNvPr id="24" name="矩形 23"/>
            <p:cNvSpPr/>
            <p:nvPr/>
          </p:nvSpPr>
          <p:spPr>
            <a:xfrm>
              <a:off x="6585160" y="1820698"/>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25" name="矩形 24"/>
            <p:cNvSpPr/>
            <p:nvPr/>
          </p:nvSpPr>
          <p:spPr>
            <a:xfrm>
              <a:off x="6691672" y="1274751"/>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微软雅黑" panose="020B0503020204020204" pitchFamily="34" charset="-122"/>
                  <a:ea typeface="微软雅黑" panose="020B0503020204020204" pitchFamily="34" charset="-122"/>
                </a:rPr>
                <a:t>标题文字添加</a:t>
              </a:r>
            </a:p>
          </p:txBody>
        </p:sp>
      </p:grpSp>
      <p:sp>
        <p:nvSpPr>
          <p:cNvPr id="26" name="矩形 25"/>
          <p:cNvSpPr/>
          <p:nvPr/>
        </p:nvSpPr>
        <p:spPr>
          <a:xfrm>
            <a:off x="5396179" y="6067352"/>
            <a:ext cx="1240927" cy="349547"/>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7" name="组合 26"/>
          <p:cNvGrpSpPr/>
          <p:nvPr/>
        </p:nvGrpSpPr>
        <p:grpSpPr>
          <a:xfrm>
            <a:off x="4388795" y="160439"/>
            <a:ext cx="3414409" cy="1118434"/>
            <a:chOff x="4388795" y="199351"/>
            <a:chExt cx="3414409" cy="1118434"/>
          </a:xfrm>
        </p:grpSpPr>
        <p:sp>
          <p:nvSpPr>
            <p:cNvPr id="28" name="矩形 27"/>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29" name="文本框 28"/>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01</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30" name="文本框 29"/>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1930004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930400" y="1994657"/>
            <a:ext cx="8360226" cy="1872341"/>
            <a:chOff x="1930400" y="2220687"/>
            <a:chExt cx="8360226" cy="1872341"/>
          </a:xfrm>
        </p:grpSpPr>
        <p:sp>
          <p:nvSpPr>
            <p:cNvPr id="3" name="椭圆 2"/>
            <p:cNvSpPr/>
            <p:nvPr/>
          </p:nvSpPr>
          <p:spPr>
            <a:xfrm>
              <a:off x="1930400" y="2220687"/>
              <a:ext cx="1872341" cy="1872341"/>
            </a:xfrm>
            <a:prstGeom prst="ellipse">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 name="椭圆 3"/>
            <p:cNvSpPr/>
            <p:nvPr/>
          </p:nvSpPr>
          <p:spPr>
            <a:xfrm>
              <a:off x="5174343" y="2220687"/>
              <a:ext cx="1872341" cy="1872341"/>
            </a:xfrm>
            <a:prstGeom prst="ellipse">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椭圆 4"/>
            <p:cNvSpPr/>
            <p:nvPr/>
          </p:nvSpPr>
          <p:spPr>
            <a:xfrm>
              <a:off x="8418285" y="2220687"/>
              <a:ext cx="1872341" cy="1872341"/>
            </a:xfrm>
            <a:prstGeom prst="ellipse">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加号 5"/>
            <p:cNvSpPr/>
            <p:nvPr/>
          </p:nvSpPr>
          <p:spPr>
            <a:xfrm>
              <a:off x="3999151" y="2648857"/>
              <a:ext cx="1016000" cy="1016000"/>
            </a:xfrm>
            <a:prstGeom prst="mathPlus">
              <a:avLst>
                <a:gd name="adj1" fmla="val 14949"/>
              </a:avLst>
            </a:prstGeom>
            <a:solidFill>
              <a:srgbClr val="FF9B9B"/>
            </a:solidFill>
            <a:ln>
              <a:solidFill>
                <a:srgbClr val="F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 name="等号 9"/>
            <p:cNvSpPr/>
            <p:nvPr/>
          </p:nvSpPr>
          <p:spPr>
            <a:xfrm>
              <a:off x="7205876" y="2648857"/>
              <a:ext cx="1016000" cy="1016000"/>
            </a:xfrm>
            <a:prstGeom prst="mathEqual">
              <a:avLst>
                <a:gd name="adj1" fmla="val 16377"/>
                <a:gd name="adj2" fmla="val 11760"/>
              </a:avLst>
            </a:prstGeom>
            <a:solidFill>
              <a:srgbClr val="FF9B9B"/>
            </a:solidFill>
            <a:ln>
              <a:solidFill>
                <a:srgbClr val="F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椭圆 10"/>
            <p:cNvSpPr/>
            <p:nvPr/>
          </p:nvSpPr>
          <p:spPr>
            <a:xfrm>
              <a:off x="2503711" y="2828575"/>
              <a:ext cx="725718" cy="656564"/>
            </a:xfrm>
            <a:custGeom>
              <a:avLst/>
              <a:gdLst>
                <a:gd name="connsiteX0" fmla="*/ 36176 w 338659"/>
                <a:gd name="connsiteY0" fmla="*/ 196850 h 306388"/>
                <a:gd name="connsiteX1" fmla="*/ 24334 w 338659"/>
                <a:gd name="connsiteY1" fmla="*/ 256577 h 306388"/>
                <a:gd name="connsiteX2" fmla="*/ 116438 w 338659"/>
                <a:gd name="connsiteY2" fmla="*/ 277813 h 306388"/>
                <a:gd name="connsiteX3" fmla="*/ 170384 w 338659"/>
                <a:gd name="connsiteY3" fmla="*/ 261886 h 306388"/>
                <a:gd name="connsiteX4" fmla="*/ 170384 w 338659"/>
                <a:gd name="connsiteY4" fmla="*/ 203486 h 306388"/>
                <a:gd name="connsiteX5" fmla="*/ 116438 w 338659"/>
                <a:gd name="connsiteY5" fmla="*/ 219414 h 306388"/>
                <a:gd name="connsiteX6" fmla="*/ 108543 w 338659"/>
                <a:gd name="connsiteY6" fmla="*/ 219414 h 306388"/>
                <a:gd name="connsiteX7" fmla="*/ 36176 w 338659"/>
                <a:gd name="connsiteY7" fmla="*/ 196850 h 306388"/>
                <a:gd name="connsiteX8" fmla="*/ 205528 w 338659"/>
                <a:gd name="connsiteY8" fmla="*/ 193675 h 306388"/>
                <a:gd name="connsiteX9" fmla="*/ 198959 w 338659"/>
                <a:gd name="connsiteY9" fmla="*/ 196321 h 306388"/>
                <a:gd name="connsiteX10" fmla="*/ 198959 w 338659"/>
                <a:gd name="connsiteY10" fmla="*/ 253207 h 306388"/>
                <a:gd name="connsiteX11" fmla="*/ 200273 w 338659"/>
                <a:gd name="connsiteY11" fmla="*/ 253207 h 306388"/>
                <a:gd name="connsiteX12" fmla="*/ 202901 w 338659"/>
                <a:gd name="connsiteY12" fmla="*/ 253207 h 306388"/>
                <a:gd name="connsiteX13" fmla="*/ 205528 w 338659"/>
                <a:gd name="connsiteY13" fmla="*/ 253207 h 306388"/>
                <a:gd name="connsiteX14" fmla="*/ 310632 w 338659"/>
                <a:gd name="connsiteY14" fmla="*/ 280988 h 306388"/>
                <a:gd name="connsiteX15" fmla="*/ 313259 w 338659"/>
                <a:gd name="connsiteY15" fmla="*/ 218811 h 306388"/>
                <a:gd name="connsiteX16" fmla="*/ 205528 w 338659"/>
                <a:gd name="connsiteY16" fmla="*/ 193675 h 306388"/>
                <a:gd name="connsiteX17" fmla="*/ 224038 w 338659"/>
                <a:gd name="connsiteY17" fmla="*/ 128588 h 306388"/>
                <a:gd name="connsiteX18" fmla="*/ 198959 w 338659"/>
                <a:gd name="connsiteY18" fmla="*/ 135203 h 306388"/>
                <a:gd name="connsiteX19" fmla="*/ 198959 w 338659"/>
                <a:gd name="connsiteY19" fmla="*/ 169599 h 306388"/>
                <a:gd name="connsiteX20" fmla="*/ 201599 w 338659"/>
                <a:gd name="connsiteY20" fmla="*/ 168276 h 306388"/>
                <a:gd name="connsiteX21" fmla="*/ 208199 w 338659"/>
                <a:gd name="connsiteY21" fmla="*/ 168276 h 306388"/>
                <a:gd name="connsiteX22" fmla="*/ 315114 w 338659"/>
                <a:gd name="connsiteY22" fmla="*/ 192088 h 306388"/>
                <a:gd name="connsiteX23" fmla="*/ 316434 w 338659"/>
                <a:gd name="connsiteY23" fmla="*/ 157692 h 306388"/>
                <a:gd name="connsiteX24" fmla="*/ 224038 w 338659"/>
                <a:gd name="connsiteY24" fmla="*/ 128588 h 306388"/>
                <a:gd name="connsiteX25" fmla="*/ 221011 w 338659"/>
                <a:gd name="connsiteY25" fmla="*/ 107679 h 306388"/>
                <a:gd name="connsiteX26" fmla="*/ 227621 w 338659"/>
                <a:gd name="connsiteY26" fmla="*/ 107679 h 306388"/>
                <a:gd name="connsiteX27" fmla="*/ 330728 w 338659"/>
                <a:gd name="connsiteY27" fmla="*/ 139262 h 306388"/>
                <a:gd name="connsiteX28" fmla="*/ 338659 w 338659"/>
                <a:gd name="connsiteY28" fmla="*/ 151106 h 306388"/>
                <a:gd name="connsiteX29" fmla="*/ 332050 w 338659"/>
                <a:gd name="connsiteY29" fmla="*/ 295861 h 306388"/>
                <a:gd name="connsiteX30" fmla="*/ 326762 w 338659"/>
                <a:gd name="connsiteY30" fmla="*/ 303756 h 306388"/>
                <a:gd name="connsiteX31" fmla="*/ 320153 w 338659"/>
                <a:gd name="connsiteY31" fmla="*/ 306388 h 306388"/>
                <a:gd name="connsiteX32" fmla="*/ 317509 w 338659"/>
                <a:gd name="connsiteY32" fmla="*/ 305072 h 306388"/>
                <a:gd name="connsiteX33" fmla="*/ 202505 w 338659"/>
                <a:gd name="connsiteY33" fmla="*/ 274805 h 306388"/>
                <a:gd name="connsiteX34" fmla="*/ 120548 w 338659"/>
                <a:gd name="connsiteY34" fmla="*/ 298492 h 306388"/>
                <a:gd name="connsiteX35" fmla="*/ 115260 w 338659"/>
                <a:gd name="connsiteY35" fmla="*/ 299808 h 306388"/>
                <a:gd name="connsiteX36" fmla="*/ 8187 w 338659"/>
                <a:gd name="connsiteY36" fmla="*/ 274805 h 306388"/>
                <a:gd name="connsiteX37" fmla="*/ 256 w 338659"/>
                <a:gd name="connsiteY37" fmla="*/ 262962 h 306388"/>
                <a:gd name="connsiteX38" fmla="*/ 29337 w 338659"/>
                <a:gd name="connsiteY38" fmla="*/ 120839 h 306388"/>
                <a:gd name="connsiteX39" fmla="*/ 34625 w 338659"/>
                <a:gd name="connsiteY39" fmla="*/ 114259 h 306388"/>
                <a:gd name="connsiteX40" fmla="*/ 42556 w 338659"/>
                <a:gd name="connsiteY40" fmla="*/ 112943 h 306388"/>
                <a:gd name="connsiteX41" fmla="*/ 50487 w 338659"/>
                <a:gd name="connsiteY41" fmla="*/ 115575 h 306388"/>
                <a:gd name="connsiteX42" fmla="*/ 59741 w 338659"/>
                <a:gd name="connsiteY42" fmla="*/ 130050 h 306388"/>
                <a:gd name="connsiteX43" fmla="*/ 67672 w 338659"/>
                <a:gd name="connsiteY43" fmla="*/ 140578 h 306388"/>
                <a:gd name="connsiteX44" fmla="*/ 47844 w 338659"/>
                <a:gd name="connsiteY44" fmla="*/ 136630 h 306388"/>
                <a:gd name="connsiteX45" fmla="*/ 41234 w 338659"/>
                <a:gd name="connsiteY45" fmla="*/ 170845 h 306388"/>
                <a:gd name="connsiteX46" fmla="*/ 112616 w 338659"/>
                <a:gd name="connsiteY46" fmla="*/ 191900 h 306388"/>
                <a:gd name="connsiteX47" fmla="*/ 170779 w 338659"/>
                <a:gd name="connsiteY47" fmla="*/ 176109 h 306388"/>
                <a:gd name="connsiteX48" fmla="*/ 170779 w 338659"/>
                <a:gd name="connsiteY48" fmla="*/ 143210 h 306388"/>
                <a:gd name="connsiteX49" fmla="*/ 152273 w 338659"/>
                <a:gd name="connsiteY49" fmla="*/ 148474 h 306388"/>
                <a:gd name="connsiteX50" fmla="*/ 165492 w 338659"/>
                <a:gd name="connsiteY50" fmla="*/ 130050 h 306388"/>
                <a:gd name="connsiteX51" fmla="*/ 170779 w 338659"/>
                <a:gd name="connsiteY51" fmla="*/ 120839 h 306388"/>
                <a:gd name="connsiteX52" fmla="*/ 221011 w 338659"/>
                <a:gd name="connsiteY52" fmla="*/ 107679 h 306388"/>
                <a:gd name="connsiteX53" fmla="*/ 113235 w 338659"/>
                <a:gd name="connsiteY53" fmla="*/ 38100 h 306388"/>
                <a:gd name="connsiteX54" fmla="*/ 92597 w 338659"/>
                <a:gd name="connsiteY54" fmla="*/ 60325 h 306388"/>
                <a:gd name="connsiteX55" fmla="*/ 113235 w 338659"/>
                <a:gd name="connsiteY55" fmla="*/ 82550 h 306388"/>
                <a:gd name="connsiteX56" fmla="*/ 133873 w 338659"/>
                <a:gd name="connsiteY56" fmla="*/ 60325 h 306388"/>
                <a:gd name="connsiteX57" fmla="*/ 113235 w 338659"/>
                <a:gd name="connsiteY57" fmla="*/ 38100 h 306388"/>
                <a:gd name="connsiteX58" fmla="*/ 113234 w 338659"/>
                <a:gd name="connsiteY58" fmla="*/ 0 h 306388"/>
                <a:gd name="connsiteX59" fmla="*/ 176734 w 338659"/>
                <a:gd name="connsiteY59" fmla="*/ 63699 h 306388"/>
                <a:gd name="connsiteX60" fmla="*/ 117203 w 338659"/>
                <a:gd name="connsiteY60" fmla="*/ 168536 h 306388"/>
                <a:gd name="connsiteX61" fmla="*/ 113234 w 338659"/>
                <a:gd name="connsiteY61" fmla="*/ 169863 h 306388"/>
                <a:gd name="connsiteX62" fmla="*/ 109265 w 338659"/>
                <a:gd name="connsiteY62" fmla="*/ 168536 h 306388"/>
                <a:gd name="connsiteX63" fmla="*/ 49734 w 338659"/>
                <a:gd name="connsiteY63" fmla="*/ 63699 h 306388"/>
                <a:gd name="connsiteX64" fmla="*/ 113234 w 338659"/>
                <a:gd name="connsiteY64" fmla="*/ 0 h 306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38659" h="306388">
                  <a:moveTo>
                    <a:pt x="36176" y="196850"/>
                  </a:moveTo>
                  <a:cubicBezTo>
                    <a:pt x="36176" y="196850"/>
                    <a:pt x="36176" y="196850"/>
                    <a:pt x="24334" y="256577"/>
                  </a:cubicBezTo>
                  <a:cubicBezTo>
                    <a:pt x="24334" y="256577"/>
                    <a:pt x="24334" y="256577"/>
                    <a:pt x="116438" y="277813"/>
                  </a:cubicBezTo>
                  <a:cubicBezTo>
                    <a:pt x="116438" y="277813"/>
                    <a:pt x="116438" y="277813"/>
                    <a:pt x="170384" y="261886"/>
                  </a:cubicBezTo>
                  <a:lnTo>
                    <a:pt x="170384" y="203486"/>
                  </a:lnTo>
                  <a:cubicBezTo>
                    <a:pt x="170384" y="203486"/>
                    <a:pt x="170384" y="203486"/>
                    <a:pt x="116438" y="219414"/>
                  </a:cubicBezTo>
                  <a:cubicBezTo>
                    <a:pt x="113806" y="219414"/>
                    <a:pt x="111175" y="219414"/>
                    <a:pt x="108543" y="219414"/>
                  </a:cubicBezTo>
                  <a:cubicBezTo>
                    <a:pt x="108543" y="219414"/>
                    <a:pt x="108543" y="219414"/>
                    <a:pt x="36176" y="196850"/>
                  </a:cubicBezTo>
                  <a:close/>
                  <a:moveTo>
                    <a:pt x="205528" y="193675"/>
                  </a:moveTo>
                  <a:cubicBezTo>
                    <a:pt x="205528" y="193675"/>
                    <a:pt x="205528" y="193675"/>
                    <a:pt x="198959" y="196321"/>
                  </a:cubicBezTo>
                  <a:cubicBezTo>
                    <a:pt x="198959" y="196321"/>
                    <a:pt x="198959" y="196321"/>
                    <a:pt x="198959" y="253207"/>
                  </a:cubicBezTo>
                  <a:cubicBezTo>
                    <a:pt x="198959" y="253207"/>
                    <a:pt x="198959" y="253207"/>
                    <a:pt x="200273" y="253207"/>
                  </a:cubicBezTo>
                  <a:cubicBezTo>
                    <a:pt x="200273" y="253207"/>
                    <a:pt x="201587" y="253207"/>
                    <a:pt x="202901" y="253207"/>
                  </a:cubicBezTo>
                  <a:cubicBezTo>
                    <a:pt x="204214" y="253207"/>
                    <a:pt x="204214" y="253207"/>
                    <a:pt x="205528" y="253207"/>
                  </a:cubicBezTo>
                  <a:cubicBezTo>
                    <a:pt x="205528" y="253207"/>
                    <a:pt x="205528" y="253207"/>
                    <a:pt x="310632" y="280988"/>
                  </a:cubicBezTo>
                  <a:lnTo>
                    <a:pt x="313259" y="218811"/>
                  </a:lnTo>
                  <a:cubicBezTo>
                    <a:pt x="313259" y="218811"/>
                    <a:pt x="313259" y="218811"/>
                    <a:pt x="205528" y="193675"/>
                  </a:cubicBezTo>
                  <a:close/>
                  <a:moveTo>
                    <a:pt x="224038" y="128588"/>
                  </a:moveTo>
                  <a:cubicBezTo>
                    <a:pt x="224038" y="128588"/>
                    <a:pt x="224038" y="128588"/>
                    <a:pt x="198959" y="135203"/>
                  </a:cubicBezTo>
                  <a:cubicBezTo>
                    <a:pt x="198959" y="135203"/>
                    <a:pt x="198959" y="135203"/>
                    <a:pt x="198959" y="169599"/>
                  </a:cubicBezTo>
                  <a:cubicBezTo>
                    <a:pt x="198959" y="169599"/>
                    <a:pt x="198959" y="169599"/>
                    <a:pt x="201599" y="168276"/>
                  </a:cubicBezTo>
                  <a:cubicBezTo>
                    <a:pt x="204239" y="168276"/>
                    <a:pt x="205559" y="166953"/>
                    <a:pt x="208199" y="168276"/>
                  </a:cubicBezTo>
                  <a:cubicBezTo>
                    <a:pt x="208199" y="168276"/>
                    <a:pt x="208199" y="168276"/>
                    <a:pt x="315114" y="192088"/>
                  </a:cubicBezTo>
                  <a:lnTo>
                    <a:pt x="316434" y="157692"/>
                  </a:lnTo>
                  <a:cubicBezTo>
                    <a:pt x="316434" y="157692"/>
                    <a:pt x="316434" y="157692"/>
                    <a:pt x="224038" y="128588"/>
                  </a:cubicBezTo>
                  <a:close/>
                  <a:moveTo>
                    <a:pt x="221011" y="107679"/>
                  </a:moveTo>
                  <a:cubicBezTo>
                    <a:pt x="223655" y="106363"/>
                    <a:pt x="224977" y="106363"/>
                    <a:pt x="227621" y="107679"/>
                  </a:cubicBezTo>
                  <a:cubicBezTo>
                    <a:pt x="227621" y="107679"/>
                    <a:pt x="227621" y="107679"/>
                    <a:pt x="330728" y="139262"/>
                  </a:cubicBezTo>
                  <a:cubicBezTo>
                    <a:pt x="336015" y="140578"/>
                    <a:pt x="338659" y="145842"/>
                    <a:pt x="338659" y="151106"/>
                  </a:cubicBezTo>
                  <a:cubicBezTo>
                    <a:pt x="338659" y="151106"/>
                    <a:pt x="338659" y="151106"/>
                    <a:pt x="332050" y="295861"/>
                  </a:cubicBezTo>
                  <a:cubicBezTo>
                    <a:pt x="330728" y="298492"/>
                    <a:pt x="329406" y="302440"/>
                    <a:pt x="326762" y="303756"/>
                  </a:cubicBezTo>
                  <a:cubicBezTo>
                    <a:pt x="325440" y="305072"/>
                    <a:pt x="322796" y="306388"/>
                    <a:pt x="320153" y="306388"/>
                  </a:cubicBezTo>
                  <a:cubicBezTo>
                    <a:pt x="320153" y="306388"/>
                    <a:pt x="318831" y="306388"/>
                    <a:pt x="317509" y="305072"/>
                  </a:cubicBezTo>
                  <a:cubicBezTo>
                    <a:pt x="317509" y="305072"/>
                    <a:pt x="317509" y="305072"/>
                    <a:pt x="202505" y="274805"/>
                  </a:cubicBezTo>
                  <a:cubicBezTo>
                    <a:pt x="202505" y="274805"/>
                    <a:pt x="202505" y="274805"/>
                    <a:pt x="120548" y="298492"/>
                  </a:cubicBezTo>
                  <a:cubicBezTo>
                    <a:pt x="119226" y="299808"/>
                    <a:pt x="116582" y="299808"/>
                    <a:pt x="115260" y="299808"/>
                  </a:cubicBezTo>
                  <a:cubicBezTo>
                    <a:pt x="115260" y="299808"/>
                    <a:pt x="115260" y="299808"/>
                    <a:pt x="8187" y="274805"/>
                  </a:cubicBezTo>
                  <a:cubicBezTo>
                    <a:pt x="2900" y="274805"/>
                    <a:pt x="-1066" y="268225"/>
                    <a:pt x="256" y="262962"/>
                  </a:cubicBezTo>
                  <a:cubicBezTo>
                    <a:pt x="256" y="262962"/>
                    <a:pt x="256" y="262962"/>
                    <a:pt x="29337" y="120839"/>
                  </a:cubicBezTo>
                  <a:cubicBezTo>
                    <a:pt x="29337" y="118207"/>
                    <a:pt x="31981" y="115575"/>
                    <a:pt x="34625" y="114259"/>
                  </a:cubicBezTo>
                  <a:cubicBezTo>
                    <a:pt x="35947" y="112943"/>
                    <a:pt x="39912" y="111627"/>
                    <a:pt x="42556" y="112943"/>
                  </a:cubicBezTo>
                  <a:cubicBezTo>
                    <a:pt x="42556" y="112943"/>
                    <a:pt x="42556" y="112943"/>
                    <a:pt x="50487" y="115575"/>
                  </a:cubicBezTo>
                  <a:cubicBezTo>
                    <a:pt x="53131" y="119523"/>
                    <a:pt x="57097" y="124786"/>
                    <a:pt x="59741" y="130050"/>
                  </a:cubicBezTo>
                  <a:cubicBezTo>
                    <a:pt x="62384" y="133998"/>
                    <a:pt x="65028" y="137946"/>
                    <a:pt x="67672" y="140578"/>
                  </a:cubicBezTo>
                  <a:cubicBezTo>
                    <a:pt x="67672" y="140578"/>
                    <a:pt x="67672" y="140578"/>
                    <a:pt x="47844" y="136630"/>
                  </a:cubicBezTo>
                  <a:cubicBezTo>
                    <a:pt x="47844" y="136630"/>
                    <a:pt x="47844" y="136630"/>
                    <a:pt x="41234" y="170845"/>
                  </a:cubicBezTo>
                  <a:cubicBezTo>
                    <a:pt x="41234" y="170845"/>
                    <a:pt x="41234" y="170845"/>
                    <a:pt x="112616" y="191900"/>
                  </a:cubicBezTo>
                  <a:cubicBezTo>
                    <a:pt x="112616" y="191900"/>
                    <a:pt x="112616" y="191900"/>
                    <a:pt x="170779" y="176109"/>
                  </a:cubicBezTo>
                  <a:cubicBezTo>
                    <a:pt x="170779" y="176109"/>
                    <a:pt x="170779" y="176109"/>
                    <a:pt x="170779" y="143210"/>
                  </a:cubicBezTo>
                  <a:cubicBezTo>
                    <a:pt x="170779" y="143210"/>
                    <a:pt x="170779" y="143210"/>
                    <a:pt x="152273" y="148474"/>
                  </a:cubicBezTo>
                  <a:cubicBezTo>
                    <a:pt x="156239" y="143210"/>
                    <a:pt x="160204" y="136630"/>
                    <a:pt x="165492" y="130050"/>
                  </a:cubicBezTo>
                  <a:cubicBezTo>
                    <a:pt x="166814" y="126102"/>
                    <a:pt x="168136" y="123471"/>
                    <a:pt x="170779" y="120839"/>
                  </a:cubicBezTo>
                  <a:cubicBezTo>
                    <a:pt x="170779" y="120839"/>
                    <a:pt x="170779" y="120839"/>
                    <a:pt x="221011" y="107679"/>
                  </a:cubicBezTo>
                  <a:close/>
                  <a:moveTo>
                    <a:pt x="113235" y="38100"/>
                  </a:moveTo>
                  <a:cubicBezTo>
                    <a:pt x="101837" y="38100"/>
                    <a:pt x="92597" y="48050"/>
                    <a:pt x="92597" y="60325"/>
                  </a:cubicBezTo>
                  <a:cubicBezTo>
                    <a:pt x="92597" y="72600"/>
                    <a:pt x="101837" y="82550"/>
                    <a:pt x="113235" y="82550"/>
                  </a:cubicBezTo>
                  <a:cubicBezTo>
                    <a:pt x="124633" y="82550"/>
                    <a:pt x="133873" y="72600"/>
                    <a:pt x="133873" y="60325"/>
                  </a:cubicBezTo>
                  <a:cubicBezTo>
                    <a:pt x="133873" y="48050"/>
                    <a:pt x="124633" y="38100"/>
                    <a:pt x="113235" y="38100"/>
                  </a:cubicBezTo>
                  <a:close/>
                  <a:moveTo>
                    <a:pt x="113234" y="0"/>
                  </a:moveTo>
                  <a:cubicBezTo>
                    <a:pt x="147630" y="0"/>
                    <a:pt x="176734" y="29195"/>
                    <a:pt x="176734" y="63699"/>
                  </a:cubicBezTo>
                  <a:cubicBezTo>
                    <a:pt x="176734" y="92894"/>
                    <a:pt x="131755" y="151284"/>
                    <a:pt x="117203" y="168536"/>
                  </a:cubicBezTo>
                  <a:cubicBezTo>
                    <a:pt x="115880" y="169863"/>
                    <a:pt x="114557" y="169863"/>
                    <a:pt x="113234" y="169863"/>
                  </a:cubicBezTo>
                  <a:cubicBezTo>
                    <a:pt x="111911" y="169863"/>
                    <a:pt x="109265" y="169863"/>
                    <a:pt x="109265" y="168536"/>
                  </a:cubicBezTo>
                  <a:cubicBezTo>
                    <a:pt x="94713" y="151284"/>
                    <a:pt x="49734" y="92894"/>
                    <a:pt x="49734" y="63699"/>
                  </a:cubicBezTo>
                  <a:cubicBezTo>
                    <a:pt x="49734" y="29195"/>
                    <a:pt x="77515" y="0"/>
                    <a:pt x="11323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9" name="椭圆 11"/>
            <p:cNvSpPr/>
            <p:nvPr/>
          </p:nvSpPr>
          <p:spPr>
            <a:xfrm>
              <a:off x="5747654" y="2795701"/>
              <a:ext cx="725718" cy="722313"/>
            </a:xfrm>
            <a:custGeom>
              <a:avLst/>
              <a:gdLst>
                <a:gd name="connsiteX0" fmla="*/ 165100 w 338137"/>
                <a:gd name="connsiteY0" fmla="*/ 119063 h 336551"/>
                <a:gd name="connsiteX1" fmla="*/ 180898 w 338137"/>
                <a:gd name="connsiteY1" fmla="*/ 121696 h 336551"/>
                <a:gd name="connsiteX2" fmla="*/ 163784 w 338137"/>
                <a:gd name="connsiteY2" fmla="*/ 138810 h 336551"/>
                <a:gd name="connsiteX3" fmla="*/ 130872 w 338137"/>
                <a:gd name="connsiteY3" fmla="*/ 173038 h 336551"/>
                <a:gd name="connsiteX4" fmla="*/ 165100 w 338137"/>
                <a:gd name="connsiteY4" fmla="*/ 207266 h 336551"/>
                <a:gd name="connsiteX5" fmla="*/ 199328 w 338137"/>
                <a:gd name="connsiteY5" fmla="*/ 174354 h 336551"/>
                <a:gd name="connsiteX6" fmla="*/ 216442 w 338137"/>
                <a:gd name="connsiteY6" fmla="*/ 157240 h 336551"/>
                <a:gd name="connsiteX7" fmla="*/ 219075 w 338137"/>
                <a:gd name="connsiteY7" fmla="*/ 173038 h 336551"/>
                <a:gd name="connsiteX8" fmla="*/ 165100 w 338137"/>
                <a:gd name="connsiteY8" fmla="*/ 227013 h 336551"/>
                <a:gd name="connsiteX9" fmla="*/ 111125 w 338137"/>
                <a:gd name="connsiteY9" fmla="*/ 173038 h 336551"/>
                <a:gd name="connsiteX10" fmla="*/ 165100 w 338137"/>
                <a:gd name="connsiteY10" fmla="*/ 119063 h 336551"/>
                <a:gd name="connsiteX11" fmla="*/ 165100 w 338137"/>
                <a:gd name="connsiteY11" fmla="*/ 65088 h 336551"/>
                <a:gd name="connsiteX12" fmla="*/ 221708 w 338137"/>
                <a:gd name="connsiteY12" fmla="*/ 80886 h 336551"/>
                <a:gd name="connsiteX13" fmla="*/ 207227 w 338137"/>
                <a:gd name="connsiteY13" fmla="*/ 95367 h 336551"/>
                <a:gd name="connsiteX14" fmla="*/ 165100 w 338137"/>
                <a:gd name="connsiteY14" fmla="*/ 84835 h 336551"/>
                <a:gd name="connsiteX15" fmla="*/ 76897 w 338137"/>
                <a:gd name="connsiteY15" fmla="*/ 173038 h 336551"/>
                <a:gd name="connsiteX16" fmla="*/ 165100 w 338137"/>
                <a:gd name="connsiteY16" fmla="*/ 261241 h 336551"/>
                <a:gd name="connsiteX17" fmla="*/ 253303 w 338137"/>
                <a:gd name="connsiteY17" fmla="*/ 173038 h 336551"/>
                <a:gd name="connsiteX18" fmla="*/ 242771 w 338137"/>
                <a:gd name="connsiteY18" fmla="*/ 130911 h 336551"/>
                <a:gd name="connsiteX19" fmla="*/ 257252 w 338137"/>
                <a:gd name="connsiteY19" fmla="*/ 116430 h 336551"/>
                <a:gd name="connsiteX20" fmla="*/ 273050 w 338137"/>
                <a:gd name="connsiteY20" fmla="*/ 173038 h 336551"/>
                <a:gd name="connsiteX21" fmla="*/ 165100 w 338137"/>
                <a:gd name="connsiteY21" fmla="*/ 280988 h 336551"/>
                <a:gd name="connsiteX22" fmla="*/ 57150 w 338137"/>
                <a:gd name="connsiteY22" fmla="*/ 173038 h 336551"/>
                <a:gd name="connsiteX23" fmla="*/ 165100 w 338137"/>
                <a:gd name="connsiteY23" fmla="*/ 65088 h 336551"/>
                <a:gd name="connsiteX24" fmla="*/ 165100 w 338137"/>
                <a:gd name="connsiteY24" fmla="*/ 7938 h 336551"/>
                <a:gd name="connsiteX25" fmla="*/ 249631 w 338137"/>
                <a:gd name="connsiteY25" fmla="*/ 31598 h 336551"/>
                <a:gd name="connsiteX26" fmla="*/ 235102 w 338137"/>
                <a:gd name="connsiteY26" fmla="*/ 46057 h 336551"/>
                <a:gd name="connsiteX27" fmla="*/ 165100 w 338137"/>
                <a:gd name="connsiteY27" fmla="*/ 27655 h 336551"/>
                <a:gd name="connsiteX28" fmla="*/ 19812 w 338137"/>
                <a:gd name="connsiteY28" fmla="*/ 172245 h 336551"/>
                <a:gd name="connsiteX29" fmla="*/ 165100 w 338137"/>
                <a:gd name="connsiteY29" fmla="*/ 316834 h 336551"/>
                <a:gd name="connsiteX30" fmla="*/ 310388 w 338137"/>
                <a:gd name="connsiteY30" fmla="*/ 172245 h 336551"/>
                <a:gd name="connsiteX31" fmla="*/ 291897 w 338137"/>
                <a:gd name="connsiteY31" fmla="*/ 102579 h 336551"/>
                <a:gd name="connsiteX32" fmla="*/ 306426 w 338137"/>
                <a:gd name="connsiteY32" fmla="*/ 88120 h 336551"/>
                <a:gd name="connsiteX33" fmla="*/ 330200 w 338137"/>
                <a:gd name="connsiteY33" fmla="*/ 172245 h 336551"/>
                <a:gd name="connsiteX34" fmla="*/ 165100 w 338137"/>
                <a:gd name="connsiteY34" fmla="*/ 336551 h 336551"/>
                <a:gd name="connsiteX35" fmla="*/ 0 w 338137"/>
                <a:gd name="connsiteY35" fmla="*/ 172245 h 336551"/>
                <a:gd name="connsiteX36" fmla="*/ 165100 w 338137"/>
                <a:gd name="connsiteY36" fmla="*/ 7938 h 336551"/>
                <a:gd name="connsiteX37" fmla="*/ 302622 w 338137"/>
                <a:gd name="connsiteY37" fmla="*/ 0 h 336551"/>
                <a:gd name="connsiteX38" fmla="*/ 310515 w 338137"/>
                <a:gd name="connsiteY38" fmla="*/ 27623 h 336551"/>
                <a:gd name="connsiteX39" fmla="*/ 338137 w 338137"/>
                <a:gd name="connsiteY39" fmla="*/ 35515 h 336551"/>
                <a:gd name="connsiteX40" fmla="*/ 285523 w 338137"/>
                <a:gd name="connsiteY40" fmla="*/ 88129 h 336551"/>
                <a:gd name="connsiteX41" fmla="*/ 265792 w 338137"/>
                <a:gd name="connsiteY41" fmla="*/ 85498 h 336551"/>
                <a:gd name="connsiteX42" fmla="*/ 172402 w 338137"/>
                <a:gd name="connsiteY42" fmla="*/ 180204 h 336551"/>
                <a:gd name="connsiteX43" fmla="*/ 157933 w 338137"/>
                <a:gd name="connsiteY43" fmla="*/ 180204 h 336551"/>
                <a:gd name="connsiteX44" fmla="*/ 157933 w 338137"/>
                <a:gd name="connsiteY44" fmla="*/ 165735 h 336551"/>
                <a:gd name="connsiteX45" fmla="*/ 252639 w 338137"/>
                <a:gd name="connsiteY45" fmla="*/ 72345 h 336551"/>
                <a:gd name="connsiteX46" fmla="*/ 250008 w 338137"/>
                <a:gd name="connsiteY46" fmla="*/ 52614 h 336551"/>
                <a:gd name="connsiteX47" fmla="*/ 302622 w 338137"/>
                <a:gd name="connsiteY47"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38137" h="336551">
                  <a:moveTo>
                    <a:pt x="165100" y="119063"/>
                  </a:moveTo>
                  <a:cubicBezTo>
                    <a:pt x="170366" y="119063"/>
                    <a:pt x="175632" y="120379"/>
                    <a:pt x="180898" y="121696"/>
                  </a:cubicBezTo>
                  <a:cubicBezTo>
                    <a:pt x="180898" y="121696"/>
                    <a:pt x="180898" y="121696"/>
                    <a:pt x="163784" y="138810"/>
                  </a:cubicBezTo>
                  <a:cubicBezTo>
                    <a:pt x="145353" y="140126"/>
                    <a:pt x="130872" y="154608"/>
                    <a:pt x="130872" y="173038"/>
                  </a:cubicBezTo>
                  <a:cubicBezTo>
                    <a:pt x="130872" y="191468"/>
                    <a:pt x="146669" y="207266"/>
                    <a:pt x="165100" y="207266"/>
                  </a:cubicBezTo>
                  <a:cubicBezTo>
                    <a:pt x="183531" y="207266"/>
                    <a:pt x="198012" y="192785"/>
                    <a:pt x="199328" y="174354"/>
                  </a:cubicBezTo>
                  <a:cubicBezTo>
                    <a:pt x="199328" y="174354"/>
                    <a:pt x="199328" y="174354"/>
                    <a:pt x="216442" y="157240"/>
                  </a:cubicBezTo>
                  <a:cubicBezTo>
                    <a:pt x="217759" y="162506"/>
                    <a:pt x="219075" y="167772"/>
                    <a:pt x="219075" y="173038"/>
                  </a:cubicBezTo>
                  <a:cubicBezTo>
                    <a:pt x="219075" y="203317"/>
                    <a:pt x="195379" y="227013"/>
                    <a:pt x="165100" y="227013"/>
                  </a:cubicBezTo>
                  <a:cubicBezTo>
                    <a:pt x="134821" y="227013"/>
                    <a:pt x="111125" y="203317"/>
                    <a:pt x="111125" y="173038"/>
                  </a:cubicBezTo>
                  <a:cubicBezTo>
                    <a:pt x="111125" y="142759"/>
                    <a:pt x="134821" y="119063"/>
                    <a:pt x="165100" y="119063"/>
                  </a:cubicBezTo>
                  <a:close/>
                  <a:moveTo>
                    <a:pt x="165100" y="65088"/>
                  </a:moveTo>
                  <a:cubicBezTo>
                    <a:pt x="186163" y="65088"/>
                    <a:pt x="205910" y="70354"/>
                    <a:pt x="221708" y="80886"/>
                  </a:cubicBezTo>
                  <a:cubicBezTo>
                    <a:pt x="221708" y="80886"/>
                    <a:pt x="221708" y="80886"/>
                    <a:pt x="207227" y="95367"/>
                  </a:cubicBezTo>
                  <a:cubicBezTo>
                    <a:pt x="195379" y="88784"/>
                    <a:pt x="180898" y="84835"/>
                    <a:pt x="165100" y="84835"/>
                  </a:cubicBezTo>
                  <a:cubicBezTo>
                    <a:pt x="116391" y="84835"/>
                    <a:pt x="76897" y="124329"/>
                    <a:pt x="76897" y="173038"/>
                  </a:cubicBezTo>
                  <a:cubicBezTo>
                    <a:pt x="76897" y="221747"/>
                    <a:pt x="116391" y="261241"/>
                    <a:pt x="165100" y="261241"/>
                  </a:cubicBezTo>
                  <a:cubicBezTo>
                    <a:pt x="213809" y="261241"/>
                    <a:pt x="253303" y="221747"/>
                    <a:pt x="253303" y="173038"/>
                  </a:cubicBezTo>
                  <a:cubicBezTo>
                    <a:pt x="253303" y="157240"/>
                    <a:pt x="249354" y="142759"/>
                    <a:pt x="242771" y="130911"/>
                  </a:cubicBezTo>
                  <a:cubicBezTo>
                    <a:pt x="242771" y="130911"/>
                    <a:pt x="242771" y="130911"/>
                    <a:pt x="257252" y="116430"/>
                  </a:cubicBezTo>
                  <a:cubicBezTo>
                    <a:pt x="267784" y="132228"/>
                    <a:pt x="273050" y="151975"/>
                    <a:pt x="273050" y="173038"/>
                  </a:cubicBezTo>
                  <a:cubicBezTo>
                    <a:pt x="273050" y="232279"/>
                    <a:pt x="224341" y="280988"/>
                    <a:pt x="165100" y="280988"/>
                  </a:cubicBezTo>
                  <a:cubicBezTo>
                    <a:pt x="105859" y="280988"/>
                    <a:pt x="57150" y="232279"/>
                    <a:pt x="57150" y="173038"/>
                  </a:cubicBezTo>
                  <a:cubicBezTo>
                    <a:pt x="57150" y="113797"/>
                    <a:pt x="105859" y="65088"/>
                    <a:pt x="165100" y="65088"/>
                  </a:cubicBezTo>
                  <a:close/>
                  <a:moveTo>
                    <a:pt x="165100" y="7938"/>
                  </a:moveTo>
                  <a:cubicBezTo>
                    <a:pt x="196799" y="7938"/>
                    <a:pt x="225857" y="15825"/>
                    <a:pt x="249631" y="31598"/>
                  </a:cubicBezTo>
                  <a:cubicBezTo>
                    <a:pt x="249631" y="31598"/>
                    <a:pt x="249631" y="31598"/>
                    <a:pt x="235102" y="46057"/>
                  </a:cubicBezTo>
                  <a:cubicBezTo>
                    <a:pt x="215290" y="34227"/>
                    <a:pt x="190195" y="27655"/>
                    <a:pt x="165100" y="27655"/>
                  </a:cubicBezTo>
                  <a:cubicBezTo>
                    <a:pt x="84531" y="27655"/>
                    <a:pt x="19812" y="92063"/>
                    <a:pt x="19812" y="172245"/>
                  </a:cubicBezTo>
                  <a:cubicBezTo>
                    <a:pt x="19812" y="252426"/>
                    <a:pt x="84531" y="316834"/>
                    <a:pt x="165100" y="316834"/>
                  </a:cubicBezTo>
                  <a:cubicBezTo>
                    <a:pt x="245669" y="316834"/>
                    <a:pt x="310388" y="252426"/>
                    <a:pt x="310388" y="172245"/>
                  </a:cubicBezTo>
                  <a:cubicBezTo>
                    <a:pt x="310388" y="147270"/>
                    <a:pt x="303784" y="122295"/>
                    <a:pt x="291897" y="102579"/>
                  </a:cubicBezTo>
                  <a:cubicBezTo>
                    <a:pt x="291897" y="102579"/>
                    <a:pt x="291897" y="102579"/>
                    <a:pt x="306426" y="88120"/>
                  </a:cubicBezTo>
                  <a:cubicBezTo>
                    <a:pt x="322275" y="111780"/>
                    <a:pt x="330200" y="140698"/>
                    <a:pt x="330200" y="172245"/>
                  </a:cubicBezTo>
                  <a:cubicBezTo>
                    <a:pt x="330200" y="262942"/>
                    <a:pt x="256235" y="336551"/>
                    <a:pt x="165100" y="336551"/>
                  </a:cubicBezTo>
                  <a:cubicBezTo>
                    <a:pt x="73965" y="336551"/>
                    <a:pt x="0" y="262942"/>
                    <a:pt x="0" y="172245"/>
                  </a:cubicBezTo>
                  <a:cubicBezTo>
                    <a:pt x="0" y="81547"/>
                    <a:pt x="73965" y="7938"/>
                    <a:pt x="165100" y="7938"/>
                  </a:cubicBezTo>
                  <a:close/>
                  <a:moveTo>
                    <a:pt x="302622" y="0"/>
                  </a:moveTo>
                  <a:cubicBezTo>
                    <a:pt x="310515" y="27623"/>
                    <a:pt x="310515" y="27623"/>
                    <a:pt x="310515" y="27623"/>
                  </a:cubicBezTo>
                  <a:cubicBezTo>
                    <a:pt x="338137" y="35515"/>
                    <a:pt x="338137" y="35515"/>
                    <a:pt x="338137" y="35515"/>
                  </a:cubicBezTo>
                  <a:lnTo>
                    <a:pt x="285523" y="88129"/>
                  </a:lnTo>
                  <a:cubicBezTo>
                    <a:pt x="265792" y="85498"/>
                    <a:pt x="265792" y="85498"/>
                    <a:pt x="265792" y="85498"/>
                  </a:cubicBezTo>
                  <a:cubicBezTo>
                    <a:pt x="172402" y="180204"/>
                    <a:pt x="172402" y="180204"/>
                    <a:pt x="172402" y="180204"/>
                  </a:cubicBezTo>
                  <a:cubicBezTo>
                    <a:pt x="168456" y="184150"/>
                    <a:pt x="161879" y="184150"/>
                    <a:pt x="157933" y="180204"/>
                  </a:cubicBezTo>
                  <a:cubicBezTo>
                    <a:pt x="153987" y="176258"/>
                    <a:pt x="153987" y="169681"/>
                    <a:pt x="157933" y="165735"/>
                  </a:cubicBezTo>
                  <a:cubicBezTo>
                    <a:pt x="252639" y="72345"/>
                    <a:pt x="252639" y="72345"/>
                    <a:pt x="252639" y="72345"/>
                  </a:cubicBezTo>
                  <a:cubicBezTo>
                    <a:pt x="250008" y="52614"/>
                    <a:pt x="250008" y="52614"/>
                    <a:pt x="250008" y="52614"/>
                  </a:cubicBezTo>
                  <a:cubicBezTo>
                    <a:pt x="302622" y="0"/>
                    <a:pt x="302622" y="0"/>
                    <a:pt x="3026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10" name="椭圆 12"/>
            <p:cNvSpPr/>
            <p:nvPr/>
          </p:nvSpPr>
          <p:spPr>
            <a:xfrm>
              <a:off x="9075334" y="2793998"/>
              <a:ext cx="558242" cy="725718"/>
            </a:xfrm>
            <a:custGeom>
              <a:avLst/>
              <a:gdLst>
                <a:gd name="connsiteX0" fmla="*/ 0 w 254000"/>
                <a:gd name="connsiteY0" fmla="*/ 195263 h 330201"/>
                <a:gd name="connsiteX1" fmla="*/ 55563 w 254000"/>
                <a:gd name="connsiteY1" fmla="*/ 195263 h 330201"/>
                <a:gd name="connsiteX2" fmla="*/ 55563 w 254000"/>
                <a:gd name="connsiteY2" fmla="*/ 330201 h 330201"/>
                <a:gd name="connsiteX3" fmla="*/ 0 w 254000"/>
                <a:gd name="connsiteY3" fmla="*/ 330201 h 330201"/>
                <a:gd name="connsiteX4" fmla="*/ 98425 w 254000"/>
                <a:gd name="connsiteY4" fmla="*/ 152400 h 330201"/>
                <a:gd name="connsiteX5" fmla="*/ 155575 w 254000"/>
                <a:gd name="connsiteY5" fmla="*/ 152400 h 330201"/>
                <a:gd name="connsiteX6" fmla="*/ 155575 w 254000"/>
                <a:gd name="connsiteY6" fmla="*/ 330200 h 330201"/>
                <a:gd name="connsiteX7" fmla="*/ 98425 w 254000"/>
                <a:gd name="connsiteY7" fmla="*/ 330200 h 330201"/>
                <a:gd name="connsiteX8" fmla="*/ 198437 w 254000"/>
                <a:gd name="connsiteY8" fmla="*/ 109538 h 330201"/>
                <a:gd name="connsiteX9" fmla="*/ 254000 w 254000"/>
                <a:gd name="connsiteY9" fmla="*/ 109538 h 330201"/>
                <a:gd name="connsiteX10" fmla="*/ 254000 w 254000"/>
                <a:gd name="connsiteY10" fmla="*/ 330201 h 330201"/>
                <a:gd name="connsiteX11" fmla="*/ 198437 w 254000"/>
                <a:gd name="connsiteY11" fmla="*/ 330201 h 330201"/>
                <a:gd name="connsiteX12" fmla="*/ 84304 w 254000"/>
                <a:gd name="connsiteY12" fmla="*/ 0 h 330201"/>
                <a:gd name="connsiteX13" fmla="*/ 89492 w 254000"/>
                <a:gd name="connsiteY13" fmla="*/ 2586 h 330201"/>
                <a:gd name="connsiteX14" fmla="*/ 95977 w 254000"/>
                <a:gd name="connsiteY14" fmla="*/ 19390 h 330201"/>
                <a:gd name="connsiteX15" fmla="*/ 103759 w 254000"/>
                <a:gd name="connsiteY15" fmla="*/ 23268 h 330201"/>
                <a:gd name="connsiteX16" fmla="*/ 108947 w 254000"/>
                <a:gd name="connsiteY16" fmla="*/ 19390 h 330201"/>
                <a:gd name="connsiteX17" fmla="*/ 115432 w 254000"/>
                <a:gd name="connsiteY17" fmla="*/ 3878 h 330201"/>
                <a:gd name="connsiteX18" fmla="*/ 121916 w 254000"/>
                <a:gd name="connsiteY18" fmla="*/ 1293 h 330201"/>
                <a:gd name="connsiteX19" fmla="*/ 158232 w 254000"/>
                <a:gd name="connsiteY19" fmla="*/ 18098 h 330201"/>
                <a:gd name="connsiteX20" fmla="*/ 160826 w 254000"/>
                <a:gd name="connsiteY20" fmla="*/ 24561 h 330201"/>
                <a:gd name="connsiteX21" fmla="*/ 153044 w 254000"/>
                <a:gd name="connsiteY21" fmla="*/ 40073 h 330201"/>
                <a:gd name="connsiteX22" fmla="*/ 155638 w 254000"/>
                <a:gd name="connsiteY22" fmla="*/ 49122 h 330201"/>
                <a:gd name="connsiteX23" fmla="*/ 160826 w 254000"/>
                <a:gd name="connsiteY23" fmla="*/ 49122 h 330201"/>
                <a:gd name="connsiteX24" fmla="*/ 177687 w 254000"/>
                <a:gd name="connsiteY24" fmla="*/ 43951 h 330201"/>
                <a:gd name="connsiteX25" fmla="*/ 184171 w 254000"/>
                <a:gd name="connsiteY25" fmla="*/ 46537 h 330201"/>
                <a:gd name="connsiteX26" fmla="*/ 197141 w 254000"/>
                <a:gd name="connsiteY26" fmla="*/ 84024 h 330201"/>
                <a:gd name="connsiteX27" fmla="*/ 194547 w 254000"/>
                <a:gd name="connsiteY27" fmla="*/ 89195 h 330201"/>
                <a:gd name="connsiteX28" fmla="*/ 178984 w 254000"/>
                <a:gd name="connsiteY28" fmla="*/ 95658 h 330201"/>
                <a:gd name="connsiteX29" fmla="*/ 173796 w 254000"/>
                <a:gd name="connsiteY29" fmla="*/ 99536 h 330201"/>
                <a:gd name="connsiteX30" fmla="*/ 177687 w 254000"/>
                <a:gd name="connsiteY30" fmla="*/ 108585 h 330201"/>
                <a:gd name="connsiteX31" fmla="*/ 184171 w 254000"/>
                <a:gd name="connsiteY31" fmla="*/ 111171 h 330201"/>
                <a:gd name="connsiteX32" fmla="*/ 184171 w 254000"/>
                <a:gd name="connsiteY32" fmla="*/ 139610 h 330201"/>
                <a:gd name="connsiteX33" fmla="*/ 116728 w 254000"/>
                <a:gd name="connsiteY33" fmla="*/ 139610 h 330201"/>
                <a:gd name="connsiteX34" fmla="*/ 140074 w 254000"/>
                <a:gd name="connsiteY34" fmla="*/ 82732 h 330201"/>
                <a:gd name="connsiteX35" fmla="*/ 83007 w 254000"/>
                <a:gd name="connsiteY35" fmla="*/ 56878 h 330201"/>
                <a:gd name="connsiteX36" fmla="*/ 57067 w 254000"/>
                <a:gd name="connsiteY36" fmla="*/ 113756 h 330201"/>
                <a:gd name="connsiteX37" fmla="*/ 85601 w 254000"/>
                <a:gd name="connsiteY37" fmla="*/ 140902 h 330201"/>
                <a:gd name="connsiteX38" fmla="*/ 85601 w 254000"/>
                <a:gd name="connsiteY38" fmla="*/ 180975 h 330201"/>
                <a:gd name="connsiteX39" fmla="*/ 45395 w 254000"/>
                <a:gd name="connsiteY39" fmla="*/ 180975 h 330201"/>
                <a:gd name="connsiteX40" fmla="*/ 40207 w 254000"/>
                <a:gd name="connsiteY40" fmla="*/ 178390 h 330201"/>
                <a:gd name="connsiteX41" fmla="*/ 37613 w 254000"/>
                <a:gd name="connsiteY41" fmla="*/ 173219 h 330201"/>
                <a:gd name="connsiteX42" fmla="*/ 45395 w 254000"/>
                <a:gd name="connsiteY42" fmla="*/ 156414 h 330201"/>
                <a:gd name="connsiteX43" fmla="*/ 42801 w 254000"/>
                <a:gd name="connsiteY43" fmla="*/ 148658 h 330201"/>
                <a:gd name="connsiteX44" fmla="*/ 36316 w 254000"/>
                <a:gd name="connsiteY44" fmla="*/ 147366 h 330201"/>
                <a:gd name="connsiteX45" fmla="*/ 19455 w 254000"/>
                <a:gd name="connsiteY45" fmla="*/ 153829 h 330201"/>
                <a:gd name="connsiteX46" fmla="*/ 14267 w 254000"/>
                <a:gd name="connsiteY46" fmla="*/ 151244 h 330201"/>
                <a:gd name="connsiteX47" fmla="*/ 0 w 254000"/>
                <a:gd name="connsiteY47" fmla="*/ 113756 h 330201"/>
                <a:gd name="connsiteX48" fmla="*/ 2594 w 254000"/>
                <a:gd name="connsiteY48" fmla="*/ 108585 h 330201"/>
                <a:gd name="connsiteX49" fmla="*/ 19455 w 254000"/>
                <a:gd name="connsiteY49" fmla="*/ 102122 h 330201"/>
                <a:gd name="connsiteX50" fmla="*/ 23346 w 254000"/>
                <a:gd name="connsiteY50" fmla="*/ 94366 h 330201"/>
                <a:gd name="connsiteX51" fmla="*/ 19455 w 254000"/>
                <a:gd name="connsiteY51" fmla="*/ 89195 h 330201"/>
                <a:gd name="connsiteX52" fmla="*/ 3891 w 254000"/>
                <a:gd name="connsiteY52" fmla="*/ 81439 h 330201"/>
                <a:gd name="connsiteX53" fmla="*/ 1297 w 254000"/>
                <a:gd name="connsiteY53" fmla="*/ 76268 h 330201"/>
                <a:gd name="connsiteX54" fmla="*/ 18158 w 254000"/>
                <a:gd name="connsiteY54" fmla="*/ 40073 h 330201"/>
                <a:gd name="connsiteX55" fmla="*/ 24643 w 254000"/>
                <a:gd name="connsiteY55" fmla="*/ 37488 h 330201"/>
                <a:gd name="connsiteX56" fmla="*/ 40207 w 254000"/>
                <a:gd name="connsiteY56" fmla="*/ 45244 h 330201"/>
                <a:gd name="connsiteX57" fmla="*/ 49286 w 254000"/>
                <a:gd name="connsiteY57" fmla="*/ 42659 h 330201"/>
                <a:gd name="connsiteX58" fmla="*/ 49286 w 254000"/>
                <a:gd name="connsiteY58" fmla="*/ 36195 h 330201"/>
                <a:gd name="connsiteX59" fmla="*/ 44098 w 254000"/>
                <a:gd name="connsiteY59" fmla="*/ 19390 h 330201"/>
                <a:gd name="connsiteX60" fmla="*/ 46692 w 254000"/>
                <a:gd name="connsiteY60" fmla="*/ 14220 h 330201"/>
                <a:gd name="connsiteX61" fmla="*/ 84304 w 254000"/>
                <a:gd name="connsiteY61" fmla="*/ 0 h 330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54000" h="330201">
                  <a:moveTo>
                    <a:pt x="0" y="195263"/>
                  </a:moveTo>
                  <a:lnTo>
                    <a:pt x="55563" y="195263"/>
                  </a:lnTo>
                  <a:lnTo>
                    <a:pt x="55563" y="330201"/>
                  </a:lnTo>
                  <a:lnTo>
                    <a:pt x="0" y="330201"/>
                  </a:lnTo>
                  <a:close/>
                  <a:moveTo>
                    <a:pt x="98425" y="152400"/>
                  </a:moveTo>
                  <a:lnTo>
                    <a:pt x="155575" y="152400"/>
                  </a:lnTo>
                  <a:lnTo>
                    <a:pt x="155575" y="330200"/>
                  </a:lnTo>
                  <a:lnTo>
                    <a:pt x="98425" y="330200"/>
                  </a:lnTo>
                  <a:close/>
                  <a:moveTo>
                    <a:pt x="198437" y="109538"/>
                  </a:moveTo>
                  <a:lnTo>
                    <a:pt x="254000" y="109538"/>
                  </a:lnTo>
                  <a:lnTo>
                    <a:pt x="254000" y="330201"/>
                  </a:lnTo>
                  <a:lnTo>
                    <a:pt x="198437" y="330201"/>
                  </a:lnTo>
                  <a:close/>
                  <a:moveTo>
                    <a:pt x="84304" y="0"/>
                  </a:moveTo>
                  <a:cubicBezTo>
                    <a:pt x="85601" y="0"/>
                    <a:pt x="88195" y="0"/>
                    <a:pt x="89492" y="2586"/>
                  </a:cubicBezTo>
                  <a:cubicBezTo>
                    <a:pt x="89492" y="2586"/>
                    <a:pt x="89492" y="2586"/>
                    <a:pt x="95977" y="19390"/>
                  </a:cubicBezTo>
                  <a:cubicBezTo>
                    <a:pt x="95977" y="21976"/>
                    <a:pt x="101165" y="23268"/>
                    <a:pt x="103759" y="23268"/>
                  </a:cubicBezTo>
                  <a:cubicBezTo>
                    <a:pt x="105056" y="23268"/>
                    <a:pt x="107650" y="21976"/>
                    <a:pt x="108947" y="19390"/>
                  </a:cubicBezTo>
                  <a:cubicBezTo>
                    <a:pt x="108947" y="19390"/>
                    <a:pt x="108947" y="19390"/>
                    <a:pt x="115432" y="3878"/>
                  </a:cubicBezTo>
                  <a:cubicBezTo>
                    <a:pt x="116728" y="1293"/>
                    <a:pt x="119322" y="1293"/>
                    <a:pt x="121916" y="1293"/>
                  </a:cubicBezTo>
                  <a:cubicBezTo>
                    <a:pt x="121916" y="1293"/>
                    <a:pt x="121916" y="1293"/>
                    <a:pt x="158232" y="18098"/>
                  </a:cubicBezTo>
                  <a:cubicBezTo>
                    <a:pt x="160826" y="19390"/>
                    <a:pt x="160826" y="21976"/>
                    <a:pt x="160826" y="24561"/>
                  </a:cubicBezTo>
                  <a:cubicBezTo>
                    <a:pt x="160826" y="24561"/>
                    <a:pt x="160826" y="24561"/>
                    <a:pt x="153044" y="40073"/>
                  </a:cubicBezTo>
                  <a:cubicBezTo>
                    <a:pt x="151747" y="42659"/>
                    <a:pt x="154341" y="47829"/>
                    <a:pt x="155638" y="49122"/>
                  </a:cubicBezTo>
                  <a:cubicBezTo>
                    <a:pt x="156935" y="50415"/>
                    <a:pt x="159529" y="50415"/>
                    <a:pt x="160826" y="49122"/>
                  </a:cubicBezTo>
                  <a:cubicBezTo>
                    <a:pt x="160826" y="49122"/>
                    <a:pt x="160826" y="49122"/>
                    <a:pt x="177687" y="43951"/>
                  </a:cubicBezTo>
                  <a:cubicBezTo>
                    <a:pt x="180281" y="42659"/>
                    <a:pt x="182874" y="43951"/>
                    <a:pt x="184171" y="46537"/>
                  </a:cubicBezTo>
                  <a:cubicBezTo>
                    <a:pt x="184171" y="46537"/>
                    <a:pt x="184171" y="46537"/>
                    <a:pt x="197141" y="84024"/>
                  </a:cubicBezTo>
                  <a:cubicBezTo>
                    <a:pt x="198438" y="85317"/>
                    <a:pt x="197141" y="87902"/>
                    <a:pt x="194547" y="89195"/>
                  </a:cubicBezTo>
                  <a:cubicBezTo>
                    <a:pt x="194547" y="89195"/>
                    <a:pt x="194547" y="89195"/>
                    <a:pt x="178984" y="95658"/>
                  </a:cubicBezTo>
                  <a:cubicBezTo>
                    <a:pt x="176390" y="95658"/>
                    <a:pt x="173796" y="98244"/>
                    <a:pt x="173796" y="99536"/>
                  </a:cubicBezTo>
                  <a:cubicBezTo>
                    <a:pt x="173796" y="102122"/>
                    <a:pt x="175093" y="107293"/>
                    <a:pt x="177687" y="108585"/>
                  </a:cubicBezTo>
                  <a:cubicBezTo>
                    <a:pt x="177687" y="108585"/>
                    <a:pt x="177687" y="108585"/>
                    <a:pt x="184171" y="111171"/>
                  </a:cubicBezTo>
                  <a:cubicBezTo>
                    <a:pt x="184171" y="111171"/>
                    <a:pt x="184171" y="111171"/>
                    <a:pt x="184171" y="139610"/>
                  </a:cubicBezTo>
                  <a:cubicBezTo>
                    <a:pt x="184171" y="139610"/>
                    <a:pt x="184171" y="139610"/>
                    <a:pt x="116728" y="139610"/>
                  </a:cubicBezTo>
                  <a:cubicBezTo>
                    <a:pt x="137480" y="130561"/>
                    <a:pt x="149153" y="106000"/>
                    <a:pt x="140074" y="82732"/>
                  </a:cubicBezTo>
                  <a:cubicBezTo>
                    <a:pt x="132292" y="60756"/>
                    <a:pt x="106353" y="49122"/>
                    <a:pt x="83007" y="56878"/>
                  </a:cubicBezTo>
                  <a:cubicBezTo>
                    <a:pt x="60958" y="65927"/>
                    <a:pt x="49286" y="90488"/>
                    <a:pt x="57067" y="113756"/>
                  </a:cubicBezTo>
                  <a:cubicBezTo>
                    <a:pt x="62255" y="126683"/>
                    <a:pt x="72631" y="137024"/>
                    <a:pt x="85601" y="140902"/>
                  </a:cubicBezTo>
                  <a:cubicBezTo>
                    <a:pt x="85601" y="140902"/>
                    <a:pt x="85601" y="140902"/>
                    <a:pt x="85601" y="180975"/>
                  </a:cubicBezTo>
                  <a:cubicBezTo>
                    <a:pt x="85601" y="180975"/>
                    <a:pt x="85601" y="180975"/>
                    <a:pt x="45395" y="180975"/>
                  </a:cubicBezTo>
                  <a:cubicBezTo>
                    <a:pt x="45395" y="180975"/>
                    <a:pt x="45395" y="180975"/>
                    <a:pt x="40207" y="178390"/>
                  </a:cubicBezTo>
                  <a:cubicBezTo>
                    <a:pt x="37613" y="178390"/>
                    <a:pt x="36316" y="174512"/>
                    <a:pt x="37613" y="173219"/>
                  </a:cubicBezTo>
                  <a:cubicBezTo>
                    <a:pt x="37613" y="173219"/>
                    <a:pt x="37613" y="173219"/>
                    <a:pt x="45395" y="156414"/>
                  </a:cubicBezTo>
                  <a:cubicBezTo>
                    <a:pt x="46692" y="155122"/>
                    <a:pt x="44098" y="149951"/>
                    <a:pt x="42801" y="148658"/>
                  </a:cubicBezTo>
                  <a:cubicBezTo>
                    <a:pt x="41504" y="147366"/>
                    <a:pt x="38910" y="147366"/>
                    <a:pt x="36316" y="147366"/>
                  </a:cubicBezTo>
                  <a:cubicBezTo>
                    <a:pt x="36316" y="147366"/>
                    <a:pt x="36316" y="147366"/>
                    <a:pt x="19455" y="153829"/>
                  </a:cubicBezTo>
                  <a:cubicBezTo>
                    <a:pt x="18158" y="155122"/>
                    <a:pt x="15564" y="153829"/>
                    <a:pt x="14267" y="151244"/>
                  </a:cubicBezTo>
                  <a:cubicBezTo>
                    <a:pt x="14267" y="151244"/>
                    <a:pt x="14267" y="151244"/>
                    <a:pt x="0" y="113756"/>
                  </a:cubicBezTo>
                  <a:cubicBezTo>
                    <a:pt x="0" y="111171"/>
                    <a:pt x="0" y="108585"/>
                    <a:pt x="2594" y="108585"/>
                  </a:cubicBezTo>
                  <a:cubicBezTo>
                    <a:pt x="2594" y="108585"/>
                    <a:pt x="2594" y="108585"/>
                    <a:pt x="19455" y="102122"/>
                  </a:cubicBezTo>
                  <a:cubicBezTo>
                    <a:pt x="22049" y="100829"/>
                    <a:pt x="23346" y="95658"/>
                    <a:pt x="23346" y="94366"/>
                  </a:cubicBezTo>
                  <a:cubicBezTo>
                    <a:pt x="23346" y="93073"/>
                    <a:pt x="22049" y="90488"/>
                    <a:pt x="19455" y="89195"/>
                  </a:cubicBezTo>
                  <a:cubicBezTo>
                    <a:pt x="19455" y="89195"/>
                    <a:pt x="19455" y="89195"/>
                    <a:pt x="3891" y="81439"/>
                  </a:cubicBezTo>
                  <a:cubicBezTo>
                    <a:pt x="1297" y="81439"/>
                    <a:pt x="1297" y="77561"/>
                    <a:pt x="1297" y="76268"/>
                  </a:cubicBezTo>
                  <a:cubicBezTo>
                    <a:pt x="1297" y="76268"/>
                    <a:pt x="1297" y="76268"/>
                    <a:pt x="18158" y="40073"/>
                  </a:cubicBezTo>
                  <a:cubicBezTo>
                    <a:pt x="19455" y="37488"/>
                    <a:pt x="22049" y="36195"/>
                    <a:pt x="24643" y="37488"/>
                  </a:cubicBezTo>
                  <a:cubicBezTo>
                    <a:pt x="24643" y="37488"/>
                    <a:pt x="24643" y="37488"/>
                    <a:pt x="40207" y="45244"/>
                  </a:cubicBezTo>
                  <a:cubicBezTo>
                    <a:pt x="42801" y="46537"/>
                    <a:pt x="47989" y="43951"/>
                    <a:pt x="49286" y="42659"/>
                  </a:cubicBezTo>
                  <a:cubicBezTo>
                    <a:pt x="50582" y="41366"/>
                    <a:pt x="50582" y="38781"/>
                    <a:pt x="49286" y="36195"/>
                  </a:cubicBezTo>
                  <a:cubicBezTo>
                    <a:pt x="49286" y="36195"/>
                    <a:pt x="49286" y="36195"/>
                    <a:pt x="44098" y="19390"/>
                  </a:cubicBezTo>
                  <a:cubicBezTo>
                    <a:pt x="42801" y="18098"/>
                    <a:pt x="44098" y="15512"/>
                    <a:pt x="46692" y="14220"/>
                  </a:cubicBezTo>
                  <a:cubicBezTo>
                    <a:pt x="46692" y="14220"/>
                    <a:pt x="46692" y="14220"/>
                    <a:pt x="843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1639071" y="4152688"/>
            <a:ext cx="2454998" cy="1331353"/>
            <a:chOff x="6585160" y="1678126"/>
            <a:chExt cx="2454998" cy="1331353"/>
          </a:xfrm>
        </p:grpSpPr>
        <p:sp>
          <p:nvSpPr>
            <p:cNvPr id="12" name="矩形 11"/>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3" name="矩形 12"/>
            <p:cNvSpPr/>
            <p:nvPr/>
          </p:nvSpPr>
          <p:spPr>
            <a:xfrm>
              <a:off x="6691672" y="1678126"/>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14" name="组合 13"/>
          <p:cNvGrpSpPr/>
          <p:nvPr/>
        </p:nvGrpSpPr>
        <p:grpSpPr>
          <a:xfrm>
            <a:off x="4868501" y="4152688"/>
            <a:ext cx="2454998" cy="1331353"/>
            <a:chOff x="6585160" y="1678126"/>
            <a:chExt cx="2454998" cy="1331353"/>
          </a:xfrm>
        </p:grpSpPr>
        <p:sp>
          <p:nvSpPr>
            <p:cNvPr id="15" name="矩形 14"/>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6" name="矩形 15"/>
            <p:cNvSpPr/>
            <p:nvPr/>
          </p:nvSpPr>
          <p:spPr>
            <a:xfrm>
              <a:off x="6691672" y="1678126"/>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17" name="组合 16"/>
          <p:cNvGrpSpPr/>
          <p:nvPr/>
        </p:nvGrpSpPr>
        <p:grpSpPr>
          <a:xfrm>
            <a:off x="8126956" y="4152688"/>
            <a:ext cx="2454998" cy="1331353"/>
            <a:chOff x="6585160" y="1678126"/>
            <a:chExt cx="2454998" cy="1331353"/>
          </a:xfrm>
        </p:grpSpPr>
        <p:sp>
          <p:nvSpPr>
            <p:cNvPr id="18" name="矩形 17"/>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9" name="矩形 18"/>
            <p:cNvSpPr/>
            <p:nvPr/>
          </p:nvSpPr>
          <p:spPr>
            <a:xfrm>
              <a:off x="6691672" y="1678126"/>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sp>
        <p:nvSpPr>
          <p:cNvPr id="20" name="矩形 19"/>
          <p:cNvSpPr/>
          <p:nvPr/>
        </p:nvSpPr>
        <p:spPr>
          <a:xfrm>
            <a:off x="5396179" y="6080231"/>
            <a:ext cx="1240927" cy="349547"/>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1" name="组合 20"/>
          <p:cNvGrpSpPr/>
          <p:nvPr/>
        </p:nvGrpSpPr>
        <p:grpSpPr>
          <a:xfrm>
            <a:off x="4388795" y="160439"/>
            <a:ext cx="3414409" cy="1118434"/>
            <a:chOff x="4388795" y="199351"/>
            <a:chExt cx="3414409" cy="1118434"/>
          </a:xfrm>
        </p:grpSpPr>
        <p:sp>
          <p:nvSpPr>
            <p:cNvPr id="22" name="矩形 21"/>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23" name="文本框 2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01</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24" name="文本框 2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1414155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p:nvPr/>
        </p:nvSpPr>
        <p:spPr>
          <a:xfrm>
            <a:off x="1751954" y="1104900"/>
            <a:ext cx="3506869" cy="4673580"/>
          </a:xfrm>
          <a:custGeom>
            <a:avLst/>
            <a:gdLst>
              <a:gd name="connsiteX0" fmla="*/ 0 w 3505845"/>
              <a:gd name="connsiteY0" fmla="*/ 0 h 4673580"/>
              <a:gd name="connsiteX1" fmla="*/ 3505845 w 3505845"/>
              <a:gd name="connsiteY1" fmla="*/ 0 h 4673580"/>
              <a:gd name="connsiteX2" fmla="*/ 3505845 w 3505845"/>
              <a:gd name="connsiteY2" fmla="*/ 4673580 h 4673580"/>
              <a:gd name="connsiteX3" fmla="*/ 0 w 3505845"/>
              <a:gd name="connsiteY3" fmla="*/ 4673580 h 4673580"/>
              <a:gd name="connsiteX4" fmla="*/ 0 w 3505845"/>
              <a:gd name="connsiteY4" fmla="*/ 0 h 4673580"/>
              <a:gd name="connsiteX0" fmla="*/ 0 w 3505845"/>
              <a:gd name="connsiteY0" fmla="*/ 0 h 4673580"/>
              <a:gd name="connsiteX1" fmla="*/ 3505845 w 3505845"/>
              <a:gd name="connsiteY1" fmla="*/ 0 h 4673580"/>
              <a:gd name="connsiteX2" fmla="*/ 3486795 w 3505845"/>
              <a:gd name="connsiteY2" fmla="*/ 2247900 h 4673580"/>
              <a:gd name="connsiteX3" fmla="*/ 3505845 w 3505845"/>
              <a:gd name="connsiteY3" fmla="*/ 4673580 h 4673580"/>
              <a:gd name="connsiteX4" fmla="*/ 0 w 3505845"/>
              <a:gd name="connsiteY4" fmla="*/ 4673580 h 4673580"/>
              <a:gd name="connsiteX5" fmla="*/ 0 w 3505845"/>
              <a:gd name="connsiteY5" fmla="*/ 0 h 4673580"/>
              <a:gd name="connsiteX0" fmla="*/ 0 w 3505845"/>
              <a:gd name="connsiteY0" fmla="*/ 0 h 4673580"/>
              <a:gd name="connsiteX1" fmla="*/ 3505845 w 3505845"/>
              <a:gd name="connsiteY1" fmla="*/ 0 h 4673580"/>
              <a:gd name="connsiteX2" fmla="*/ 3486795 w 3505845"/>
              <a:gd name="connsiteY2" fmla="*/ 2247900 h 4673580"/>
              <a:gd name="connsiteX3" fmla="*/ 3486795 w 3505845"/>
              <a:gd name="connsiteY3" fmla="*/ 3524250 h 4673580"/>
              <a:gd name="connsiteX4" fmla="*/ 3505845 w 3505845"/>
              <a:gd name="connsiteY4" fmla="*/ 4673580 h 4673580"/>
              <a:gd name="connsiteX5" fmla="*/ 0 w 3505845"/>
              <a:gd name="connsiteY5" fmla="*/ 4673580 h 4673580"/>
              <a:gd name="connsiteX6" fmla="*/ 0 w 3505845"/>
              <a:gd name="connsiteY6" fmla="*/ 0 h 4673580"/>
              <a:gd name="connsiteX0" fmla="*/ 0 w 3505845"/>
              <a:gd name="connsiteY0" fmla="*/ 0 h 4673580"/>
              <a:gd name="connsiteX1" fmla="*/ 3505845 w 3505845"/>
              <a:gd name="connsiteY1" fmla="*/ 0 h 4673580"/>
              <a:gd name="connsiteX2" fmla="*/ 3486795 w 3505845"/>
              <a:gd name="connsiteY2" fmla="*/ 2247900 h 4673580"/>
              <a:gd name="connsiteX3" fmla="*/ 3467745 w 3505845"/>
              <a:gd name="connsiteY3" fmla="*/ 2857500 h 4673580"/>
              <a:gd name="connsiteX4" fmla="*/ 3486795 w 3505845"/>
              <a:gd name="connsiteY4" fmla="*/ 3524250 h 4673580"/>
              <a:gd name="connsiteX5" fmla="*/ 3505845 w 3505845"/>
              <a:gd name="connsiteY5" fmla="*/ 4673580 h 4673580"/>
              <a:gd name="connsiteX6" fmla="*/ 0 w 3505845"/>
              <a:gd name="connsiteY6" fmla="*/ 4673580 h 4673580"/>
              <a:gd name="connsiteX7" fmla="*/ 0 w 3505845"/>
              <a:gd name="connsiteY7" fmla="*/ 0 h 4673580"/>
              <a:gd name="connsiteX0" fmla="*/ 3467745 w 3559185"/>
              <a:gd name="connsiteY0" fmla="*/ 2857500 h 4673580"/>
              <a:gd name="connsiteX1" fmla="*/ 3486795 w 3559185"/>
              <a:gd name="connsiteY1" fmla="*/ 3524250 h 4673580"/>
              <a:gd name="connsiteX2" fmla="*/ 3505845 w 3559185"/>
              <a:gd name="connsiteY2" fmla="*/ 4673580 h 4673580"/>
              <a:gd name="connsiteX3" fmla="*/ 0 w 3559185"/>
              <a:gd name="connsiteY3" fmla="*/ 4673580 h 4673580"/>
              <a:gd name="connsiteX4" fmla="*/ 0 w 3559185"/>
              <a:gd name="connsiteY4" fmla="*/ 0 h 4673580"/>
              <a:gd name="connsiteX5" fmla="*/ 3505845 w 3559185"/>
              <a:gd name="connsiteY5" fmla="*/ 0 h 4673580"/>
              <a:gd name="connsiteX6" fmla="*/ 3486795 w 3559185"/>
              <a:gd name="connsiteY6" fmla="*/ 2247900 h 4673580"/>
              <a:gd name="connsiteX7" fmla="*/ 3559185 w 3559185"/>
              <a:gd name="connsiteY7" fmla="*/ 2948940 h 4673580"/>
              <a:gd name="connsiteX0" fmla="*/ 3467745 w 3505845"/>
              <a:gd name="connsiteY0" fmla="*/ 2857500 h 4673580"/>
              <a:gd name="connsiteX1" fmla="*/ 3486795 w 3505845"/>
              <a:gd name="connsiteY1" fmla="*/ 3524250 h 4673580"/>
              <a:gd name="connsiteX2" fmla="*/ 3505845 w 3505845"/>
              <a:gd name="connsiteY2" fmla="*/ 4673580 h 4673580"/>
              <a:gd name="connsiteX3" fmla="*/ 0 w 3505845"/>
              <a:gd name="connsiteY3" fmla="*/ 4673580 h 4673580"/>
              <a:gd name="connsiteX4" fmla="*/ 0 w 3505845"/>
              <a:gd name="connsiteY4" fmla="*/ 0 h 4673580"/>
              <a:gd name="connsiteX5" fmla="*/ 3505845 w 3505845"/>
              <a:gd name="connsiteY5" fmla="*/ 0 h 4673580"/>
              <a:gd name="connsiteX6" fmla="*/ 3486795 w 3505845"/>
              <a:gd name="connsiteY6" fmla="*/ 2247900 h 4673580"/>
              <a:gd name="connsiteX0" fmla="*/ 3486795 w 3505845"/>
              <a:gd name="connsiteY0" fmla="*/ 3524250 h 4673580"/>
              <a:gd name="connsiteX1" fmla="*/ 3505845 w 3505845"/>
              <a:gd name="connsiteY1" fmla="*/ 4673580 h 4673580"/>
              <a:gd name="connsiteX2" fmla="*/ 0 w 3505845"/>
              <a:gd name="connsiteY2" fmla="*/ 4673580 h 4673580"/>
              <a:gd name="connsiteX3" fmla="*/ 0 w 3505845"/>
              <a:gd name="connsiteY3" fmla="*/ 0 h 4673580"/>
              <a:gd name="connsiteX4" fmla="*/ 3505845 w 3505845"/>
              <a:gd name="connsiteY4" fmla="*/ 0 h 4673580"/>
              <a:gd name="connsiteX5" fmla="*/ 3486795 w 3505845"/>
              <a:gd name="connsiteY5" fmla="*/ 2247900 h 4673580"/>
              <a:gd name="connsiteX0" fmla="*/ 3515978 w 3515978"/>
              <a:gd name="connsiteY0" fmla="*/ 3524250 h 4673580"/>
              <a:gd name="connsiteX1" fmla="*/ 3505845 w 3515978"/>
              <a:gd name="connsiteY1" fmla="*/ 4673580 h 4673580"/>
              <a:gd name="connsiteX2" fmla="*/ 0 w 3515978"/>
              <a:gd name="connsiteY2" fmla="*/ 4673580 h 4673580"/>
              <a:gd name="connsiteX3" fmla="*/ 0 w 3515978"/>
              <a:gd name="connsiteY3" fmla="*/ 0 h 4673580"/>
              <a:gd name="connsiteX4" fmla="*/ 3505845 w 3515978"/>
              <a:gd name="connsiteY4" fmla="*/ 0 h 4673580"/>
              <a:gd name="connsiteX5" fmla="*/ 3486795 w 3515978"/>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86795 w 3506869"/>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47900 h 4673580"/>
              <a:gd name="connsiteX0" fmla="*/ 3506250 w 3525963"/>
              <a:gd name="connsiteY0" fmla="*/ 3524250 h 4673580"/>
              <a:gd name="connsiteX1" fmla="*/ 3505845 w 3525963"/>
              <a:gd name="connsiteY1" fmla="*/ 4673580 h 4673580"/>
              <a:gd name="connsiteX2" fmla="*/ 0 w 3525963"/>
              <a:gd name="connsiteY2" fmla="*/ 4673580 h 4673580"/>
              <a:gd name="connsiteX3" fmla="*/ 0 w 3525963"/>
              <a:gd name="connsiteY3" fmla="*/ 0 h 4673580"/>
              <a:gd name="connsiteX4" fmla="*/ 3505845 w 3525963"/>
              <a:gd name="connsiteY4" fmla="*/ 0 h 4673580"/>
              <a:gd name="connsiteX5" fmla="*/ 3525706 w 3525963"/>
              <a:gd name="connsiteY5" fmla="*/ 2257628 h 4673580"/>
              <a:gd name="connsiteX0" fmla="*/ 3506250 w 3516372"/>
              <a:gd name="connsiteY0" fmla="*/ 3524250 h 4673580"/>
              <a:gd name="connsiteX1" fmla="*/ 3505845 w 3516372"/>
              <a:gd name="connsiteY1" fmla="*/ 4673580 h 4673580"/>
              <a:gd name="connsiteX2" fmla="*/ 0 w 3516372"/>
              <a:gd name="connsiteY2" fmla="*/ 4673580 h 4673580"/>
              <a:gd name="connsiteX3" fmla="*/ 0 w 3516372"/>
              <a:gd name="connsiteY3" fmla="*/ 0 h 4673580"/>
              <a:gd name="connsiteX4" fmla="*/ 3505845 w 3516372"/>
              <a:gd name="connsiteY4" fmla="*/ 0 h 4673580"/>
              <a:gd name="connsiteX5" fmla="*/ 3515978 w 3516372"/>
              <a:gd name="connsiteY5" fmla="*/ 2257628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57628 h 4673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6869" h="4673580">
                <a:moveTo>
                  <a:pt x="3506250" y="3524250"/>
                </a:moveTo>
                <a:cubicBezTo>
                  <a:pt x="3502872" y="3907360"/>
                  <a:pt x="3509223" y="4290470"/>
                  <a:pt x="3505845" y="4673580"/>
                </a:cubicBezTo>
                <a:lnTo>
                  <a:pt x="0" y="4673580"/>
                </a:lnTo>
                <a:lnTo>
                  <a:pt x="0" y="0"/>
                </a:lnTo>
                <a:lnTo>
                  <a:pt x="3505845" y="0"/>
                </a:lnTo>
                <a:cubicBezTo>
                  <a:pt x="3502738" y="749300"/>
                  <a:pt x="3499630" y="1508328"/>
                  <a:pt x="3496523" y="2257628"/>
                </a:cubicBezTo>
              </a:path>
            </a:pathLst>
          </a:custGeom>
          <a:noFill/>
          <a:ln w="1270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5" name="组合 4"/>
          <p:cNvGrpSpPr/>
          <p:nvPr/>
        </p:nvGrpSpPr>
        <p:grpSpPr>
          <a:xfrm rot="16200000">
            <a:off x="8840821" y="5324522"/>
            <a:ext cx="453958" cy="453958"/>
            <a:chOff x="5869021" y="5872413"/>
            <a:chExt cx="453958" cy="453958"/>
          </a:xfrm>
        </p:grpSpPr>
        <p:sp>
          <p:nvSpPr>
            <p:cNvPr id="6" name="矩形 5"/>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 name="箭头: V 形 4"/>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grpSp>
      <p:sp>
        <p:nvSpPr>
          <p:cNvPr id="8" name="文本框 7"/>
          <p:cNvSpPr txBox="1"/>
          <p:nvPr/>
        </p:nvSpPr>
        <p:spPr>
          <a:xfrm>
            <a:off x="3504877" y="3602275"/>
            <a:ext cx="5839795" cy="769441"/>
          </a:xfrm>
          <a:prstGeom prst="rect">
            <a:avLst/>
          </a:prstGeom>
          <a:noFill/>
        </p:spPr>
        <p:txBody>
          <a:bodyPr wrap="square" rtlCol="0">
            <a:spAutoFit/>
            <a:scene3d>
              <a:camera prst="orthographicFront"/>
              <a:lightRig rig="threePt" dir="t">
                <a:rot lat="0" lon="0" rev="0"/>
              </a:lightRig>
            </a:scene3d>
            <a:sp3d contourW="12700"/>
          </a:bodyPr>
          <a:lstStyle/>
          <a:p>
            <a:r>
              <a:rPr lang="zh-CN" altLang="en-US" sz="4400" b="1" dirty="0">
                <a:solidFill>
                  <a:srgbClr val="EA0000"/>
                </a:solidFill>
                <a:latin typeface="微软雅黑" panose="020B0503020204020204" pitchFamily="34" charset="-122"/>
                <a:ea typeface="微软雅黑" panose="020B0503020204020204" pitchFamily="34" charset="-122"/>
              </a:rPr>
              <a:t>标题文字添加此处</a:t>
            </a:r>
          </a:p>
        </p:txBody>
      </p:sp>
      <p:sp>
        <p:nvSpPr>
          <p:cNvPr id="9" name="文本框 8"/>
          <p:cNvSpPr txBox="1"/>
          <p:nvPr/>
        </p:nvSpPr>
        <p:spPr>
          <a:xfrm>
            <a:off x="2223069" y="1924346"/>
            <a:ext cx="4463481" cy="923330"/>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5400" b="1" dirty="0">
                <a:latin typeface="微软雅黑" panose="020B0503020204020204" pitchFamily="34" charset="-122"/>
                <a:ea typeface="微软雅黑" panose="020B0503020204020204" pitchFamily="34" charset="-122"/>
              </a:rPr>
              <a:t>PART 02</a:t>
            </a:r>
            <a:endParaRPr lang="zh-CN" altLang="en-US" sz="5400" b="1"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40821" y="1104900"/>
            <a:ext cx="1628258" cy="464734"/>
          </a:xfrm>
          <a:prstGeom prst="rect">
            <a:avLst/>
          </a:prstGeom>
        </p:spPr>
      </p:pic>
    </p:spTree>
    <p:extLst>
      <p:ext uri="{BB962C8B-B14F-4D97-AF65-F5344CB8AC3E}">
        <p14:creationId xmlns:p14="http://schemas.microsoft.com/office/powerpoint/2010/main" val="35353786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314825" y="1232702"/>
            <a:ext cx="3562350" cy="0"/>
            <a:chOff x="4000500" y="1809750"/>
            <a:chExt cx="3562350" cy="0"/>
          </a:xfrm>
        </p:grpSpPr>
        <p:cxnSp>
          <p:nvCxnSpPr>
            <p:cNvPr id="3" name="直接连接符 2"/>
            <p:cNvCxnSpPr/>
            <p:nvPr/>
          </p:nvCxnSpPr>
          <p:spPr>
            <a:xfrm>
              <a:off x="4000500" y="1809750"/>
              <a:ext cx="3562350" cy="0"/>
            </a:xfrm>
            <a:prstGeom prst="line">
              <a:avLst/>
            </a:prstGeom>
            <a:ln>
              <a:solidFill>
                <a:srgbClr val="EA0000"/>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a:cxnSpLocks/>
            </p:cNvCxnSpPr>
            <p:nvPr/>
          </p:nvCxnSpPr>
          <p:spPr>
            <a:xfrm>
              <a:off x="5114925" y="1809750"/>
              <a:ext cx="1333500" cy="0"/>
            </a:xfrm>
            <a:prstGeom prst="line">
              <a:avLst/>
            </a:prstGeom>
            <a:ln w="127000">
              <a:solidFill>
                <a:srgbClr val="EA0000"/>
              </a:solidFill>
            </a:ln>
          </p:spPr>
          <p:style>
            <a:lnRef idx="1">
              <a:schemeClr val="accent1"/>
            </a:lnRef>
            <a:fillRef idx="0">
              <a:schemeClr val="accent1"/>
            </a:fillRef>
            <a:effectRef idx="0">
              <a:schemeClr val="accent1"/>
            </a:effectRef>
            <a:fontRef idx="minor">
              <a:schemeClr val="tx1"/>
            </a:fontRef>
          </p:style>
        </p:cxnSp>
      </p:grpSp>
      <p:sp>
        <p:nvSpPr>
          <p:cNvPr id="5" name="文本框 4"/>
          <p:cNvSpPr txBox="1"/>
          <p:nvPr/>
        </p:nvSpPr>
        <p:spPr>
          <a:xfrm>
            <a:off x="2895600" y="423796"/>
            <a:ext cx="6400800" cy="584775"/>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algn="ctr"/>
            <a:r>
              <a:rPr lang="zh-CN" altLang="en-US" sz="3200" b="1" dirty="0">
                <a:solidFill>
                  <a:srgbClr val="EA0000"/>
                </a:solidFill>
                <a:latin typeface="微软雅黑" panose="020B0503020204020204" pitchFamily="34" charset="-122"/>
                <a:ea typeface="微软雅黑" panose="020B0503020204020204" pitchFamily="34" charset="-122"/>
              </a:rPr>
              <a:t>标题文字添加此处</a:t>
            </a:r>
          </a:p>
        </p:txBody>
      </p:sp>
      <p:grpSp>
        <p:nvGrpSpPr>
          <p:cNvPr id="6" name="组合 5"/>
          <p:cNvGrpSpPr/>
          <p:nvPr/>
        </p:nvGrpSpPr>
        <p:grpSpPr>
          <a:xfrm rot="16200000">
            <a:off x="2321334" y="1907921"/>
            <a:ext cx="315329" cy="315329"/>
            <a:chOff x="5869021" y="5872413"/>
            <a:chExt cx="453958" cy="453958"/>
          </a:xfrm>
        </p:grpSpPr>
        <p:sp>
          <p:nvSpPr>
            <p:cNvPr id="7" name="矩形 6"/>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8"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sp>
        <p:nvSpPr>
          <p:cNvPr id="9" name="矩形 8"/>
          <p:cNvSpPr/>
          <p:nvPr/>
        </p:nvSpPr>
        <p:spPr>
          <a:xfrm>
            <a:off x="2761585" y="1846597"/>
            <a:ext cx="690619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grpSp>
        <p:nvGrpSpPr>
          <p:cNvPr id="10" name="组合 9"/>
          <p:cNvGrpSpPr/>
          <p:nvPr/>
        </p:nvGrpSpPr>
        <p:grpSpPr>
          <a:xfrm rot="16200000">
            <a:off x="2321334" y="2857831"/>
            <a:ext cx="315329" cy="315329"/>
            <a:chOff x="5869021" y="5872413"/>
            <a:chExt cx="453958" cy="453958"/>
          </a:xfrm>
        </p:grpSpPr>
        <p:sp>
          <p:nvSpPr>
            <p:cNvPr id="11" name="矩形 10"/>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2"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sp>
        <p:nvSpPr>
          <p:cNvPr id="13" name="矩形 12"/>
          <p:cNvSpPr/>
          <p:nvPr/>
        </p:nvSpPr>
        <p:spPr>
          <a:xfrm>
            <a:off x="2761585" y="2796507"/>
            <a:ext cx="690619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grpSp>
        <p:nvGrpSpPr>
          <p:cNvPr id="14" name="组合 13"/>
          <p:cNvGrpSpPr/>
          <p:nvPr/>
        </p:nvGrpSpPr>
        <p:grpSpPr>
          <a:xfrm rot="16200000">
            <a:off x="2321334" y="3807741"/>
            <a:ext cx="315329" cy="315329"/>
            <a:chOff x="5869021" y="5872413"/>
            <a:chExt cx="453958" cy="453958"/>
          </a:xfrm>
        </p:grpSpPr>
        <p:sp>
          <p:nvSpPr>
            <p:cNvPr id="15" name="矩形 14"/>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6"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sp>
        <p:nvSpPr>
          <p:cNvPr id="17" name="矩形 16"/>
          <p:cNvSpPr/>
          <p:nvPr/>
        </p:nvSpPr>
        <p:spPr>
          <a:xfrm>
            <a:off x="2761585" y="3746417"/>
            <a:ext cx="690619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grpSp>
        <p:nvGrpSpPr>
          <p:cNvPr id="18" name="组合 17"/>
          <p:cNvGrpSpPr/>
          <p:nvPr/>
        </p:nvGrpSpPr>
        <p:grpSpPr>
          <a:xfrm rot="16200000">
            <a:off x="2321334" y="4757651"/>
            <a:ext cx="315329" cy="315329"/>
            <a:chOff x="5869021" y="5872413"/>
            <a:chExt cx="453958" cy="453958"/>
          </a:xfrm>
        </p:grpSpPr>
        <p:sp>
          <p:nvSpPr>
            <p:cNvPr id="19" name="矩形 18"/>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sp>
        <p:nvSpPr>
          <p:cNvPr id="21" name="矩形 20"/>
          <p:cNvSpPr/>
          <p:nvPr/>
        </p:nvSpPr>
        <p:spPr>
          <a:xfrm>
            <a:off x="2761585" y="4696327"/>
            <a:ext cx="690619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22" name="矩形 21"/>
          <p:cNvSpPr/>
          <p:nvPr/>
        </p:nvSpPr>
        <p:spPr>
          <a:xfrm>
            <a:off x="5396179" y="6067352"/>
            <a:ext cx="1240927" cy="349547"/>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45931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01392" y="1612015"/>
            <a:ext cx="3361655" cy="4199468"/>
          </a:xfrm>
          <a:prstGeom prst="rect">
            <a:avLst/>
          </a:prstGeom>
          <a:solidFill>
            <a:schemeClr val="bg1">
              <a:lumMod val="9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63830" tIns="163830" rIns="163830" bIns="2967144" numCol="1" spcCol="1270" anchor="ctr" anchorCtr="0">
            <a:noAutofit/>
          </a:bodyPr>
          <a:lstStyle/>
          <a:p>
            <a:pPr marL="0" lvl="0" indent="0" algn="ctr" defTabSz="1911350">
              <a:lnSpc>
                <a:spcPct val="90000"/>
              </a:lnSpc>
              <a:spcBef>
                <a:spcPct val="0"/>
              </a:spcBef>
              <a:spcAft>
                <a:spcPct val="35000"/>
              </a:spcAft>
              <a:buNone/>
            </a:pPr>
            <a:endParaRPr lang="zh-CN" altLang="en-US" sz="4300" kern="1200">
              <a:latin typeface="微软雅黑" panose="020B0503020204020204" pitchFamily="34" charset="-122"/>
              <a:ea typeface="微软雅黑" panose="020B0503020204020204" pitchFamily="34" charset="-122"/>
            </a:endParaRPr>
          </a:p>
        </p:txBody>
      </p:sp>
      <p:sp>
        <p:nvSpPr>
          <p:cNvPr id="3" name="矩形 2"/>
          <p:cNvSpPr/>
          <p:nvPr/>
        </p:nvSpPr>
        <p:spPr>
          <a:xfrm>
            <a:off x="1137558" y="5062182"/>
            <a:ext cx="2689324" cy="463222"/>
          </a:xfrm>
          <a:prstGeom prst="rect">
            <a:avLst/>
          </a:prstGeom>
          <a:solidFill>
            <a:srgbClr val="EA0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746" tIns="124901" rIns="154746" bIns="124901" numCol="1" spcCol="1270" anchor="ctr" anchorCtr="0">
            <a:noAutofit/>
          </a:bodyPr>
          <a:lstStyle/>
          <a:p>
            <a:pPr marL="0" lvl="0" indent="0" algn="ctr" defTabSz="2089150">
              <a:lnSpc>
                <a:spcPct val="90000"/>
              </a:lnSpc>
              <a:spcBef>
                <a:spcPct val="0"/>
              </a:spcBef>
              <a:spcAft>
                <a:spcPct val="35000"/>
              </a:spcAft>
              <a:buNone/>
            </a:pPr>
            <a:endParaRPr lang="zh-CN" altLang="en-US" sz="4700" kern="1200">
              <a:latin typeface="微软雅黑" panose="020B0503020204020204" pitchFamily="34" charset="-122"/>
              <a:ea typeface="微软雅黑" panose="020B0503020204020204" pitchFamily="34" charset="-122"/>
            </a:endParaRPr>
          </a:p>
        </p:txBody>
      </p:sp>
      <p:sp>
        <p:nvSpPr>
          <p:cNvPr id="4" name="矩形 3"/>
          <p:cNvSpPr/>
          <p:nvPr/>
        </p:nvSpPr>
        <p:spPr>
          <a:xfrm>
            <a:off x="4415172" y="1612015"/>
            <a:ext cx="3361655" cy="4199468"/>
          </a:xfrm>
          <a:prstGeom prst="rect">
            <a:avLst/>
          </a:prstGeom>
          <a:solidFill>
            <a:schemeClr val="bg1">
              <a:lumMod val="9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63830" tIns="163830" rIns="163830" bIns="2967144" numCol="1" spcCol="1270" anchor="ctr" anchorCtr="0">
            <a:noAutofit/>
          </a:bodyPr>
          <a:lstStyle/>
          <a:p>
            <a:pPr marL="0" lvl="0" indent="0" algn="ctr" defTabSz="1911350">
              <a:lnSpc>
                <a:spcPct val="90000"/>
              </a:lnSpc>
              <a:spcBef>
                <a:spcPct val="0"/>
              </a:spcBef>
              <a:spcAft>
                <a:spcPct val="35000"/>
              </a:spcAft>
              <a:buNone/>
            </a:pPr>
            <a:endParaRPr lang="zh-CN" altLang="en-US" sz="4300" kern="1200">
              <a:latin typeface="微软雅黑" panose="020B0503020204020204" pitchFamily="34" charset="-122"/>
              <a:ea typeface="微软雅黑" panose="020B0503020204020204" pitchFamily="34" charset="-122"/>
            </a:endParaRPr>
          </a:p>
        </p:txBody>
      </p:sp>
      <p:sp>
        <p:nvSpPr>
          <p:cNvPr id="5" name="矩形 4"/>
          <p:cNvSpPr/>
          <p:nvPr/>
        </p:nvSpPr>
        <p:spPr>
          <a:xfrm>
            <a:off x="4751337" y="5062182"/>
            <a:ext cx="2689324" cy="463222"/>
          </a:xfrm>
          <a:prstGeom prst="rect">
            <a:avLst/>
          </a:prstGeom>
          <a:solidFill>
            <a:srgbClr val="EA0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746" tIns="124901" rIns="154746" bIns="124901" numCol="1" spcCol="1270" anchor="ctr" anchorCtr="0">
            <a:noAutofit/>
          </a:bodyPr>
          <a:lstStyle/>
          <a:p>
            <a:pPr marL="0" lvl="0" indent="0" algn="ctr" defTabSz="2089150">
              <a:lnSpc>
                <a:spcPct val="90000"/>
              </a:lnSpc>
              <a:spcBef>
                <a:spcPct val="0"/>
              </a:spcBef>
              <a:spcAft>
                <a:spcPct val="35000"/>
              </a:spcAft>
              <a:buNone/>
            </a:pPr>
            <a:endParaRPr lang="zh-CN" altLang="en-US" sz="4700" kern="1200">
              <a:latin typeface="微软雅黑" panose="020B0503020204020204" pitchFamily="34" charset="-122"/>
              <a:ea typeface="微软雅黑" panose="020B0503020204020204" pitchFamily="34" charset="-122"/>
            </a:endParaRPr>
          </a:p>
        </p:txBody>
      </p:sp>
      <p:sp>
        <p:nvSpPr>
          <p:cNvPr id="6" name="矩形 5"/>
          <p:cNvSpPr/>
          <p:nvPr/>
        </p:nvSpPr>
        <p:spPr>
          <a:xfrm>
            <a:off x="8028951" y="1612015"/>
            <a:ext cx="3361655" cy="4199468"/>
          </a:xfrm>
          <a:prstGeom prst="rect">
            <a:avLst/>
          </a:prstGeom>
          <a:solidFill>
            <a:schemeClr val="bg1">
              <a:lumMod val="9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63830" tIns="163830" rIns="163830" bIns="2967144" numCol="1" spcCol="1270" anchor="ctr" anchorCtr="0">
            <a:noAutofit/>
          </a:bodyPr>
          <a:lstStyle/>
          <a:p>
            <a:pPr marL="0" lvl="0" indent="0" algn="ctr" defTabSz="1911350">
              <a:lnSpc>
                <a:spcPct val="90000"/>
              </a:lnSpc>
              <a:spcBef>
                <a:spcPct val="0"/>
              </a:spcBef>
              <a:spcAft>
                <a:spcPct val="35000"/>
              </a:spcAft>
              <a:buNone/>
            </a:pPr>
            <a:endParaRPr lang="zh-CN" altLang="en-US" sz="4300" kern="1200">
              <a:latin typeface="微软雅黑" panose="020B0503020204020204" pitchFamily="34" charset="-122"/>
              <a:ea typeface="微软雅黑" panose="020B0503020204020204" pitchFamily="34" charset="-122"/>
            </a:endParaRPr>
          </a:p>
        </p:txBody>
      </p:sp>
      <p:sp>
        <p:nvSpPr>
          <p:cNvPr id="7" name="矩形 6"/>
          <p:cNvSpPr/>
          <p:nvPr/>
        </p:nvSpPr>
        <p:spPr>
          <a:xfrm>
            <a:off x="8365117" y="5062182"/>
            <a:ext cx="2689324" cy="463222"/>
          </a:xfrm>
          <a:prstGeom prst="rect">
            <a:avLst/>
          </a:prstGeom>
          <a:solidFill>
            <a:srgbClr val="EA0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746" tIns="124901" rIns="154746" bIns="124901" numCol="1" spcCol="1270" anchor="ctr" anchorCtr="0">
            <a:noAutofit/>
          </a:bodyPr>
          <a:lstStyle/>
          <a:p>
            <a:pPr marL="0" lvl="0" indent="0" algn="ctr" defTabSz="2089150">
              <a:lnSpc>
                <a:spcPct val="90000"/>
              </a:lnSpc>
              <a:spcBef>
                <a:spcPct val="0"/>
              </a:spcBef>
              <a:spcAft>
                <a:spcPct val="35000"/>
              </a:spcAft>
              <a:buNone/>
            </a:pPr>
            <a:endParaRPr lang="zh-CN" altLang="en-US" sz="4700" kern="1200">
              <a:latin typeface="微软雅黑" panose="020B0503020204020204" pitchFamily="34" charset="-122"/>
              <a:ea typeface="微软雅黑" panose="020B0503020204020204" pitchFamily="34" charset="-122"/>
            </a:endParaRPr>
          </a:p>
        </p:txBody>
      </p:sp>
      <p:grpSp>
        <p:nvGrpSpPr>
          <p:cNvPr id="8" name="组合 7"/>
          <p:cNvGrpSpPr/>
          <p:nvPr/>
        </p:nvGrpSpPr>
        <p:grpSpPr>
          <a:xfrm>
            <a:off x="1254720" y="3931134"/>
            <a:ext cx="2454998" cy="1567841"/>
            <a:chOff x="6585160" y="2030750"/>
            <a:chExt cx="2454998" cy="1567841"/>
          </a:xfrm>
        </p:grpSpPr>
        <p:sp>
          <p:nvSpPr>
            <p:cNvPr id="9" name="矩形 8"/>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0" name="矩形 9"/>
            <p:cNvSpPr/>
            <p:nvPr/>
          </p:nvSpPr>
          <p:spPr>
            <a:xfrm>
              <a:off x="6691672" y="3173859"/>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微软雅黑" panose="020B0503020204020204" pitchFamily="34" charset="-122"/>
                  <a:ea typeface="微软雅黑" panose="020B0503020204020204" pitchFamily="34" charset="-122"/>
                </a:rPr>
                <a:t>标题文字添加</a:t>
              </a:r>
            </a:p>
          </p:txBody>
        </p:sp>
      </p:grpSp>
      <p:grpSp>
        <p:nvGrpSpPr>
          <p:cNvPr id="11" name="组合 10"/>
          <p:cNvGrpSpPr/>
          <p:nvPr/>
        </p:nvGrpSpPr>
        <p:grpSpPr>
          <a:xfrm>
            <a:off x="4866309" y="3931134"/>
            <a:ext cx="2454998" cy="1567841"/>
            <a:chOff x="6585160" y="2030750"/>
            <a:chExt cx="2454998" cy="1567841"/>
          </a:xfrm>
        </p:grpSpPr>
        <p:sp>
          <p:nvSpPr>
            <p:cNvPr id="12" name="矩形 11"/>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3" name="矩形 12"/>
            <p:cNvSpPr/>
            <p:nvPr/>
          </p:nvSpPr>
          <p:spPr>
            <a:xfrm>
              <a:off x="6691672" y="3173859"/>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微软雅黑" panose="020B0503020204020204" pitchFamily="34" charset="-122"/>
                  <a:ea typeface="微软雅黑" panose="020B0503020204020204" pitchFamily="34" charset="-122"/>
                </a:rPr>
                <a:t>标题文字添加</a:t>
              </a:r>
            </a:p>
          </p:txBody>
        </p:sp>
      </p:grpSp>
      <p:grpSp>
        <p:nvGrpSpPr>
          <p:cNvPr id="14" name="组合 13"/>
          <p:cNvGrpSpPr/>
          <p:nvPr/>
        </p:nvGrpSpPr>
        <p:grpSpPr>
          <a:xfrm>
            <a:off x="8481231" y="3931134"/>
            <a:ext cx="2454998" cy="1567841"/>
            <a:chOff x="6585160" y="2030750"/>
            <a:chExt cx="2454998" cy="1567841"/>
          </a:xfrm>
        </p:grpSpPr>
        <p:sp>
          <p:nvSpPr>
            <p:cNvPr id="15" name="矩形 14"/>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6" name="矩形 15"/>
            <p:cNvSpPr/>
            <p:nvPr/>
          </p:nvSpPr>
          <p:spPr>
            <a:xfrm>
              <a:off x="6691672" y="3173859"/>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微软雅黑" panose="020B0503020204020204" pitchFamily="34" charset="-122"/>
                  <a:ea typeface="微软雅黑" panose="020B0503020204020204" pitchFamily="34" charset="-122"/>
                </a:rPr>
                <a:t>标题文字添加</a:t>
              </a:r>
            </a:p>
          </p:txBody>
        </p:sp>
      </p:grpSp>
      <p:pic>
        <p:nvPicPr>
          <p:cNvPr id="17" name="图片占位符 35"/>
          <p:cNvPicPr>
            <a:picLocks noChangeAspect="1"/>
          </p:cNvPicPr>
          <p:nvPr/>
        </p:nvPicPr>
        <p:blipFill>
          <a:blip r:embed="rId2" cstate="print">
            <a:grayscl/>
            <a:extLst>
              <a:ext uri="{28A0092B-C50C-407E-A947-70E740481C1C}">
                <a14:useLocalDpi xmlns:a14="http://schemas.microsoft.com/office/drawing/2010/main" val="0"/>
              </a:ext>
            </a:extLst>
          </a:blip>
          <a:srcRect t="9032" b="9032"/>
          <a:stretch>
            <a:fillRect/>
          </a:stretch>
        </p:blipFill>
        <p:spPr>
          <a:xfrm>
            <a:off x="4751337" y="1895785"/>
            <a:ext cx="2689324" cy="1749270"/>
          </a:xfrm>
          <a:prstGeom prst="rect">
            <a:avLst/>
          </a:prstGeom>
        </p:spPr>
      </p:pic>
      <p:pic>
        <p:nvPicPr>
          <p:cNvPr id="18" name="图片占位符 37"/>
          <p:cNvPicPr>
            <a:picLocks noChangeAspect="1"/>
          </p:cNvPicPr>
          <p:nvPr/>
        </p:nvPicPr>
        <p:blipFill>
          <a:blip r:embed="rId3" cstate="print">
            <a:grayscl/>
            <a:extLst>
              <a:ext uri="{28A0092B-C50C-407E-A947-70E740481C1C}">
                <a14:useLocalDpi xmlns:a14="http://schemas.microsoft.com/office/drawing/2010/main" val="0"/>
              </a:ext>
            </a:extLst>
          </a:blip>
          <a:srcRect t="1525" b="1525"/>
          <a:stretch>
            <a:fillRect/>
          </a:stretch>
        </p:blipFill>
        <p:spPr>
          <a:xfrm>
            <a:off x="8365117" y="1895785"/>
            <a:ext cx="2689324" cy="1749270"/>
          </a:xfrm>
          <a:prstGeom prst="rect">
            <a:avLst/>
          </a:prstGeom>
        </p:spPr>
      </p:pic>
      <p:pic>
        <p:nvPicPr>
          <p:cNvPr id="19" name="图片占位符 41"/>
          <p:cNvPicPr>
            <a:picLocks noChangeAspect="1"/>
          </p:cNvPicPr>
          <p:nvPr/>
        </p:nvPicPr>
        <p:blipFill>
          <a:blip r:embed="rId4" cstate="print">
            <a:grayscl/>
            <a:extLst>
              <a:ext uri="{28A0092B-C50C-407E-A947-70E740481C1C}">
                <a14:useLocalDpi xmlns:a14="http://schemas.microsoft.com/office/drawing/2010/main" val="0"/>
              </a:ext>
            </a:extLst>
          </a:blip>
          <a:srcRect t="1234" b="1234"/>
          <a:stretch>
            <a:fillRect/>
          </a:stretch>
        </p:blipFill>
        <p:spPr>
          <a:xfrm>
            <a:off x="1137558" y="1895785"/>
            <a:ext cx="2689324" cy="1749270"/>
          </a:xfrm>
          <a:prstGeom prst="rect">
            <a:avLst/>
          </a:prstGeom>
        </p:spPr>
      </p:pic>
      <p:sp>
        <p:nvSpPr>
          <p:cNvPr id="20" name="矩形 19"/>
          <p:cNvSpPr/>
          <p:nvPr/>
        </p:nvSpPr>
        <p:spPr>
          <a:xfrm>
            <a:off x="5396179" y="6093110"/>
            <a:ext cx="1240927" cy="349547"/>
          </a:xfrm>
          <a:prstGeom prst="rect">
            <a:avLst/>
          </a:prstGeom>
          <a:blipFill dpi="0" rotWithShape="1">
            <a:blip r:embed="rId5">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1" name="组合 20"/>
          <p:cNvGrpSpPr/>
          <p:nvPr/>
        </p:nvGrpSpPr>
        <p:grpSpPr>
          <a:xfrm>
            <a:off x="4388795" y="155492"/>
            <a:ext cx="3414409" cy="1123381"/>
            <a:chOff x="4388795" y="194404"/>
            <a:chExt cx="3414409" cy="1123381"/>
          </a:xfrm>
        </p:grpSpPr>
        <p:sp>
          <p:nvSpPr>
            <p:cNvPr id="22" name="矩形 21"/>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23" name="文本框 22"/>
            <p:cNvSpPr txBox="1"/>
            <p:nvPr/>
          </p:nvSpPr>
          <p:spPr>
            <a:xfrm>
              <a:off x="5691730" y="194404"/>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02</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24" name="文本框 2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4138080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19191" y="1398268"/>
            <a:ext cx="5597124" cy="4746358"/>
            <a:chOff x="2447926" y="1125537"/>
            <a:chExt cx="4251325" cy="3519488"/>
          </a:xfrm>
          <a:solidFill>
            <a:schemeClr val="bg1">
              <a:lumMod val="85000"/>
              <a:alpha val="60000"/>
            </a:schemeClr>
          </a:solidFill>
        </p:grpSpPr>
        <p:sp>
          <p:nvSpPr>
            <p:cNvPr id="3" name="Freeform 6"/>
            <p:cNvSpPr>
              <a:spLocks/>
            </p:cNvSpPr>
            <p:nvPr/>
          </p:nvSpPr>
          <p:spPr bwMode="auto">
            <a:xfrm>
              <a:off x="4230688" y="1168400"/>
              <a:ext cx="1863725" cy="1590675"/>
            </a:xfrm>
            <a:custGeom>
              <a:avLst/>
              <a:gdLst>
                <a:gd name="T0" fmla="*/ 1775 w 1884"/>
                <a:gd name="T1" fmla="*/ 136 h 1607"/>
                <a:gd name="T2" fmla="*/ 1668 w 1884"/>
                <a:gd name="T3" fmla="*/ 156 h 1607"/>
                <a:gd name="T4" fmla="*/ 1606 w 1884"/>
                <a:gd name="T5" fmla="*/ 76 h 1607"/>
                <a:gd name="T6" fmla="*/ 1542 w 1884"/>
                <a:gd name="T7" fmla="*/ 79 h 1607"/>
                <a:gd name="T8" fmla="*/ 1488 w 1884"/>
                <a:gd name="T9" fmla="*/ 29 h 1607"/>
                <a:gd name="T10" fmla="*/ 1504 w 1884"/>
                <a:gd name="T11" fmla="*/ 60 h 1607"/>
                <a:gd name="T12" fmla="*/ 1517 w 1884"/>
                <a:gd name="T13" fmla="*/ 110 h 1607"/>
                <a:gd name="T14" fmla="*/ 1459 w 1884"/>
                <a:gd name="T15" fmla="*/ 323 h 1607"/>
                <a:gd name="T16" fmla="*/ 1295 w 1884"/>
                <a:gd name="T17" fmla="*/ 415 h 1607"/>
                <a:gd name="T18" fmla="*/ 1378 w 1884"/>
                <a:gd name="T19" fmla="*/ 564 h 1607"/>
                <a:gd name="T20" fmla="*/ 1499 w 1884"/>
                <a:gd name="T21" fmla="*/ 566 h 1607"/>
                <a:gd name="T22" fmla="*/ 1345 w 1884"/>
                <a:gd name="T23" fmla="*/ 714 h 1607"/>
                <a:gd name="T24" fmla="*/ 1202 w 1884"/>
                <a:gd name="T25" fmla="*/ 877 h 1607"/>
                <a:gd name="T26" fmla="*/ 1039 w 1884"/>
                <a:gd name="T27" fmla="*/ 960 h 1607"/>
                <a:gd name="T28" fmla="*/ 933 w 1884"/>
                <a:gd name="T29" fmla="*/ 1115 h 1607"/>
                <a:gd name="T30" fmla="*/ 568 w 1884"/>
                <a:gd name="T31" fmla="*/ 1228 h 1607"/>
                <a:gd name="T32" fmla="*/ 267 w 1884"/>
                <a:gd name="T33" fmla="*/ 1127 h 1607"/>
                <a:gd name="T34" fmla="*/ 3 w 1884"/>
                <a:gd name="T35" fmla="*/ 1114 h 1607"/>
                <a:gd name="T36" fmla="*/ 32 w 1884"/>
                <a:gd name="T37" fmla="*/ 1198 h 1607"/>
                <a:gd name="T38" fmla="*/ 62 w 1884"/>
                <a:gd name="T39" fmla="*/ 1304 h 1607"/>
                <a:gd name="T40" fmla="*/ 184 w 1884"/>
                <a:gd name="T41" fmla="*/ 1275 h 1607"/>
                <a:gd name="T42" fmla="*/ 182 w 1884"/>
                <a:gd name="T43" fmla="*/ 1379 h 1607"/>
                <a:gd name="T44" fmla="*/ 251 w 1884"/>
                <a:gd name="T45" fmla="*/ 1429 h 1607"/>
                <a:gd name="T46" fmla="*/ 289 w 1884"/>
                <a:gd name="T47" fmla="*/ 1475 h 1607"/>
                <a:gd name="T48" fmla="*/ 320 w 1884"/>
                <a:gd name="T49" fmla="*/ 1467 h 1607"/>
                <a:gd name="T50" fmla="*/ 475 w 1884"/>
                <a:gd name="T51" fmla="*/ 1413 h 1607"/>
                <a:gd name="T52" fmla="*/ 505 w 1884"/>
                <a:gd name="T53" fmla="*/ 1483 h 1607"/>
                <a:gd name="T54" fmla="*/ 441 w 1884"/>
                <a:gd name="T55" fmla="*/ 1534 h 1607"/>
                <a:gd name="T56" fmla="*/ 552 w 1884"/>
                <a:gd name="T57" fmla="*/ 1596 h 1607"/>
                <a:gd name="T58" fmla="*/ 625 w 1884"/>
                <a:gd name="T59" fmla="*/ 1460 h 1607"/>
                <a:gd name="T60" fmla="*/ 690 w 1884"/>
                <a:gd name="T61" fmla="*/ 1441 h 1607"/>
                <a:gd name="T62" fmla="*/ 712 w 1884"/>
                <a:gd name="T63" fmla="*/ 1556 h 1607"/>
                <a:gd name="T64" fmla="*/ 810 w 1884"/>
                <a:gd name="T65" fmla="*/ 1605 h 1607"/>
                <a:gd name="T66" fmla="*/ 878 w 1884"/>
                <a:gd name="T67" fmla="*/ 1488 h 1607"/>
                <a:gd name="T68" fmla="*/ 968 w 1884"/>
                <a:gd name="T69" fmla="*/ 1421 h 1607"/>
                <a:gd name="T70" fmla="*/ 995 w 1884"/>
                <a:gd name="T71" fmla="*/ 1407 h 1607"/>
                <a:gd name="T72" fmla="*/ 1063 w 1884"/>
                <a:gd name="T73" fmla="*/ 1388 h 1607"/>
                <a:gd name="T74" fmla="*/ 1123 w 1884"/>
                <a:gd name="T75" fmla="*/ 1328 h 1607"/>
                <a:gd name="T76" fmla="*/ 1205 w 1884"/>
                <a:gd name="T77" fmla="*/ 1300 h 1607"/>
                <a:gd name="T78" fmla="*/ 1203 w 1884"/>
                <a:gd name="T79" fmla="*/ 1221 h 1607"/>
                <a:gd name="T80" fmla="*/ 1263 w 1884"/>
                <a:gd name="T81" fmla="*/ 1109 h 1607"/>
                <a:gd name="T82" fmla="*/ 1303 w 1884"/>
                <a:gd name="T83" fmla="*/ 1182 h 1607"/>
                <a:gd name="T84" fmla="*/ 1335 w 1884"/>
                <a:gd name="T85" fmla="*/ 1142 h 1607"/>
                <a:gd name="T86" fmla="*/ 1416 w 1884"/>
                <a:gd name="T87" fmla="*/ 1065 h 1607"/>
                <a:gd name="T88" fmla="*/ 1483 w 1884"/>
                <a:gd name="T89" fmla="*/ 1050 h 1607"/>
                <a:gd name="T90" fmla="*/ 1509 w 1884"/>
                <a:gd name="T91" fmla="*/ 1102 h 1607"/>
                <a:gd name="T92" fmla="*/ 1587 w 1884"/>
                <a:gd name="T93" fmla="*/ 1173 h 1607"/>
                <a:gd name="T94" fmla="*/ 1618 w 1884"/>
                <a:gd name="T95" fmla="*/ 1150 h 1607"/>
                <a:gd name="T96" fmla="*/ 1670 w 1884"/>
                <a:gd name="T97" fmla="*/ 1098 h 1607"/>
                <a:gd name="T98" fmla="*/ 1786 w 1884"/>
                <a:gd name="T99" fmla="*/ 1017 h 1607"/>
                <a:gd name="T100" fmla="*/ 1879 w 1884"/>
                <a:gd name="T101" fmla="*/ 935 h 1607"/>
                <a:gd name="T102" fmla="*/ 1846 w 1884"/>
                <a:gd name="T103" fmla="*/ 855 h 1607"/>
                <a:gd name="T104" fmla="*/ 1778 w 1884"/>
                <a:gd name="T105" fmla="*/ 850 h 1607"/>
                <a:gd name="T106" fmla="*/ 1733 w 1884"/>
                <a:gd name="T107" fmla="*/ 779 h 1607"/>
                <a:gd name="T108" fmla="*/ 1681 w 1884"/>
                <a:gd name="T109" fmla="*/ 694 h 1607"/>
                <a:gd name="T110" fmla="*/ 1720 w 1884"/>
                <a:gd name="T111" fmla="*/ 670 h 1607"/>
                <a:gd name="T112" fmla="*/ 1747 w 1884"/>
                <a:gd name="T113" fmla="*/ 596 h 1607"/>
                <a:gd name="T114" fmla="*/ 1735 w 1884"/>
                <a:gd name="T115" fmla="*/ 501 h 1607"/>
                <a:gd name="T116" fmla="*/ 1774 w 1884"/>
                <a:gd name="T117" fmla="*/ 445 h 1607"/>
                <a:gd name="T118" fmla="*/ 1825 w 1884"/>
                <a:gd name="T119" fmla="*/ 431 h 1607"/>
                <a:gd name="T120" fmla="*/ 1844 w 1884"/>
                <a:gd name="T121" fmla="*/ 331 h 1607"/>
                <a:gd name="T122" fmla="*/ 1849 w 1884"/>
                <a:gd name="T123" fmla="*/ 222 h 1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84" h="1607">
                  <a:moveTo>
                    <a:pt x="1846" y="171"/>
                  </a:moveTo>
                  <a:cubicBezTo>
                    <a:pt x="1839" y="147"/>
                    <a:pt x="1839" y="147"/>
                    <a:pt x="1839" y="147"/>
                  </a:cubicBezTo>
                  <a:cubicBezTo>
                    <a:pt x="1820" y="115"/>
                    <a:pt x="1820" y="115"/>
                    <a:pt x="1820" y="115"/>
                  </a:cubicBezTo>
                  <a:cubicBezTo>
                    <a:pt x="1804" y="106"/>
                    <a:pt x="1804" y="106"/>
                    <a:pt x="1804" y="106"/>
                  </a:cubicBezTo>
                  <a:cubicBezTo>
                    <a:pt x="1788" y="115"/>
                    <a:pt x="1788" y="115"/>
                    <a:pt x="1788" y="115"/>
                  </a:cubicBezTo>
                  <a:cubicBezTo>
                    <a:pt x="1778" y="134"/>
                    <a:pt x="1778" y="134"/>
                    <a:pt x="1778" y="134"/>
                  </a:cubicBezTo>
                  <a:cubicBezTo>
                    <a:pt x="1777" y="136"/>
                    <a:pt x="1777" y="136"/>
                    <a:pt x="1777" y="136"/>
                  </a:cubicBezTo>
                  <a:cubicBezTo>
                    <a:pt x="1775" y="136"/>
                    <a:pt x="1775" y="136"/>
                    <a:pt x="1775" y="136"/>
                  </a:cubicBezTo>
                  <a:cubicBezTo>
                    <a:pt x="1774" y="136"/>
                    <a:pt x="1774" y="136"/>
                    <a:pt x="1774" y="136"/>
                  </a:cubicBezTo>
                  <a:cubicBezTo>
                    <a:pt x="1745" y="141"/>
                    <a:pt x="1745" y="141"/>
                    <a:pt x="1745" y="141"/>
                  </a:cubicBezTo>
                  <a:cubicBezTo>
                    <a:pt x="1741" y="143"/>
                    <a:pt x="1738" y="144"/>
                    <a:pt x="1736" y="147"/>
                  </a:cubicBezTo>
                  <a:cubicBezTo>
                    <a:pt x="1730" y="155"/>
                    <a:pt x="1730" y="155"/>
                    <a:pt x="1730" y="155"/>
                  </a:cubicBezTo>
                  <a:cubicBezTo>
                    <a:pt x="1714" y="167"/>
                    <a:pt x="1714" y="167"/>
                    <a:pt x="1714" y="167"/>
                  </a:cubicBezTo>
                  <a:cubicBezTo>
                    <a:pt x="1710" y="170"/>
                    <a:pt x="1710" y="170"/>
                    <a:pt x="1710" y="170"/>
                  </a:cubicBezTo>
                  <a:cubicBezTo>
                    <a:pt x="1696" y="172"/>
                    <a:pt x="1696" y="172"/>
                    <a:pt x="1696" y="172"/>
                  </a:cubicBezTo>
                  <a:cubicBezTo>
                    <a:pt x="1690" y="171"/>
                    <a:pt x="1680" y="165"/>
                    <a:pt x="1668" y="156"/>
                  </a:cubicBezTo>
                  <a:cubicBezTo>
                    <a:pt x="1667" y="155"/>
                    <a:pt x="1667" y="155"/>
                    <a:pt x="1667" y="155"/>
                  </a:cubicBezTo>
                  <a:cubicBezTo>
                    <a:pt x="1645" y="134"/>
                    <a:pt x="1635" y="119"/>
                    <a:pt x="1635" y="110"/>
                  </a:cubicBezTo>
                  <a:cubicBezTo>
                    <a:pt x="1635" y="83"/>
                    <a:pt x="1635" y="83"/>
                    <a:pt x="1635" y="83"/>
                  </a:cubicBezTo>
                  <a:cubicBezTo>
                    <a:pt x="1635" y="82"/>
                    <a:pt x="1635" y="82"/>
                    <a:pt x="1635" y="82"/>
                  </a:cubicBezTo>
                  <a:cubicBezTo>
                    <a:pt x="1635" y="81"/>
                    <a:pt x="1635" y="81"/>
                    <a:pt x="1635" y="81"/>
                  </a:cubicBezTo>
                  <a:cubicBezTo>
                    <a:pt x="1638" y="76"/>
                    <a:pt x="1638" y="76"/>
                    <a:pt x="1638" y="76"/>
                  </a:cubicBezTo>
                  <a:cubicBezTo>
                    <a:pt x="1607" y="65"/>
                    <a:pt x="1607" y="65"/>
                    <a:pt x="1607" y="65"/>
                  </a:cubicBezTo>
                  <a:cubicBezTo>
                    <a:pt x="1606" y="76"/>
                    <a:pt x="1606" y="76"/>
                    <a:pt x="1606" y="76"/>
                  </a:cubicBezTo>
                  <a:cubicBezTo>
                    <a:pt x="1606" y="79"/>
                    <a:pt x="1603" y="83"/>
                    <a:pt x="1598" y="86"/>
                  </a:cubicBezTo>
                  <a:cubicBezTo>
                    <a:pt x="1587" y="90"/>
                    <a:pt x="1587" y="90"/>
                    <a:pt x="1587" y="90"/>
                  </a:cubicBezTo>
                  <a:cubicBezTo>
                    <a:pt x="1583" y="89"/>
                    <a:pt x="1583" y="89"/>
                    <a:pt x="1583" y="89"/>
                  </a:cubicBezTo>
                  <a:cubicBezTo>
                    <a:pt x="1583" y="88"/>
                    <a:pt x="1583" y="88"/>
                    <a:pt x="1583" y="88"/>
                  </a:cubicBezTo>
                  <a:cubicBezTo>
                    <a:pt x="1567" y="85"/>
                    <a:pt x="1567" y="85"/>
                    <a:pt x="1567" y="85"/>
                  </a:cubicBezTo>
                  <a:cubicBezTo>
                    <a:pt x="1570" y="97"/>
                    <a:pt x="1570" y="97"/>
                    <a:pt x="1570" y="97"/>
                  </a:cubicBezTo>
                  <a:cubicBezTo>
                    <a:pt x="1543" y="79"/>
                    <a:pt x="1543" y="79"/>
                    <a:pt x="1543" y="79"/>
                  </a:cubicBezTo>
                  <a:cubicBezTo>
                    <a:pt x="1542" y="79"/>
                    <a:pt x="1542" y="79"/>
                    <a:pt x="1542" y="79"/>
                  </a:cubicBezTo>
                  <a:cubicBezTo>
                    <a:pt x="1541" y="78"/>
                    <a:pt x="1541" y="78"/>
                    <a:pt x="1541" y="78"/>
                  </a:cubicBezTo>
                  <a:cubicBezTo>
                    <a:pt x="1541" y="78"/>
                    <a:pt x="1541" y="78"/>
                    <a:pt x="1541" y="78"/>
                  </a:cubicBezTo>
                  <a:cubicBezTo>
                    <a:pt x="1537" y="66"/>
                    <a:pt x="1535" y="55"/>
                    <a:pt x="1535" y="42"/>
                  </a:cubicBezTo>
                  <a:cubicBezTo>
                    <a:pt x="1535" y="31"/>
                    <a:pt x="1536" y="25"/>
                    <a:pt x="1540" y="21"/>
                  </a:cubicBezTo>
                  <a:cubicBezTo>
                    <a:pt x="1546" y="9"/>
                    <a:pt x="1546" y="9"/>
                    <a:pt x="1546" y="9"/>
                  </a:cubicBezTo>
                  <a:cubicBezTo>
                    <a:pt x="1544" y="0"/>
                    <a:pt x="1544" y="0"/>
                    <a:pt x="1544" y="0"/>
                  </a:cubicBezTo>
                  <a:cubicBezTo>
                    <a:pt x="1517" y="4"/>
                    <a:pt x="1517" y="4"/>
                    <a:pt x="1517" y="4"/>
                  </a:cubicBezTo>
                  <a:cubicBezTo>
                    <a:pt x="1503" y="5"/>
                    <a:pt x="1493" y="13"/>
                    <a:pt x="1488" y="29"/>
                  </a:cubicBezTo>
                  <a:cubicBezTo>
                    <a:pt x="1488" y="30"/>
                    <a:pt x="1488" y="30"/>
                    <a:pt x="1488" y="30"/>
                  </a:cubicBezTo>
                  <a:cubicBezTo>
                    <a:pt x="1488" y="30"/>
                    <a:pt x="1488" y="30"/>
                    <a:pt x="1488" y="30"/>
                  </a:cubicBezTo>
                  <a:cubicBezTo>
                    <a:pt x="1472" y="55"/>
                    <a:pt x="1472" y="55"/>
                    <a:pt x="1472" y="55"/>
                  </a:cubicBezTo>
                  <a:cubicBezTo>
                    <a:pt x="1488" y="53"/>
                    <a:pt x="1488" y="53"/>
                    <a:pt x="1488" y="53"/>
                  </a:cubicBezTo>
                  <a:cubicBezTo>
                    <a:pt x="1489" y="53"/>
                    <a:pt x="1489" y="53"/>
                    <a:pt x="1489" y="53"/>
                  </a:cubicBezTo>
                  <a:cubicBezTo>
                    <a:pt x="1490" y="52"/>
                    <a:pt x="1490" y="52"/>
                    <a:pt x="1490" y="52"/>
                  </a:cubicBezTo>
                  <a:cubicBezTo>
                    <a:pt x="1491" y="55"/>
                    <a:pt x="1491" y="55"/>
                    <a:pt x="1491" y="55"/>
                  </a:cubicBezTo>
                  <a:cubicBezTo>
                    <a:pt x="1504" y="60"/>
                    <a:pt x="1504" y="60"/>
                    <a:pt x="1504" y="60"/>
                  </a:cubicBezTo>
                  <a:cubicBezTo>
                    <a:pt x="1506" y="60"/>
                    <a:pt x="1506" y="60"/>
                    <a:pt x="1506" y="60"/>
                  </a:cubicBezTo>
                  <a:cubicBezTo>
                    <a:pt x="1508" y="61"/>
                    <a:pt x="1508" y="61"/>
                    <a:pt x="1508" y="61"/>
                  </a:cubicBezTo>
                  <a:cubicBezTo>
                    <a:pt x="1508" y="64"/>
                    <a:pt x="1508" y="64"/>
                    <a:pt x="1508" y="64"/>
                  </a:cubicBezTo>
                  <a:cubicBezTo>
                    <a:pt x="1510" y="86"/>
                    <a:pt x="1510" y="86"/>
                    <a:pt x="1510" y="86"/>
                  </a:cubicBezTo>
                  <a:cubicBezTo>
                    <a:pt x="1517" y="107"/>
                    <a:pt x="1517" y="107"/>
                    <a:pt x="1517" y="107"/>
                  </a:cubicBezTo>
                  <a:cubicBezTo>
                    <a:pt x="1517" y="108"/>
                    <a:pt x="1517" y="108"/>
                    <a:pt x="1517" y="108"/>
                  </a:cubicBezTo>
                  <a:cubicBezTo>
                    <a:pt x="1517" y="109"/>
                    <a:pt x="1517" y="109"/>
                    <a:pt x="1517" y="109"/>
                  </a:cubicBezTo>
                  <a:cubicBezTo>
                    <a:pt x="1517" y="110"/>
                    <a:pt x="1517" y="110"/>
                    <a:pt x="1517" y="110"/>
                  </a:cubicBezTo>
                  <a:cubicBezTo>
                    <a:pt x="1482" y="179"/>
                    <a:pt x="1482" y="179"/>
                    <a:pt x="1482" y="179"/>
                  </a:cubicBezTo>
                  <a:cubicBezTo>
                    <a:pt x="1476" y="189"/>
                    <a:pt x="1472" y="214"/>
                    <a:pt x="1470" y="252"/>
                  </a:cubicBezTo>
                  <a:cubicBezTo>
                    <a:pt x="1470" y="255"/>
                    <a:pt x="1470" y="255"/>
                    <a:pt x="1470" y="255"/>
                  </a:cubicBezTo>
                  <a:cubicBezTo>
                    <a:pt x="1457" y="281"/>
                    <a:pt x="1457" y="281"/>
                    <a:pt x="1457" y="281"/>
                  </a:cubicBezTo>
                  <a:cubicBezTo>
                    <a:pt x="1466" y="292"/>
                    <a:pt x="1466" y="292"/>
                    <a:pt x="1466" y="292"/>
                  </a:cubicBezTo>
                  <a:cubicBezTo>
                    <a:pt x="1466" y="294"/>
                    <a:pt x="1466" y="294"/>
                    <a:pt x="1466" y="294"/>
                  </a:cubicBezTo>
                  <a:cubicBezTo>
                    <a:pt x="1467" y="310"/>
                    <a:pt x="1466" y="319"/>
                    <a:pt x="1462" y="322"/>
                  </a:cubicBezTo>
                  <a:cubicBezTo>
                    <a:pt x="1459" y="323"/>
                    <a:pt x="1459" y="323"/>
                    <a:pt x="1459" y="323"/>
                  </a:cubicBezTo>
                  <a:cubicBezTo>
                    <a:pt x="1451" y="327"/>
                    <a:pt x="1427" y="352"/>
                    <a:pt x="1388" y="400"/>
                  </a:cubicBezTo>
                  <a:cubicBezTo>
                    <a:pt x="1385" y="403"/>
                    <a:pt x="1385" y="403"/>
                    <a:pt x="1385" y="403"/>
                  </a:cubicBezTo>
                  <a:cubicBezTo>
                    <a:pt x="1383" y="402"/>
                    <a:pt x="1383" y="402"/>
                    <a:pt x="1383" y="402"/>
                  </a:cubicBezTo>
                  <a:cubicBezTo>
                    <a:pt x="1379" y="400"/>
                    <a:pt x="1379" y="400"/>
                    <a:pt x="1379" y="400"/>
                  </a:cubicBezTo>
                  <a:cubicBezTo>
                    <a:pt x="1366" y="390"/>
                    <a:pt x="1353" y="382"/>
                    <a:pt x="1346" y="373"/>
                  </a:cubicBezTo>
                  <a:cubicBezTo>
                    <a:pt x="1339" y="369"/>
                    <a:pt x="1324" y="366"/>
                    <a:pt x="1297" y="366"/>
                  </a:cubicBezTo>
                  <a:cubicBezTo>
                    <a:pt x="1296" y="414"/>
                    <a:pt x="1296" y="414"/>
                    <a:pt x="1296" y="414"/>
                  </a:cubicBezTo>
                  <a:cubicBezTo>
                    <a:pt x="1295" y="415"/>
                    <a:pt x="1295" y="415"/>
                    <a:pt x="1295" y="415"/>
                  </a:cubicBezTo>
                  <a:cubicBezTo>
                    <a:pt x="1276" y="507"/>
                    <a:pt x="1276" y="507"/>
                    <a:pt x="1276" y="507"/>
                  </a:cubicBezTo>
                  <a:cubicBezTo>
                    <a:pt x="1272" y="519"/>
                    <a:pt x="1271" y="540"/>
                    <a:pt x="1271" y="572"/>
                  </a:cubicBezTo>
                  <a:cubicBezTo>
                    <a:pt x="1278" y="581"/>
                    <a:pt x="1278" y="581"/>
                    <a:pt x="1278" y="581"/>
                  </a:cubicBezTo>
                  <a:cubicBezTo>
                    <a:pt x="1284" y="569"/>
                    <a:pt x="1284" y="569"/>
                    <a:pt x="1284" y="569"/>
                  </a:cubicBezTo>
                  <a:cubicBezTo>
                    <a:pt x="1286" y="569"/>
                    <a:pt x="1286" y="569"/>
                    <a:pt x="1286" y="569"/>
                  </a:cubicBezTo>
                  <a:cubicBezTo>
                    <a:pt x="1287" y="566"/>
                    <a:pt x="1287" y="566"/>
                    <a:pt x="1287" y="566"/>
                  </a:cubicBezTo>
                  <a:cubicBezTo>
                    <a:pt x="1311" y="554"/>
                    <a:pt x="1311" y="554"/>
                    <a:pt x="1311" y="554"/>
                  </a:cubicBezTo>
                  <a:cubicBezTo>
                    <a:pt x="1378" y="564"/>
                    <a:pt x="1378" y="564"/>
                    <a:pt x="1378" y="564"/>
                  </a:cubicBezTo>
                  <a:cubicBezTo>
                    <a:pt x="1386" y="556"/>
                    <a:pt x="1386" y="556"/>
                    <a:pt x="1386" y="556"/>
                  </a:cubicBezTo>
                  <a:cubicBezTo>
                    <a:pt x="1395" y="539"/>
                    <a:pt x="1395" y="539"/>
                    <a:pt x="1395" y="539"/>
                  </a:cubicBezTo>
                  <a:cubicBezTo>
                    <a:pt x="1397" y="538"/>
                    <a:pt x="1397" y="538"/>
                    <a:pt x="1397" y="538"/>
                  </a:cubicBezTo>
                  <a:cubicBezTo>
                    <a:pt x="1397" y="538"/>
                    <a:pt x="1397" y="538"/>
                    <a:pt x="1397" y="538"/>
                  </a:cubicBezTo>
                  <a:cubicBezTo>
                    <a:pt x="1398" y="537"/>
                    <a:pt x="1398" y="537"/>
                    <a:pt x="1398" y="537"/>
                  </a:cubicBezTo>
                  <a:cubicBezTo>
                    <a:pt x="1425" y="532"/>
                    <a:pt x="1425" y="532"/>
                    <a:pt x="1425" y="532"/>
                  </a:cubicBezTo>
                  <a:cubicBezTo>
                    <a:pt x="1460" y="529"/>
                    <a:pt x="1460" y="529"/>
                    <a:pt x="1460" y="529"/>
                  </a:cubicBezTo>
                  <a:cubicBezTo>
                    <a:pt x="1470" y="532"/>
                    <a:pt x="1483" y="545"/>
                    <a:pt x="1499" y="566"/>
                  </a:cubicBezTo>
                  <a:cubicBezTo>
                    <a:pt x="1541" y="588"/>
                    <a:pt x="1564" y="607"/>
                    <a:pt x="1569" y="623"/>
                  </a:cubicBezTo>
                  <a:cubicBezTo>
                    <a:pt x="1573" y="632"/>
                    <a:pt x="1573" y="638"/>
                    <a:pt x="1569" y="646"/>
                  </a:cubicBezTo>
                  <a:cubicBezTo>
                    <a:pt x="1566" y="653"/>
                    <a:pt x="1559" y="657"/>
                    <a:pt x="1548" y="658"/>
                  </a:cubicBezTo>
                  <a:cubicBezTo>
                    <a:pt x="1547" y="658"/>
                    <a:pt x="1547" y="658"/>
                    <a:pt x="1547" y="658"/>
                  </a:cubicBezTo>
                  <a:cubicBezTo>
                    <a:pt x="1496" y="656"/>
                    <a:pt x="1466" y="656"/>
                    <a:pt x="1455" y="659"/>
                  </a:cubicBezTo>
                  <a:cubicBezTo>
                    <a:pt x="1430" y="676"/>
                    <a:pt x="1430" y="676"/>
                    <a:pt x="1430" y="676"/>
                  </a:cubicBezTo>
                  <a:cubicBezTo>
                    <a:pt x="1398" y="699"/>
                    <a:pt x="1377" y="711"/>
                    <a:pt x="1366" y="711"/>
                  </a:cubicBezTo>
                  <a:cubicBezTo>
                    <a:pt x="1345" y="714"/>
                    <a:pt x="1345" y="714"/>
                    <a:pt x="1345" y="714"/>
                  </a:cubicBezTo>
                  <a:cubicBezTo>
                    <a:pt x="1332" y="767"/>
                    <a:pt x="1332" y="767"/>
                    <a:pt x="1332" y="767"/>
                  </a:cubicBezTo>
                  <a:cubicBezTo>
                    <a:pt x="1329" y="783"/>
                    <a:pt x="1324" y="793"/>
                    <a:pt x="1314" y="801"/>
                  </a:cubicBezTo>
                  <a:cubicBezTo>
                    <a:pt x="1306" y="809"/>
                    <a:pt x="1293" y="814"/>
                    <a:pt x="1276" y="818"/>
                  </a:cubicBezTo>
                  <a:cubicBezTo>
                    <a:pt x="1256" y="821"/>
                    <a:pt x="1239" y="828"/>
                    <a:pt x="1223" y="838"/>
                  </a:cubicBezTo>
                  <a:cubicBezTo>
                    <a:pt x="1205" y="876"/>
                    <a:pt x="1205" y="876"/>
                    <a:pt x="1205" y="876"/>
                  </a:cubicBezTo>
                  <a:cubicBezTo>
                    <a:pt x="1204" y="877"/>
                    <a:pt x="1204" y="877"/>
                    <a:pt x="1204" y="877"/>
                  </a:cubicBezTo>
                  <a:cubicBezTo>
                    <a:pt x="1203" y="877"/>
                    <a:pt x="1203" y="877"/>
                    <a:pt x="1203" y="877"/>
                  </a:cubicBezTo>
                  <a:cubicBezTo>
                    <a:pt x="1202" y="877"/>
                    <a:pt x="1202" y="877"/>
                    <a:pt x="1202" y="877"/>
                  </a:cubicBezTo>
                  <a:cubicBezTo>
                    <a:pt x="1154" y="897"/>
                    <a:pt x="1154" y="897"/>
                    <a:pt x="1154" y="897"/>
                  </a:cubicBezTo>
                  <a:cubicBezTo>
                    <a:pt x="1150" y="897"/>
                    <a:pt x="1150" y="897"/>
                    <a:pt x="1150" y="897"/>
                  </a:cubicBezTo>
                  <a:cubicBezTo>
                    <a:pt x="1126" y="891"/>
                    <a:pt x="1126" y="891"/>
                    <a:pt x="1126" y="891"/>
                  </a:cubicBezTo>
                  <a:cubicBezTo>
                    <a:pt x="1107" y="888"/>
                    <a:pt x="1092" y="883"/>
                    <a:pt x="1083" y="877"/>
                  </a:cubicBezTo>
                  <a:cubicBezTo>
                    <a:pt x="1070" y="870"/>
                    <a:pt x="1057" y="869"/>
                    <a:pt x="1042" y="874"/>
                  </a:cubicBezTo>
                  <a:cubicBezTo>
                    <a:pt x="1029" y="891"/>
                    <a:pt x="1023" y="914"/>
                    <a:pt x="1024" y="938"/>
                  </a:cubicBezTo>
                  <a:cubicBezTo>
                    <a:pt x="1025" y="951"/>
                    <a:pt x="1028" y="959"/>
                    <a:pt x="1031" y="961"/>
                  </a:cubicBezTo>
                  <a:cubicBezTo>
                    <a:pt x="1039" y="960"/>
                    <a:pt x="1039" y="960"/>
                    <a:pt x="1039" y="960"/>
                  </a:cubicBezTo>
                  <a:cubicBezTo>
                    <a:pt x="1047" y="955"/>
                    <a:pt x="1047" y="955"/>
                    <a:pt x="1047" y="955"/>
                  </a:cubicBezTo>
                  <a:cubicBezTo>
                    <a:pt x="1049" y="989"/>
                    <a:pt x="1049" y="989"/>
                    <a:pt x="1049" y="989"/>
                  </a:cubicBezTo>
                  <a:cubicBezTo>
                    <a:pt x="1049" y="1000"/>
                    <a:pt x="1045" y="1009"/>
                    <a:pt x="1036" y="1015"/>
                  </a:cubicBezTo>
                  <a:cubicBezTo>
                    <a:pt x="1031" y="1019"/>
                    <a:pt x="1022" y="1023"/>
                    <a:pt x="1008" y="1028"/>
                  </a:cubicBezTo>
                  <a:cubicBezTo>
                    <a:pt x="1000" y="1030"/>
                    <a:pt x="1000" y="1030"/>
                    <a:pt x="1000" y="1030"/>
                  </a:cubicBezTo>
                  <a:cubicBezTo>
                    <a:pt x="989" y="1034"/>
                    <a:pt x="967" y="1062"/>
                    <a:pt x="934" y="1114"/>
                  </a:cubicBezTo>
                  <a:cubicBezTo>
                    <a:pt x="934" y="1115"/>
                    <a:pt x="934" y="1115"/>
                    <a:pt x="934" y="1115"/>
                  </a:cubicBezTo>
                  <a:cubicBezTo>
                    <a:pt x="933" y="1115"/>
                    <a:pt x="933" y="1115"/>
                    <a:pt x="933" y="1115"/>
                  </a:cubicBezTo>
                  <a:cubicBezTo>
                    <a:pt x="901" y="1134"/>
                    <a:pt x="901" y="1134"/>
                    <a:pt x="901" y="1134"/>
                  </a:cubicBezTo>
                  <a:cubicBezTo>
                    <a:pt x="907" y="1134"/>
                    <a:pt x="910" y="1136"/>
                    <a:pt x="909" y="1141"/>
                  </a:cubicBezTo>
                  <a:cubicBezTo>
                    <a:pt x="908" y="1145"/>
                    <a:pt x="905" y="1146"/>
                    <a:pt x="896" y="1147"/>
                  </a:cubicBezTo>
                  <a:cubicBezTo>
                    <a:pt x="806" y="1145"/>
                    <a:pt x="806" y="1145"/>
                    <a:pt x="806" y="1145"/>
                  </a:cubicBezTo>
                  <a:cubicBezTo>
                    <a:pt x="706" y="1142"/>
                    <a:pt x="628" y="1169"/>
                    <a:pt x="572" y="1226"/>
                  </a:cubicBezTo>
                  <a:cubicBezTo>
                    <a:pt x="571" y="1227"/>
                    <a:pt x="571" y="1227"/>
                    <a:pt x="571" y="1227"/>
                  </a:cubicBezTo>
                  <a:cubicBezTo>
                    <a:pt x="569" y="1228"/>
                    <a:pt x="569" y="1228"/>
                    <a:pt x="569" y="1228"/>
                  </a:cubicBezTo>
                  <a:cubicBezTo>
                    <a:pt x="568" y="1228"/>
                    <a:pt x="568" y="1228"/>
                    <a:pt x="568" y="1228"/>
                  </a:cubicBezTo>
                  <a:cubicBezTo>
                    <a:pt x="531" y="1232"/>
                    <a:pt x="531" y="1232"/>
                    <a:pt x="531" y="1232"/>
                  </a:cubicBezTo>
                  <a:cubicBezTo>
                    <a:pt x="529" y="1233"/>
                    <a:pt x="529" y="1233"/>
                    <a:pt x="529" y="1233"/>
                  </a:cubicBezTo>
                  <a:cubicBezTo>
                    <a:pt x="527" y="1233"/>
                    <a:pt x="527" y="1233"/>
                    <a:pt x="527" y="1233"/>
                  </a:cubicBezTo>
                  <a:cubicBezTo>
                    <a:pt x="516" y="1208"/>
                    <a:pt x="516" y="1208"/>
                    <a:pt x="516" y="1208"/>
                  </a:cubicBezTo>
                  <a:cubicBezTo>
                    <a:pt x="478" y="1218"/>
                    <a:pt x="478" y="1218"/>
                    <a:pt x="478" y="1218"/>
                  </a:cubicBezTo>
                  <a:cubicBezTo>
                    <a:pt x="458" y="1219"/>
                    <a:pt x="432" y="1213"/>
                    <a:pt x="402" y="1199"/>
                  </a:cubicBezTo>
                  <a:cubicBezTo>
                    <a:pt x="375" y="1187"/>
                    <a:pt x="350" y="1171"/>
                    <a:pt x="326" y="1152"/>
                  </a:cubicBezTo>
                  <a:cubicBezTo>
                    <a:pt x="310" y="1140"/>
                    <a:pt x="290" y="1131"/>
                    <a:pt x="267" y="1127"/>
                  </a:cubicBezTo>
                  <a:cubicBezTo>
                    <a:pt x="233" y="1124"/>
                    <a:pt x="233" y="1124"/>
                    <a:pt x="233" y="1124"/>
                  </a:cubicBezTo>
                  <a:cubicBezTo>
                    <a:pt x="195" y="1129"/>
                    <a:pt x="195" y="1129"/>
                    <a:pt x="195" y="1129"/>
                  </a:cubicBezTo>
                  <a:cubicBezTo>
                    <a:pt x="168" y="1133"/>
                    <a:pt x="140" y="1133"/>
                    <a:pt x="115" y="1131"/>
                  </a:cubicBezTo>
                  <a:cubicBezTo>
                    <a:pt x="84" y="1129"/>
                    <a:pt x="48" y="1121"/>
                    <a:pt x="3" y="1107"/>
                  </a:cubicBezTo>
                  <a:cubicBezTo>
                    <a:pt x="0" y="1113"/>
                    <a:pt x="0" y="1113"/>
                    <a:pt x="0" y="1113"/>
                  </a:cubicBezTo>
                  <a:cubicBezTo>
                    <a:pt x="1" y="1113"/>
                    <a:pt x="1" y="1113"/>
                    <a:pt x="1" y="1113"/>
                  </a:cubicBezTo>
                  <a:cubicBezTo>
                    <a:pt x="2" y="1113"/>
                    <a:pt x="2" y="1113"/>
                    <a:pt x="2" y="1113"/>
                  </a:cubicBezTo>
                  <a:cubicBezTo>
                    <a:pt x="3" y="1114"/>
                    <a:pt x="3" y="1114"/>
                    <a:pt x="3" y="1114"/>
                  </a:cubicBezTo>
                  <a:cubicBezTo>
                    <a:pt x="3" y="1115"/>
                    <a:pt x="3" y="1115"/>
                    <a:pt x="3" y="1115"/>
                  </a:cubicBezTo>
                  <a:cubicBezTo>
                    <a:pt x="4" y="1126"/>
                    <a:pt x="4" y="1126"/>
                    <a:pt x="4" y="1126"/>
                  </a:cubicBezTo>
                  <a:cubicBezTo>
                    <a:pt x="14" y="1146"/>
                    <a:pt x="14" y="1146"/>
                    <a:pt x="14" y="1146"/>
                  </a:cubicBezTo>
                  <a:cubicBezTo>
                    <a:pt x="36" y="1173"/>
                    <a:pt x="36" y="1173"/>
                    <a:pt x="36" y="1173"/>
                  </a:cubicBezTo>
                  <a:cubicBezTo>
                    <a:pt x="37" y="1176"/>
                    <a:pt x="37" y="1176"/>
                    <a:pt x="37" y="1176"/>
                  </a:cubicBezTo>
                  <a:cubicBezTo>
                    <a:pt x="33" y="1196"/>
                    <a:pt x="33" y="1196"/>
                    <a:pt x="33" y="1196"/>
                  </a:cubicBezTo>
                  <a:cubicBezTo>
                    <a:pt x="33" y="1198"/>
                    <a:pt x="33" y="1198"/>
                    <a:pt x="33" y="1198"/>
                  </a:cubicBezTo>
                  <a:cubicBezTo>
                    <a:pt x="32" y="1198"/>
                    <a:pt x="32" y="1198"/>
                    <a:pt x="32" y="1198"/>
                  </a:cubicBezTo>
                  <a:cubicBezTo>
                    <a:pt x="19" y="1214"/>
                    <a:pt x="19" y="1214"/>
                    <a:pt x="19" y="1214"/>
                  </a:cubicBezTo>
                  <a:cubicBezTo>
                    <a:pt x="33" y="1228"/>
                    <a:pt x="33" y="1228"/>
                    <a:pt x="33" y="1228"/>
                  </a:cubicBezTo>
                  <a:cubicBezTo>
                    <a:pt x="38" y="1233"/>
                    <a:pt x="41" y="1238"/>
                    <a:pt x="41" y="1242"/>
                  </a:cubicBezTo>
                  <a:cubicBezTo>
                    <a:pt x="44" y="1262"/>
                    <a:pt x="44" y="1262"/>
                    <a:pt x="44" y="1262"/>
                  </a:cubicBezTo>
                  <a:cubicBezTo>
                    <a:pt x="60" y="1278"/>
                    <a:pt x="60" y="1278"/>
                    <a:pt x="60" y="1278"/>
                  </a:cubicBezTo>
                  <a:cubicBezTo>
                    <a:pt x="60" y="1280"/>
                    <a:pt x="60" y="1280"/>
                    <a:pt x="60" y="1280"/>
                  </a:cubicBezTo>
                  <a:cubicBezTo>
                    <a:pt x="62" y="1294"/>
                    <a:pt x="62" y="1294"/>
                    <a:pt x="62" y="1294"/>
                  </a:cubicBezTo>
                  <a:cubicBezTo>
                    <a:pt x="62" y="1304"/>
                    <a:pt x="62" y="1304"/>
                    <a:pt x="62" y="1304"/>
                  </a:cubicBezTo>
                  <a:cubicBezTo>
                    <a:pt x="72" y="1312"/>
                    <a:pt x="72" y="1312"/>
                    <a:pt x="72" y="1312"/>
                  </a:cubicBezTo>
                  <a:cubicBezTo>
                    <a:pt x="78" y="1309"/>
                    <a:pt x="78" y="1309"/>
                    <a:pt x="78" y="1309"/>
                  </a:cubicBezTo>
                  <a:cubicBezTo>
                    <a:pt x="79" y="1306"/>
                    <a:pt x="79" y="1306"/>
                    <a:pt x="79" y="1306"/>
                  </a:cubicBezTo>
                  <a:cubicBezTo>
                    <a:pt x="82" y="1298"/>
                    <a:pt x="88" y="1294"/>
                    <a:pt x="95" y="1293"/>
                  </a:cubicBezTo>
                  <a:cubicBezTo>
                    <a:pt x="103" y="1289"/>
                    <a:pt x="103" y="1289"/>
                    <a:pt x="103" y="1289"/>
                  </a:cubicBezTo>
                  <a:cubicBezTo>
                    <a:pt x="159" y="1284"/>
                    <a:pt x="159" y="1284"/>
                    <a:pt x="159" y="1284"/>
                  </a:cubicBezTo>
                  <a:cubicBezTo>
                    <a:pt x="182" y="1276"/>
                    <a:pt x="182" y="1276"/>
                    <a:pt x="182" y="1276"/>
                  </a:cubicBezTo>
                  <a:cubicBezTo>
                    <a:pt x="184" y="1275"/>
                    <a:pt x="184" y="1275"/>
                    <a:pt x="184" y="1275"/>
                  </a:cubicBezTo>
                  <a:cubicBezTo>
                    <a:pt x="187" y="1272"/>
                    <a:pt x="187" y="1272"/>
                    <a:pt x="187" y="1272"/>
                  </a:cubicBezTo>
                  <a:cubicBezTo>
                    <a:pt x="198" y="1298"/>
                    <a:pt x="198" y="1298"/>
                    <a:pt x="198" y="1298"/>
                  </a:cubicBezTo>
                  <a:cubicBezTo>
                    <a:pt x="200" y="1298"/>
                    <a:pt x="200" y="1298"/>
                    <a:pt x="200" y="1298"/>
                  </a:cubicBezTo>
                  <a:cubicBezTo>
                    <a:pt x="200" y="1298"/>
                    <a:pt x="200" y="1298"/>
                    <a:pt x="200" y="1298"/>
                  </a:cubicBezTo>
                  <a:cubicBezTo>
                    <a:pt x="201" y="1304"/>
                    <a:pt x="200" y="1309"/>
                    <a:pt x="196" y="1315"/>
                  </a:cubicBezTo>
                  <a:cubicBezTo>
                    <a:pt x="166" y="1358"/>
                    <a:pt x="166" y="1358"/>
                    <a:pt x="166" y="1358"/>
                  </a:cubicBezTo>
                  <a:cubicBezTo>
                    <a:pt x="168" y="1365"/>
                    <a:pt x="168" y="1365"/>
                    <a:pt x="168" y="1365"/>
                  </a:cubicBezTo>
                  <a:cubicBezTo>
                    <a:pt x="182" y="1379"/>
                    <a:pt x="182" y="1379"/>
                    <a:pt x="182" y="1379"/>
                  </a:cubicBezTo>
                  <a:cubicBezTo>
                    <a:pt x="195" y="1388"/>
                    <a:pt x="195" y="1388"/>
                    <a:pt x="195" y="1388"/>
                  </a:cubicBezTo>
                  <a:cubicBezTo>
                    <a:pt x="196" y="1388"/>
                    <a:pt x="196" y="1388"/>
                    <a:pt x="196" y="1388"/>
                  </a:cubicBezTo>
                  <a:cubicBezTo>
                    <a:pt x="203" y="1396"/>
                    <a:pt x="208" y="1401"/>
                    <a:pt x="214" y="1403"/>
                  </a:cubicBezTo>
                  <a:cubicBezTo>
                    <a:pt x="222" y="1405"/>
                    <a:pt x="229" y="1412"/>
                    <a:pt x="235" y="1420"/>
                  </a:cubicBezTo>
                  <a:cubicBezTo>
                    <a:pt x="236" y="1423"/>
                    <a:pt x="236" y="1423"/>
                    <a:pt x="236" y="1423"/>
                  </a:cubicBezTo>
                  <a:cubicBezTo>
                    <a:pt x="247" y="1428"/>
                    <a:pt x="247" y="1428"/>
                    <a:pt x="247" y="1428"/>
                  </a:cubicBezTo>
                  <a:cubicBezTo>
                    <a:pt x="250" y="1429"/>
                    <a:pt x="250" y="1429"/>
                    <a:pt x="250" y="1429"/>
                  </a:cubicBezTo>
                  <a:cubicBezTo>
                    <a:pt x="251" y="1429"/>
                    <a:pt x="251" y="1429"/>
                    <a:pt x="251" y="1429"/>
                  </a:cubicBezTo>
                  <a:cubicBezTo>
                    <a:pt x="254" y="1440"/>
                    <a:pt x="254" y="1440"/>
                    <a:pt x="254" y="1440"/>
                  </a:cubicBezTo>
                  <a:cubicBezTo>
                    <a:pt x="254" y="1440"/>
                    <a:pt x="254" y="1440"/>
                    <a:pt x="254" y="1440"/>
                  </a:cubicBezTo>
                  <a:cubicBezTo>
                    <a:pt x="255" y="1452"/>
                    <a:pt x="255" y="1452"/>
                    <a:pt x="255" y="1452"/>
                  </a:cubicBezTo>
                  <a:cubicBezTo>
                    <a:pt x="260" y="1469"/>
                    <a:pt x="260" y="1469"/>
                    <a:pt x="260" y="1469"/>
                  </a:cubicBezTo>
                  <a:cubicBezTo>
                    <a:pt x="286" y="1473"/>
                    <a:pt x="286" y="1473"/>
                    <a:pt x="286" y="1473"/>
                  </a:cubicBezTo>
                  <a:cubicBezTo>
                    <a:pt x="288" y="1473"/>
                    <a:pt x="288" y="1473"/>
                    <a:pt x="288" y="1473"/>
                  </a:cubicBezTo>
                  <a:cubicBezTo>
                    <a:pt x="289" y="1474"/>
                    <a:pt x="289" y="1474"/>
                    <a:pt x="289" y="1474"/>
                  </a:cubicBezTo>
                  <a:cubicBezTo>
                    <a:pt x="289" y="1475"/>
                    <a:pt x="289" y="1475"/>
                    <a:pt x="289" y="1475"/>
                  </a:cubicBezTo>
                  <a:cubicBezTo>
                    <a:pt x="290" y="1477"/>
                    <a:pt x="290" y="1477"/>
                    <a:pt x="290" y="1477"/>
                  </a:cubicBezTo>
                  <a:cubicBezTo>
                    <a:pt x="298" y="1492"/>
                    <a:pt x="298" y="1492"/>
                    <a:pt x="298" y="1492"/>
                  </a:cubicBezTo>
                  <a:cubicBezTo>
                    <a:pt x="319" y="1499"/>
                    <a:pt x="319" y="1499"/>
                    <a:pt x="319" y="1499"/>
                  </a:cubicBezTo>
                  <a:cubicBezTo>
                    <a:pt x="334" y="1492"/>
                    <a:pt x="334" y="1492"/>
                    <a:pt x="334" y="1492"/>
                  </a:cubicBezTo>
                  <a:cubicBezTo>
                    <a:pt x="331" y="1484"/>
                    <a:pt x="331" y="1484"/>
                    <a:pt x="331" y="1484"/>
                  </a:cubicBezTo>
                  <a:cubicBezTo>
                    <a:pt x="318" y="1471"/>
                    <a:pt x="318" y="1471"/>
                    <a:pt x="318" y="1471"/>
                  </a:cubicBezTo>
                  <a:cubicBezTo>
                    <a:pt x="320" y="1469"/>
                    <a:pt x="320" y="1469"/>
                    <a:pt x="320" y="1469"/>
                  </a:cubicBezTo>
                  <a:cubicBezTo>
                    <a:pt x="320" y="1467"/>
                    <a:pt x="320" y="1467"/>
                    <a:pt x="320" y="1467"/>
                  </a:cubicBezTo>
                  <a:cubicBezTo>
                    <a:pt x="331" y="1445"/>
                    <a:pt x="331" y="1445"/>
                    <a:pt x="331" y="1445"/>
                  </a:cubicBezTo>
                  <a:cubicBezTo>
                    <a:pt x="357" y="1445"/>
                    <a:pt x="357" y="1445"/>
                    <a:pt x="357" y="1445"/>
                  </a:cubicBezTo>
                  <a:cubicBezTo>
                    <a:pt x="358" y="1446"/>
                    <a:pt x="358" y="1446"/>
                    <a:pt x="358" y="1446"/>
                  </a:cubicBezTo>
                  <a:cubicBezTo>
                    <a:pt x="394" y="1458"/>
                    <a:pt x="394" y="1458"/>
                    <a:pt x="394" y="1458"/>
                  </a:cubicBezTo>
                  <a:cubicBezTo>
                    <a:pt x="414" y="1455"/>
                    <a:pt x="414" y="1455"/>
                    <a:pt x="414" y="1455"/>
                  </a:cubicBezTo>
                  <a:cubicBezTo>
                    <a:pt x="430" y="1440"/>
                    <a:pt x="430" y="1440"/>
                    <a:pt x="430" y="1440"/>
                  </a:cubicBezTo>
                  <a:cubicBezTo>
                    <a:pt x="448" y="1418"/>
                    <a:pt x="459" y="1409"/>
                    <a:pt x="467" y="1414"/>
                  </a:cubicBezTo>
                  <a:cubicBezTo>
                    <a:pt x="475" y="1413"/>
                    <a:pt x="475" y="1413"/>
                    <a:pt x="475" y="1413"/>
                  </a:cubicBezTo>
                  <a:cubicBezTo>
                    <a:pt x="484" y="1413"/>
                    <a:pt x="490" y="1414"/>
                    <a:pt x="493" y="1415"/>
                  </a:cubicBezTo>
                  <a:cubicBezTo>
                    <a:pt x="494" y="1417"/>
                    <a:pt x="495" y="1419"/>
                    <a:pt x="495" y="1421"/>
                  </a:cubicBezTo>
                  <a:cubicBezTo>
                    <a:pt x="495" y="1426"/>
                    <a:pt x="499" y="1434"/>
                    <a:pt x="506" y="1446"/>
                  </a:cubicBezTo>
                  <a:cubicBezTo>
                    <a:pt x="506" y="1447"/>
                    <a:pt x="506" y="1447"/>
                    <a:pt x="506" y="1447"/>
                  </a:cubicBezTo>
                  <a:cubicBezTo>
                    <a:pt x="506" y="1448"/>
                    <a:pt x="506" y="1448"/>
                    <a:pt x="506" y="1448"/>
                  </a:cubicBezTo>
                  <a:cubicBezTo>
                    <a:pt x="509" y="1462"/>
                    <a:pt x="509" y="1462"/>
                    <a:pt x="509" y="1462"/>
                  </a:cubicBezTo>
                  <a:cubicBezTo>
                    <a:pt x="509" y="1466"/>
                    <a:pt x="509" y="1466"/>
                    <a:pt x="509" y="1466"/>
                  </a:cubicBezTo>
                  <a:cubicBezTo>
                    <a:pt x="505" y="1483"/>
                    <a:pt x="505" y="1483"/>
                    <a:pt x="505" y="1483"/>
                  </a:cubicBezTo>
                  <a:cubicBezTo>
                    <a:pt x="505" y="1483"/>
                    <a:pt x="505" y="1483"/>
                    <a:pt x="505" y="1483"/>
                  </a:cubicBezTo>
                  <a:cubicBezTo>
                    <a:pt x="505" y="1484"/>
                    <a:pt x="505" y="1484"/>
                    <a:pt x="505" y="1484"/>
                  </a:cubicBezTo>
                  <a:cubicBezTo>
                    <a:pt x="503" y="1485"/>
                    <a:pt x="503" y="1485"/>
                    <a:pt x="503" y="1485"/>
                  </a:cubicBezTo>
                  <a:cubicBezTo>
                    <a:pt x="486" y="1506"/>
                    <a:pt x="486" y="1506"/>
                    <a:pt x="486" y="1506"/>
                  </a:cubicBezTo>
                  <a:cubicBezTo>
                    <a:pt x="484" y="1507"/>
                    <a:pt x="484" y="1507"/>
                    <a:pt x="484" y="1507"/>
                  </a:cubicBezTo>
                  <a:cubicBezTo>
                    <a:pt x="484" y="1507"/>
                    <a:pt x="484" y="1507"/>
                    <a:pt x="484" y="1507"/>
                  </a:cubicBezTo>
                  <a:cubicBezTo>
                    <a:pt x="446" y="1524"/>
                    <a:pt x="446" y="1524"/>
                    <a:pt x="446" y="1524"/>
                  </a:cubicBezTo>
                  <a:cubicBezTo>
                    <a:pt x="441" y="1534"/>
                    <a:pt x="441" y="1534"/>
                    <a:pt x="441" y="1534"/>
                  </a:cubicBezTo>
                  <a:cubicBezTo>
                    <a:pt x="436" y="1565"/>
                    <a:pt x="436" y="1565"/>
                    <a:pt x="436" y="1565"/>
                  </a:cubicBezTo>
                  <a:cubicBezTo>
                    <a:pt x="439" y="1580"/>
                    <a:pt x="439" y="1580"/>
                    <a:pt x="439" y="1580"/>
                  </a:cubicBezTo>
                  <a:cubicBezTo>
                    <a:pt x="449" y="1595"/>
                    <a:pt x="449" y="1595"/>
                    <a:pt x="449" y="1595"/>
                  </a:cubicBezTo>
                  <a:cubicBezTo>
                    <a:pt x="453" y="1599"/>
                    <a:pt x="453" y="1599"/>
                    <a:pt x="453" y="1599"/>
                  </a:cubicBezTo>
                  <a:cubicBezTo>
                    <a:pt x="465" y="1607"/>
                    <a:pt x="465" y="1607"/>
                    <a:pt x="465" y="1607"/>
                  </a:cubicBezTo>
                  <a:cubicBezTo>
                    <a:pt x="510" y="1607"/>
                    <a:pt x="510" y="1607"/>
                    <a:pt x="510" y="1607"/>
                  </a:cubicBezTo>
                  <a:cubicBezTo>
                    <a:pt x="547" y="1602"/>
                    <a:pt x="547" y="1602"/>
                    <a:pt x="547" y="1602"/>
                  </a:cubicBezTo>
                  <a:cubicBezTo>
                    <a:pt x="552" y="1596"/>
                    <a:pt x="552" y="1596"/>
                    <a:pt x="552" y="1596"/>
                  </a:cubicBezTo>
                  <a:cubicBezTo>
                    <a:pt x="557" y="1590"/>
                    <a:pt x="563" y="1588"/>
                    <a:pt x="566" y="1588"/>
                  </a:cubicBezTo>
                  <a:cubicBezTo>
                    <a:pt x="591" y="1592"/>
                    <a:pt x="591" y="1592"/>
                    <a:pt x="591" y="1592"/>
                  </a:cubicBezTo>
                  <a:cubicBezTo>
                    <a:pt x="593" y="1588"/>
                    <a:pt x="593" y="1588"/>
                    <a:pt x="593" y="1588"/>
                  </a:cubicBezTo>
                  <a:cubicBezTo>
                    <a:pt x="591" y="1581"/>
                    <a:pt x="591" y="1574"/>
                    <a:pt x="595" y="1568"/>
                  </a:cubicBezTo>
                  <a:cubicBezTo>
                    <a:pt x="606" y="1550"/>
                    <a:pt x="606" y="1550"/>
                    <a:pt x="606" y="1550"/>
                  </a:cubicBezTo>
                  <a:cubicBezTo>
                    <a:pt x="606" y="1516"/>
                    <a:pt x="606" y="1516"/>
                    <a:pt x="606" y="1516"/>
                  </a:cubicBezTo>
                  <a:cubicBezTo>
                    <a:pt x="606" y="1515"/>
                    <a:pt x="606" y="1515"/>
                    <a:pt x="606" y="1515"/>
                  </a:cubicBezTo>
                  <a:cubicBezTo>
                    <a:pt x="625" y="1460"/>
                    <a:pt x="625" y="1460"/>
                    <a:pt x="625" y="1460"/>
                  </a:cubicBezTo>
                  <a:cubicBezTo>
                    <a:pt x="626" y="1459"/>
                    <a:pt x="626" y="1459"/>
                    <a:pt x="626" y="1459"/>
                  </a:cubicBezTo>
                  <a:cubicBezTo>
                    <a:pt x="626" y="1458"/>
                    <a:pt x="626" y="1458"/>
                    <a:pt x="626" y="1458"/>
                  </a:cubicBezTo>
                  <a:cubicBezTo>
                    <a:pt x="627" y="1458"/>
                    <a:pt x="627" y="1458"/>
                    <a:pt x="627" y="1458"/>
                  </a:cubicBezTo>
                  <a:cubicBezTo>
                    <a:pt x="627" y="1457"/>
                    <a:pt x="627" y="1457"/>
                    <a:pt x="627" y="1457"/>
                  </a:cubicBezTo>
                  <a:cubicBezTo>
                    <a:pt x="660" y="1431"/>
                    <a:pt x="660" y="1431"/>
                    <a:pt x="660" y="1431"/>
                  </a:cubicBezTo>
                  <a:cubicBezTo>
                    <a:pt x="662" y="1429"/>
                    <a:pt x="662" y="1429"/>
                    <a:pt x="662" y="1429"/>
                  </a:cubicBezTo>
                  <a:cubicBezTo>
                    <a:pt x="690" y="1441"/>
                    <a:pt x="690" y="1441"/>
                    <a:pt x="690" y="1441"/>
                  </a:cubicBezTo>
                  <a:cubicBezTo>
                    <a:pt x="690" y="1441"/>
                    <a:pt x="690" y="1441"/>
                    <a:pt x="690" y="1441"/>
                  </a:cubicBezTo>
                  <a:cubicBezTo>
                    <a:pt x="705" y="1452"/>
                    <a:pt x="712" y="1460"/>
                    <a:pt x="712" y="1466"/>
                  </a:cubicBezTo>
                  <a:cubicBezTo>
                    <a:pt x="710" y="1489"/>
                    <a:pt x="710" y="1489"/>
                    <a:pt x="710" y="1489"/>
                  </a:cubicBezTo>
                  <a:cubicBezTo>
                    <a:pt x="701" y="1504"/>
                    <a:pt x="701" y="1504"/>
                    <a:pt x="701" y="1504"/>
                  </a:cubicBezTo>
                  <a:cubicBezTo>
                    <a:pt x="693" y="1525"/>
                    <a:pt x="693" y="1525"/>
                    <a:pt x="693" y="1525"/>
                  </a:cubicBezTo>
                  <a:cubicBezTo>
                    <a:pt x="693" y="1548"/>
                    <a:pt x="693" y="1548"/>
                    <a:pt x="693" y="1548"/>
                  </a:cubicBezTo>
                  <a:cubicBezTo>
                    <a:pt x="701" y="1559"/>
                    <a:pt x="701" y="1559"/>
                    <a:pt x="701" y="1559"/>
                  </a:cubicBezTo>
                  <a:cubicBezTo>
                    <a:pt x="710" y="1557"/>
                    <a:pt x="710" y="1557"/>
                    <a:pt x="710" y="1557"/>
                  </a:cubicBezTo>
                  <a:cubicBezTo>
                    <a:pt x="712" y="1556"/>
                    <a:pt x="712" y="1556"/>
                    <a:pt x="712" y="1556"/>
                  </a:cubicBezTo>
                  <a:cubicBezTo>
                    <a:pt x="728" y="1557"/>
                    <a:pt x="728" y="1557"/>
                    <a:pt x="728" y="1557"/>
                  </a:cubicBezTo>
                  <a:cubicBezTo>
                    <a:pt x="737" y="1562"/>
                    <a:pt x="742" y="1569"/>
                    <a:pt x="746" y="1580"/>
                  </a:cubicBezTo>
                  <a:cubicBezTo>
                    <a:pt x="756" y="1583"/>
                    <a:pt x="756" y="1583"/>
                    <a:pt x="756" y="1583"/>
                  </a:cubicBezTo>
                  <a:cubicBezTo>
                    <a:pt x="757" y="1583"/>
                    <a:pt x="757" y="1583"/>
                    <a:pt x="757" y="1583"/>
                  </a:cubicBezTo>
                  <a:cubicBezTo>
                    <a:pt x="757" y="1583"/>
                    <a:pt x="757" y="1583"/>
                    <a:pt x="757" y="1583"/>
                  </a:cubicBezTo>
                  <a:cubicBezTo>
                    <a:pt x="758" y="1583"/>
                    <a:pt x="758" y="1583"/>
                    <a:pt x="758" y="1583"/>
                  </a:cubicBezTo>
                  <a:cubicBezTo>
                    <a:pt x="794" y="1600"/>
                    <a:pt x="794" y="1600"/>
                    <a:pt x="794" y="1600"/>
                  </a:cubicBezTo>
                  <a:cubicBezTo>
                    <a:pt x="810" y="1605"/>
                    <a:pt x="810" y="1605"/>
                    <a:pt x="810" y="1605"/>
                  </a:cubicBezTo>
                  <a:cubicBezTo>
                    <a:pt x="832" y="1602"/>
                    <a:pt x="832" y="1602"/>
                    <a:pt x="832" y="1602"/>
                  </a:cubicBezTo>
                  <a:cubicBezTo>
                    <a:pt x="841" y="1589"/>
                    <a:pt x="841" y="1589"/>
                    <a:pt x="841" y="1589"/>
                  </a:cubicBezTo>
                  <a:cubicBezTo>
                    <a:pt x="854" y="1537"/>
                    <a:pt x="854" y="1537"/>
                    <a:pt x="854" y="1537"/>
                  </a:cubicBezTo>
                  <a:cubicBezTo>
                    <a:pt x="855" y="1509"/>
                    <a:pt x="855" y="1509"/>
                    <a:pt x="855" y="1509"/>
                  </a:cubicBezTo>
                  <a:cubicBezTo>
                    <a:pt x="855" y="1507"/>
                    <a:pt x="855" y="1507"/>
                    <a:pt x="855" y="1507"/>
                  </a:cubicBezTo>
                  <a:cubicBezTo>
                    <a:pt x="857" y="1506"/>
                    <a:pt x="857" y="1506"/>
                    <a:pt x="857" y="1506"/>
                  </a:cubicBezTo>
                  <a:cubicBezTo>
                    <a:pt x="858" y="1505"/>
                    <a:pt x="858" y="1505"/>
                    <a:pt x="858" y="1505"/>
                  </a:cubicBezTo>
                  <a:cubicBezTo>
                    <a:pt x="878" y="1488"/>
                    <a:pt x="878" y="1488"/>
                    <a:pt x="878" y="1488"/>
                  </a:cubicBezTo>
                  <a:cubicBezTo>
                    <a:pt x="890" y="1473"/>
                    <a:pt x="890" y="1473"/>
                    <a:pt x="890" y="1473"/>
                  </a:cubicBezTo>
                  <a:cubicBezTo>
                    <a:pt x="891" y="1472"/>
                    <a:pt x="891" y="1472"/>
                    <a:pt x="891" y="1472"/>
                  </a:cubicBezTo>
                  <a:cubicBezTo>
                    <a:pt x="912" y="1462"/>
                    <a:pt x="912" y="1462"/>
                    <a:pt x="912" y="1462"/>
                  </a:cubicBezTo>
                  <a:cubicBezTo>
                    <a:pt x="925" y="1455"/>
                    <a:pt x="925" y="1455"/>
                    <a:pt x="925" y="1455"/>
                  </a:cubicBezTo>
                  <a:cubicBezTo>
                    <a:pt x="940" y="1449"/>
                    <a:pt x="940" y="1449"/>
                    <a:pt x="940" y="1449"/>
                  </a:cubicBezTo>
                  <a:cubicBezTo>
                    <a:pt x="932" y="1417"/>
                    <a:pt x="932" y="1417"/>
                    <a:pt x="932" y="1417"/>
                  </a:cubicBezTo>
                  <a:cubicBezTo>
                    <a:pt x="968" y="1421"/>
                    <a:pt x="968" y="1421"/>
                    <a:pt x="968" y="1421"/>
                  </a:cubicBezTo>
                  <a:cubicBezTo>
                    <a:pt x="968" y="1421"/>
                    <a:pt x="968" y="1421"/>
                    <a:pt x="968" y="1421"/>
                  </a:cubicBezTo>
                  <a:cubicBezTo>
                    <a:pt x="968" y="1422"/>
                    <a:pt x="968" y="1422"/>
                    <a:pt x="968" y="1422"/>
                  </a:cubicBezTo>
                  <a:cubicBezTo>
                    <a:pt x="968" y="1422"/>
                    <a:pt x="968" y="1422"/>
                    <a:pt x="968" y="1422"/>
                  </a:cubicBezTo>
                  <a:cubicBezTo>
                    <a:pt x="987" y="1430"/>
                    <a:pt x="987" y="1430"/>
                    <a:pt x="987" y="1430"/>
                  </a:cubicBezTo>
                  <a:cubicBezTo>
                    <a:pt x="987" y="1430"/>
                    <a:pt x="987" y="1430"/>
                    <a:pt x="987" y="1430"/>
                  </a:cubicBezTo>
                  <a:cubicBezTo>
                    <a:pt x="987" y="1429"/>
                    <a:pt x="987" y="1429"/>
                    <a:pt x="987" y="1429"/>
                  </a:cubicBezTo>
                  <a:cubicBezTo>
                    <a:pt x="992" y="1409"/>
                    <a:pt x="992" y="1409"/>
                    <a:pt x="992" y="1409"/>
                  </a:cubicBezTo>
                  <a:cubicBezTo>
                    <a:pt x="992" y="1405"/>
                    <a:pt x="992" y="1405"/>
                    <a:pt x="992" y="1405"/>
                  </a:cubicBezTo>
                  <a:cubicBezTo>
                    <a:pt x="995" y="1407"/>
                    <a:pt x="995" y="1407"/>
                    <a:pt x="995" y="1407"/>
                  </a:cubicBezTo>
                  <a:cubicBezTo>
                    <a:pt x="997" y="1407"/>
                    <a:pt x="997" y="1407"/>
                    <a:pt x="997" y="1407"/>
                  </a:cubicBezTo>
                  <a:cubicBezTo>
                    <a:pt x="1014" y="1411"/>
                    <a:pt x="1014" y="1411"/>
                    <a:pt x="1014" y="1411"/>
                  </a:cubicBezTo>
                  <a:cubicBezTo>
                    <a:pt x="1023" y="1411"/>
                    <a:pt x="1023" y="1411"/>
                    <a:pt x="1023" y="1411"/>
                  </a:cubicBezTo>
                  <a:cubicBezTo>
                    <a:pt x="1039" y="1393"/>
                    <a:pt x="1039" y="1393"/>
                    <a:pt x="1039" y="1393"/>
                  </a:cubicBezTo>
                  <a:cubicBezTo>
                    <a:pt x="1040" y="1393"/>
                    <a:pt x="1040" y="1393"/>
                    <a:pt x="1040" y="1393"/>
                  </a:cubicBezTo>
                  <a:cubicBezTo>
                    <a:pt x="1041" y="1392"/>
                    <a:pt x="1041" y="1392"/>
                    <a:pt x="1041" y="1392"/>
                  </a:cubicBezTo>
                  <a:cubicBezTo>
                    <a:pt x="1042" y="1392"/>
                    <a:pt x="1042" y="1392"/>
                    <a:pt x="1042" y="1392"/>
                  </a:cubicBezTo>
                  <a:cubicBezTo>
                    <a:pt x="1063" y="1388"/>
                    <a:pt x="1063" y="1388"/>
                    <a:pt x="1063" y="1388"/>
                  </a:cubicBezTo>
                  <a:cubicBezTo>
                    <a:pt x="1081" y="1371"/>
                    <a:pt x="1081" y="1371"/>
                    <a:pt x="1081" y="1371"/>
                  </a:cubicBezTo>
                  <a:cubicBezTo>
                    <a:pt x="1090" y="1357"/>
                    <a:pt x="1090" y="1357"/>
                    <a:pt x="1090" y="1357"/>
                  </a:cubicBezTo>
                  <a:cubicBezTo>
                    <a:pt x="1090" y="1340"/>
                    <a:pt x="1090" y="1340"/>
                    <a:pt x="1090" y="1340"/>
                  </a:cubicBezTo>
                  <a:cubicBezTo>
                    <a:pt x="1090" y="1334"/>
                    <a:pt x="1093" y="1329"/>
                    <a:pt x="1100" y="1326"/>
                  </a:cubicBezTo>
                  <a:cubicBezTo>
                    <a:pt x="1100" y="1326"/>
                    <a:pt x="1100" y="1326"/>
                    <a:pt x="1100" y="1326"/>
                  </a:cubicBezTo>
                  <a:cubicBezTo>
                    <a:pt x="1102" y="1326"/>
                    <a:pt x="1102" y="1326"/>
                    <a:pt x="1102" y="1326"/>
                  </a:cubicBezTo>
                  <a:cubicBezTo>
                    <a:pt x="1103" y="1326"/>
                    <a:pt x="1103" y="1326"/>
                    <a:pt x="1103" y="1326"/>
                  </a:cubicBezTo>
                  <a:cubicBezTo>
                    <a:pt x="1123" y="1328"/>
                    <a:pt x="1123" y="1328"/>
                    <a:pt x="1123" y="1328"/>
                  </a:cubicBezTo>
                  <a:cubicBezTo>
                    <a:pt x="1131" y="1323"/>
                    <a:pt x="1131" y="1323"/>
                    <a:pt x="1131" y="1323"/>
                  </a:cubicBezTo>
                  <a:cubicBezTo>
                    <a:pt x="1135" y="1308"/>
                    <a:pt x="1135" y="1308"/>
                    <a:pt x="1135" y="1308"/>
                  </a:cubicBezTo>
                  <a:cubicBezTo>
                    <a:pt x="1156" y="1302"/>
                    <a:pt x="1156" y="1302"/>
                    <a:pt x="1156" y="1302"/>
                  </a:cubicBezTo>
                  <a:cubicBezTo>
                    <a:pt x="1157" y="1302"/>
                    <a:pt x="1157" y="1302"/>
                    <a:pt x="1157" y="1302"/>
                  </a:cubicBezTo>
                  <a:cubicBezTo>
                    <a:pt x="1158" y="1302"/>
                    <a:pt x="1158" y="1302"/>
                    <a:pt x="1158" y="1302"/>
                  </a:cubicBezTo>
                  <a:cubicBezTo>
                    <a:pt x="1158" y="1302"/>
                    <a:pt x="1158" y="1302"/>
                    <a:pt x="1158" y="1302"/>
                  </a:cubicBezTo>
                  <a:cubicBezTo>
                    <a:pt x="1184" y="1305"/>
                    <a:pt x="1184" y="1305"/>
                    <a:pt x="1184" y="1305"/>
                  </a:cubicBezTo>
                  <a:cubicBezTo>
                    <a:pt x="1205" y="1300"/>
                    <a:pt x="1205" y="1300"/>
                    <a:pt x="1205" y="1300"/>
                  </a:cubicBezTo>
                  <a:cubicBezTo>
                    <a:pt x="1218" y="1287"/>
                    <a:pt x="1218" y="1287"/>
                    <a:pt x="1218" y="1287"/>
                  </a:cubicBezTo>
                  <a:cubicBezTo>
                    <a:pt x="1226" y="1270"/>
                    <a:pt x="1226" y="1270"/>
                    <a:pt x="1226" y="1270"/>
                  </a:cubicBezTo>
                  <a:cubicBezTo>
                    <a:pt x="1211" y="1253"/>
                    <a:pt x="1211" y="1253"/>
                    <a:pt x="1211" y="1253"/>
                  </a:cubicBezTo>
                  <a:cubicBezTo>
                    <a:pt x="1211" y="1252"/>
                    <a:pt x="1211" y="1252"/>
                    <a:pt x="1211" y="1252"/>
                  </a:cubicBezTo>
                  <a:cubicBezTo>
                    <a:pt x="1211" y="1252"/>
                    <a:pt x="1211" y="1252"/>
                    <a:pt x="1211" y="1252"/>
                  </a:cubicBezTo>
                  <a:cubicBezTo>
                    <a:pt x="1207" y="1240"/>
                    <a:pt x="1207" y="1240"/>
                    <a:pt x="1207" y="1240"/>
                  </a:cubicBezTo>
                  <a:cubicBezTo>
                    <a:pt x="1207" y="1240"/>
                    <a:pt x="1207" y="1240"/>
                    <a:pt x="1207" y="1240"/>
                  </a:cubicBezTo>
                  <a:cubicBezTo>
                    <a:pt x="1203" y="1221"/>
                    <a:pt x="1203" y="1221"/>
                    <a:pt x="1203" y="1221"/>
                  </a:cubicBezTo>
                  <a:cubicBezTo>
                    <a:pt x="1203" y="1220"/>
                    <a:pt x="1203" y="1220"/>
                    <a:pt x="1203" y="1220"/>
                  </a:cubicBezTo>
                  <a:cubicBezTo>
                    <a:pt x="1213" y="1203"/>
                    <a:pt x="1213" y="1203"/>
                    <a:pt x="1213" y="1203"/>
                  </a:cubicBezTo>
                  <a:cubicBezTo>
                    <a:pt x="1213" y="1198"/>
                    <a:pt x="1216" y="1190"/>
                    <a:pt x="1224" y="1182"/>
                  </a:cubicBezTo>
                  <a:cubicBezTo>
                    <a:pt x="1236" y="1159"/>
                    <a:pt x="1236" y="1159"/>
                    <a:pt x="1236" y="1159"/>
                  </a:cubicBezTo>
                  <a:cubicBezTo>
                    <a:pt x="1236" y="1157"/>
                    <a:pt x="1236" y="1157"/>
                    <a:pt x="1236" y="1157"/>
                  </a:cubicBezTo>
                  <a:cubicBezTo>
                    <a:pt x="1237" y="1157"/>
                    <a:pt x="1237" y="1157"/>
                    <a:pt x="1237" y="1157"/>
                  </a:cubicBezTo>
                  <a:cubicBezTo>
                    <a:pt x="1248" y="1141"/>
                    <a:pt x="1248" y="1141"/>
                    <a:pt x="1248" y="1141"/>
                  </a:cubicBezTo>
                  <a:cubicBezTo>
                    <a:pt x="1263" y="1109"/>
                    <a:pt x="1263" y="1109"/>
                    <a:pt x="1263" y="1109"/>
                  </a:cubicBezTo>
                  <a:cubicBezTo>
                    <a:pt x="1278" y="1130"/>
                    <a:pt x="1278" y="1130"/>
                    <a:pt x="1278" y="1130"/>
                  </a:cubicBezTo>
                  <a:cubicBezTo>
                    <a:pt x="1279" y="1131"/>
                    <a:pt x="1279" y="1131"/>
                    <a:pt x="1279" y="1131"/>
                  </a:cubicBezTo>
                  <a:cubicBezTo>
                    <a:pt x="1279" y="1132"/>
                    <a:pt x="1279" y="1132"/>
                    <a:pt x="1279" y="1132"/>
                  </a:cubicBezTo>
                  <a:cubicBezTo>
                    <a:pt x="1284" y="1153"/>
                    <a:pt x="1284" y="1153"/>
                    <a:pt x="1284" y="1153"/>
                  </a:cubicBezTo>
                  <a:cubicBezTo>
                    <a:pt x="1284" y="1154"/>
                    <a:pt x="1284" y="1154"/>
                    <a:pt x="1284" y="1154"/>
                  </a:cubicBezTo>
                  <a:cubicBezTo>
                    <a:pt x="1288" y="1175"/>
                    <a:pt x="1288" y="1175"/>
                    <a:pt x="1288" y="1175"/>
                  </a:cubicBezTo>
                  <a:cubicBezTo>
                    <a:pt x="1302" y="1182"/>
                    <a:pt x="1302" y="1182"/>
                    <a:pt x="1302" y="1182"/>
                  </a:cubicBezTo>
                  <a:cubicBezTo>
                    <a:pt x="1303" y="1182"/>
                    <a:pt x="1303" y="1182"/>
                    <a:pt x="1303" y="1182"/>
                  </a:cubicBezTo>
                  <a:cubicBezTo>
                    <a:pt x="1303" y="1182"/>
                    <a:pt x="1303" y="1182"/>
                    <a:pt x="1303" y="1182"/>
                  </a:cubicBezTo>
                  <a:cubicBezTo>
                    <a:pt x="1303" y="1182"/>
                    <a:pt x="1303" y="1182"/>
                    <a:pt x="1303" y="1182"/>
                  </a:cubicBezTo>
                  <a:cubicBezTo>
                    <a:pt x="1308" y="1184"/>
                    <a:pt x="1308" y="1184"/>
                    <a:pt x="1308" y="1184"/>
                  </a:cubicBezTo>
                  <a:cubicBezTo>
                    <a:pt x="1309" y="1183"/>
                    <a:pt x="1309" y="1183"/>
                    <a:pt x="1309" y="1183"/>
                  </a:cubicBezTo>
                  <a:cubicBezTo>
                    <a:pt x="1321" y="1161"/>
                    <a:pt x="1321" y="1161"/>
                    <a:pt x="1321" y="1161"/>
                  </a:cubicBezTo>
                  <a:cubicBezTo>
                    <a:pt x="1329" y="1140"/>
                    <a:pt x="1329" y="1140"/>
                    <a:pt x="1329" y="1140"/>
                  </a:cubicBezTo>
                  <a:cubicBezTo>
                    <a:pt x="1332" y="1141"/>
                    <a:pt x="1332" y="1141"/>
                    <a:pt x="1332" y="1141"/>
                  </a:cubicBezTo>
                  <a:cubicBezTo>
                    <a:pt x="1335" y="1142"/>
                    <a:pt x="1335" y="1142"/>
                    <a:pt x="1335" y="1142"/>
                  </a:cubicBezTo>
                  <a:cubicBezTo>
                    <a:pt x="1366" y="1152"/>
                    <a:pt x="1366" y="1152"/>
                    <a:pt x="1366" y="1152"/>
                  </a:cubicBezTo>
                  <a:cubicBezTo>
                    <a:pt x="1381" y="1141"/>
                    <a:pt x="1381" y="1141"/>
                    <a:pt x="1381" y="1141"/>
                  </a:cubicBezTo>
                  <a:cubicBezTo>
                    <a:pt x="1382" y="1140"/>
                    <a:pt x="1382" y="1140"/>
                    <a:pt x="1382" y="1140"/>
                  </a:cubicBezTo>
                  <a:cubicBezTo>
                    <a:pt x="1384" y="1140"/>
                    <a:pt x="1384" y="1140"/>
                    <a:pt x="1384" y="1140"/>
                  </a:cubicBezTo>
                  <a:cubicBezTo>
                    <a:pt x="1398" y="1138"/>
                    <a:pt x="1398" y="1138"/>
                    <a:pt x="1398" y="1138"/>
                  </a:cubicBezTo>
                  <a:cubicBezTo>
                    <a:pt x="1409" y="1121"/>
                    <a:pt x="1409" y="1121"/>
                    <a:pt x="1409" y="1121"/>
                  </a:cubicBezTo>
                  <a:cubicBezTo>
                    <a:pt x="1409" y="1098"/>
                    <a:pt x="1409" y="1098"/>
                    <a:pt x="1409" y="1098"/>
                  </a:cubicBezTo>
                  <a:cubicBezTo>
                    <a:pt x="1416" y="1065"/>
                    <a:pt x="1416" y="1065"/>
                    <a:pt x="1416" y="1065"/>
                  </a:cubicBezTo>
                  <a:cubicBezTo>
                    <a:pt x="1419" y="1066"/>
                    <a:pt x="1419" y="1066"/>
                    <a:pt x="1419" y="1066"/>
                  </a:cubicBezTo>
                  <a:cubicBezTo>
                    <a:pt x="1422" y="1066"/>
                    <a:pt x="1422" y="1066"/>
                    <a:pt x="1422" y="1066"/>
                  </a:cubicBezTo>
                  <a:cubicBezTo>
                    <a:pt x="1445" y="1071"/>
                    <a:pt x="1445" y="1071"/>
                    <a:pt x="1445" y="1071"/>
                  </a:cubicBezTo>
                  <a:cubicBezTo>
                    <a:pt x="1455" y="1052"/>
                    <a:pt x="1455" y="1052"/>
                    <a:pt x="1455" y="1052"/>
                  </a:cubicBezTo>
                  <a:cubicBezTo>
                    <a:pt x="1457" y="1052"/>
                    <a:pt x="1457" y="1052"/>
                    <a:pt x="1457" y="1052"/>
                  </a:cubicBezTo>
                  <a:cubicBezTo>
                    <a:pt x="1459" y="1052"/>
                    <a:pt x="1459" y="1052"/>
                    <a:pt x="1459" y="1052"/>
                  </a:cubicBezTo>
                  <a:cubicBezTo>
                    <a:pt x="1480" y="1050"/>
                    <a:pt x="1480" y="1050"/>
                    <a:pt x="1480" y="1050"/>
                  </a:cubicBezTo>
                  <a:cubicBezTo>
                    <a:pt x="1483" y="1050"/>
                    <a:pt x="1483" y="1050"/>
                    <a:pt x="1483" y="1050"/>
                  </a:cubicBezTo>
                  <a:cubicBezTo>
                    <a:pt x="1483" y="1051"/>
                    <a:pt x="1483" y="1051"/>
                    <a:pt x="1483" y="1051"/>
                  </a:cubicBezTo>
                  <a:cubicBezTo>
                    <a:pt x="1485" y="1052"/>
                    <a:pt x="1485" y="1052"/>
                    <a:pt x="1485" y="1052"/>
                  </a:cubicBezTo>
                  <a:cubicBezTo>
                    <a:pt x="1496" y="1067"/>
                    <a:pt x="1496" y="1067"/>
                    <a:pt x="1496" y="1067"/>
                  </a:cubicBezTo>
                  <a:cubicBezTo>
                    <a:pt x="1496" y="1068"/>
                    <a:pt x="1496" y="1068"/>
                    <a:pt x="1496" y="1068"/>
                  </a:cubicBezTo>
                  <a:cubicBezTo>
                    <a:pt x="1497" y="1069"/>
                    <a:pt x="1497" y="1069"/>
                    <a:pt x="1497" y="1069"/>
                  </a:cubicBezTo>
                  <a:cubicBezTo>
                    <a:pt x="1497" y="1071"/>
                    <a:pt x="1497" y="1071"/>
                    <a:pt x="1497" y="1071"/>
                  </a:cubicBezTo>
                  <a:cubicBezTo>
                    <a:pt x="1499" y="1092"/>
                    <a:pt x="1499" y="1092"/>
                    <a:pt x="1499" y="1092"/>
                  </a:cubicBezTo>
                  <a:cubicBezTo>
                    <a:pt x="1509" y="1102"/>
                    <a:pt x="1509" y="1102"/>
                    <a:pt x="1509" y="1102"/>
                  </a:cubicBezTo>
                  <a:cubicBezTo>
                    <a:pt x="1524" y="1088"/>
                    <a:pt x="1524" y="1088"/>
                    <a:pt x="1524" y="1088"/>
                  </a:cubicBezTo>
                  <a:cubicBezTo>
                    <a:pt x="1527" y="1092"/>
                    <a:pt x="1527" y="1092"/>
                    <a:pt x="1527" y="1092"/>
                  </a:cubicBezTo>
                  <a:cubicBezTo>
                    <a:pt x="1533" y="1097"/>
                    <a:pt x="1535" y="1103"/>
                    <a:pt x="1535" y="1109"/>
                  </a:cubicBezTo>
                  <a:cubicBezTo>
                    <a:pt x="1535" y="1128"/>
                    <a:pt x="1535" y="1128"/>
                    <a:pt x="1535" y="1128"/>
                  </a:cubicBezTo>
                  <a:cubicBezTo>
                    <a:pt x="1527" y="1147"/>
                    <a:pt x="1527" y="1147"/>
                    <a:pt x="1527" y="1147"/>
                  </a:cubicBezTo>
                  <a:cubicBezTo>
                    <a:pt x="1533" y="1155"/>
                    <a:pt x="1533" y="1155"/>
                    <a:pt x="1533" y="1155"/>
                  </a:cubicBezTo>
                  <a:cubicBezTo>
                    <a:pt x="1543" y="1167"/>
                    <a:pt x="1543" y="1167"/>
                    <a:pt x="1543" y="1167"/>
                  </a:cubicBezTo>
                  <a:cubicBezTo>
                    <a:pt x="1587" y="1173"/>
                    <a:pt x="1587" y="1173"/>
                    <a:pt x="1587" y="1173"/>
                  </a:cubicBezTo>
                  <a:cubicBezTo>
                    <a:pt x="1588" y="1174"/>
                    <a:pt x="1588" y="1174"/>
                    <a:pt x="1588" y="1174"/>
                  </a:cubicBezTo>
                  <a:cubicBezTo>
                    <a:pt x="1588" y="1174"/>
                    <a:pt x="1588" y="1174"/>
                    <a:pt x="1588" y="1174"/>
                  </a:cubicBezTo>
                  <a:cubicBezTo>
                    <a:pt x="1591" y="1175"/>
                    <a:pt x="1591" y="1175"/>
                    <a:pt x="1591" y="1175"/>
                  </a:cubicBezTo>
                  <a:cubicBezTo>
                    <a:pt x="1591" y="1175"/>
                    <a:pt x="1591" y="1175"/>
                    <a:pt x="1591" y="1175"/>
                  </a:cubicBezTo>
                  <a:cubicBezTo>
                    <a:pt x="1594" y="1179"/>
                    <a:pt x="1594" y="1179"/>
                    <a:pt x="1594" y="1179"/>
                  </a:cubicBezTo>
                  <a:cubicBezTo>
                    <a:pt x="1606" y="1161"/>
                    <a:pt x="1606" y="1161"/>
                    <a:pt x="1606" y="1161"/>
                  </a:cubicBezTo>
                  <a:cubicBezTo>
                    <a:pt x="1607" y="1161"/>
                    <a:pt x="1607" y="1161"/>
                    <a:pt x="1607" y="1161"/>
                  </a:cubicBezTo>
                  <a:cubicBezTo>
                    <a:pt x="1618" y="1150"/>
                    <a:pt x="1618" y="1150"/>
                    <a:pt x="1618" y="1150"/>
                  </a:cubicBezTo>
                  <a:cubicBezTo>
                    <a:pt x="1614" y="1134"/>
                    <a:pt x="1614" y="1134"/>
                    <a:pt x="1614" y="1134"/>
                  </a:cubicBezTo>
                  <a:cubicBezTo>
                    <a:pt x="1602" y="1067"/>
                    <a:pt x="1602" y="1067"/>
                    <a:pt x="1602" y="1067"/>
                  </a:cubicBezTo>
                  <a:cubicBezTo>
                    <a:pt x="1633" y="1081"/>
                    <a:pt x="1633" y="1081"/>
                    <a:pt x="1633" y="1081"/>
                  </a:cubicBezTo>
                  <a:cubicBezTo>
                    <a:pt x="1634" y="1081"/>
                    <a:pt x="1634" y="1081"/>
                    <a:pt x="1634" y="1081"/>
                  </a:cubicBezTo>
                  <a:cubicBezTo>
                    <a:pt x="1635" y="1081"/>
                    <a:pt x="1635" y="1081"/>
                    <a:pt x="1635" y="1081"/>
                  </a:cubicBezTo>
                  <a:cubicBezTo>
                    <a:pt x="1649" y="1098"/>
                    <a:pt x="1649" y="1098"/>
                    <a:pt x="1649" y="1098"/>
                  </a:cubicBezTo>
                  <a:cubicBezTo>
                    <a:pt x="1657" y="1107"/>
                    <a:pt x="1657" y="1107"/>
                    <a:pt x="1657" y="1107"/>
                  </a:cubicBezTo>
                  <a:cubicBezTo>
                    <a:pt x="1670" y="1098"/>
                    <a:pt x="1670" y="1098"/>
                    <a:pt x="1670" y="1098"/>
                  </a:cubicBezTo>
                  <a:cubicBezTo>
                    <a:pt x="1714" y="1050"/>
                    <a:pt x="1714" y="1050"/>
                    <a:pt x="1714" y="1050"/>
                  </a:cubicBezTo>
                  <a:cubicBezTo>
                    <a:pt x="1714" y="1050"/>
                    <a:pt x="1714" y="1050"/>
                    <a:pt x="1714" y="1050"/>
                  </a:cubicBezTo>
                  <a:cubicBezTo>
                    <a:pt x="1715" y="1050"/>
                    <a:pt x="1715" y="1050"/>
                    <a:pt x="1715" y="1050"/>
                  </a:cubicBezTo>
                  <a:cubicBezTo>
                    <a:pt x="1731" y="1038"/>
                    <a:pt x="1731" y="1038"/>
                    <a:pt x="1731" y="1038"/>
                  </a:cubicBezTo>
                  <a:cubicBezTo>
                    <a:pt x="1749" y="1013"/>
                    <a:pt x="1749" y="1013"/>
                    <a:pt x="1749" y="1013"/>
                  </a:cubicBezTo>
                  <a:cubicBezTo>
                    <a:pt x="1750" y="1011"/>
                    <a:pt x="1750" y="1011"/>
                    <a:pt x="1750" y="1011"/>
                  </a:cubicBezTo>
                  <a:cubicBezTo>
                    <a:pt x="1774" y="1017"/>
                    <a:pt x="1774" y="1017"/>
                    <a:pt x="1774" y="1017"/>
                  </a:cubicBezTo>
                  <a:cubicBezTo>
                    <a:pt x="1786" y="1017"/>
                    <a:pt x="1786" y="1017"/>
                    <a:pt x="1786" y="1017"/>
                  </a:cubicBezTo>
                  <a:cubicBezTo>
                    <a:pt x="1786" y="1008"/>
                    <a:pt x="1788" y="1001"/>
                    <a:pt x="1789" y="997"/>
                  </a:cubicBezTo>
                  <a:cubicBezTo>
                    <a:pt x="1807" y="976"/>
                    <a:pt x="1807" y="976"/>
                    <a:pt x="1807" y="976"/>
                  </a:cubicBezTo>
                  <a:cubicBezTo>
                    <a:pt x="1812" y="973"/>
                    <a:pt x="1812" y="973"/>
                    <a:pt x="1812" y="973"/>
                  </a:cubicBezTo>
                  <a:cubicBezTo>
                    <a:pt x="1833" y="980"/>
                    <a:pt x="1833" y="980"/>
                    <a:pt x="1833" y="980"/>
                  </a:cubicBezTo>
                  <a:cubicBezTo>
                    <a:pt x="1859" y="977"/>
                    <a:pt x="1859" y="977"/>
                    <a:pt x="1859" y="977"/>
                  </a:cubicBezTo>
                  <a:cubicBezTo>
                    <a:pt x="1876" y="959"/>
                    <a:pt x="1876" y="959"/>
                    <a:pt x="1876" y="959"/>
                  </a:cubicBezTo>
                  <a:cubicBezTo>
                    <a:pt x="1884" y="943"/>
                    <a:pt x="1884" y="943"/>
                    <a:pt x="1884" y="943"/>
                  </a:cubicBezTo>
                  <a:cubicBezTo>
                    <a:pt x="1879" y="935"/>
                    <a:pt x="1879" y="935"/>
                    <a:pt x="1879" y="935"/>
                  </a:cubicBezTo>
                  <a:cubicBezTo>
                    <a:pt x="1864" y="942"/>
                    <a:pt x="1864" y="942"/>
                    <a:pt x="1864" y="942"/>
                  </a:cubicBezTo>
                  <a:cubicBezTo>
                    <a:pt x="1863" y="941"/>
                    <a:pt x="1863" y="941"/>
                    <a:pt x="1863" y="941"/>
                  </a:cubicBezTo>
                  <a:cubicBezTo>
                    <a:pt x="1862" y="940"/>
                    <a:pt x="1862" y="940"/>
                    <a:pt x="1862" y="940"/>
                  </a:cubicBezTo>
                  <a:cubicBezTo>
                    <a:pt x="1843" y="923"/>
                    <a:pt x="1843" y="923"/>
                    <a:pt x="1843" y="923"/>
                  </a:cubicBezTo>
                  <a:cubicBezTo>
                    <a:pt x="1842" y="922"/>
                    <a:pt x="1842" y="922"/>
                    <a:pt x="1842" y="922"/>
                  </a:cubicBezTo>
                  <a:cubicBezTo>
                    <a:pt x="1849" y="894"/>
                    <a:pt x="1849" y="894"/>
                    <a:pt x="1849" y="894"/>
                  </a:cubicBezTo>
                  <a:cubicBezTo>
                    <a:pt x="1851" y="872"/>
                    <a:pt x="1851" y="872"/>
                    <a:pt x="1851" y="872"/>
                  </a:cubicBezTo>
                  <a:cubicBezTo>
                    <a:pt x="1846" y="855"/>
                    <a:pt x="1846" y="855"/>
                    <a:pt x="1846" y="855"/>
                  </a:cubicBezTo>
                  <a:cubicBezTo>
                    <a:pt x="1831" y="849"/>
                    <a:pt x="1831" y="849"/>
                    <a:pt x="1831" y="849"/>
                  </a:cubicBezTo>
                  <a:cubicBezTo>
                    <a:pt x="1831" y="848"/>
                    <a:pt x="1831" y="848"/>
                    <a:pt x="1831" y="848"/>
                  </a:cubicBezTo>
                  <a:cubicBezTo>
                    <a:pt x="1830" y="847"/>
                    <a:pt x="1830" y="847"/>
                    <a:pt x="1830" y="847"/>
                  </a:cubicBezTo>
                  <a:cubicBezTo>
                    <a:pt x="1829" y="846"/>
                    <a:pt x="1829" y="846"/>
                    <a:pt x="1829" y="846"/>
                  </a:cubicBezTo>
                  <a:cubicBezTo>
                    <a:pt x="1816" y="821"/>
                    <a:pt x="1816" y="821"/>
                    <a:pt x="1816" y="821"/>
                  </a:cubicBezTo>
                  <a:cubicBezTo>
                    <a:pt x="1814" y="818"/>
                    <a:pt x="1814" y="818"/>
                    <a:pt x="1814" y="818"/>
                  </a:cubicBezTo>
                  <a:cubicBezTo>
                    <a:pt x="1796" y="839"/>
                    <a:pt x="1796" y="839"/>
                    <a:pt x="1796" y="839"/>
                  </a:cubicBezTo>
                  <a:cubicBezTo>
                    <a:pt x="1778" y="850"/>
                    <a:pt x="1778" y="850"/>
                    <a:pt x="1778" y="850"/>
                  </a:cubicBezTo>
                  <a:cubicBezTo>
                    <a:pt x="1774" y="852"/>
                    <a:pt x="1774" y="852"/>
                    <a:pt x="1774" y="852"/>
                  </a:cubicBezTo>
                  <a:cubicBezTo>
                    <a:pt x="1773" y="851"/>
                    <a:pt x="1773" y="851"/>
                    <a:pt x="1773" y="851"/>
                  </a:cubicBezTo>
                  <a:cubicBezTo>
                    <a:pt x="1772" y="849"/>
                    <a:pt x="1772" y="849"/>
                    <a:pt x="1772" y="849"/>
                  </a:cubicBezTo>
                  <a:cubicBezTo>
                    <a:pt x="1753" y="831"/>
                    <a:pt x="1753" y="831"/>
                    <a:pt x="1753" y="831"/>
                  </a:cubicBezTo>
                  <a:cubicBezTo>
                    <a:pt x="1753" y="830"/>
                    <a:pt x="1753" y="830"/>
                    <a:pt x="1753" y="830"/>
                  </a:cubicBezTo>
                  <a:cubicBezTo>
                    <a:pt x="1739" y="801"/>
                    <a:pt x="1739" y="801"/>
                    <a:pt x="1739" y="801"/>
                  </a:cubicBezTo>
                  <a:cubicBezTo>
                    <a:pt x="1739" y="800"/>
                    <a:pt x="1739" y="800"/>
                    <a:pt x="1739" y="800"/>
                  </a:cubicBezTo>
                  <a:cubicBezTo>
                    <a:pt x="1733" y="779"/>
                    <a:pt x="1733" y="779"/>
                    <a:pt x="1733" y="779"/>
                  </a:cubicBezTo>
                  <a:cubicBezTo>
                    <a:pt x="1733" y="778"/>
                    <a:pt x="1733" y="778"/>
                    <a:pt x="1733" y="778"/>
                  </a:cubicBezTo>
                  <a:cubicBezTo>
                    <a:pt x="1733" y="778"/>
                    <a:pt x="1733" y="778"/>
                    <a:pt x="1733" y="778"/>
                  </a:cubicBezTo>
                  <a:cubicBezTo>
                    <a:pt x="1733" y="746"/>
                    <a:pt x="1733" y="746"/>
                    <a:pt x="1733" y="746"/>
                  </a:cubicBezTo>
                  <a:cubicBezTo>
                    <a:pt x="1731" y="727"/>
                    <a:pt x="1731" y="727"/>
                    <a:pt x="1731" y="727"/>
                  </a:cubicBezTo>
                  <a:cubicBezTo>
                    <a:pt x="1716" y="722"/>
                    <a:pt x="1716" y="722"/>
                    <a:pt x="1716" y="722"/>
                  </a:cubicBezTo>
                  <a:cubicBezTo>
                    <a:pt x="1715" y="722"/>
                    <a:pt x="1715" y="722"/>
                    <a:pt x="1715" y="722"/>
                  </a:cubicBezTo>
                  <a:cubicBezTo>
                    <a:pt x="1715" y="721"/>
                    <a:pt x="1715" y="721"/>
                    <a:pt x="1715" y="721"/>
                  </a:cubicBezTo>
                  <a:cubicBezTo>
                    <a:pt x="1681" y="694"/>
                    <a:pt x="1681" y="694"/>
                    <a:pt x="1681" y="694"/>
                  </a:cubicBezTo>
                  <a:cubicBezTo>
                    <a:pt x="1683" y="691"/>
                    <a:pt x="1683" y="691"/>
                    <a:pt x="1683" y="691"/>
                  </a:cubicBezTo>
                  <a:cubicBezTo>
                    <a:pt x="1699" y="674"/>
                    <a:pt x="1699" y="674"/>
                    <a:pt x="1699" y="674"/>
                  </a:cubicBezTo>
                  <a:cubicBezTo>
                    <a:pt x="1699" y="673"/>
                    <a:pt x="1699" y="673"/>
                    <a:pt x="1699" y="673"/>
                  </a:cubicBezTo>
                  <a:cubicBezTo>
                    <a:pt x="1699" y="672"/>
                    <a:pt x="1699" y="672"/>
                    <a:pt x="1699" y="672"/>
                  </a:cubicBezTo>
                  <a:cubicBezTo>
                    <a:pt x="1701" y="672"/>
                    <a:pt x="1701" y="672"/>
                    <a:pt x="1701" y="672"/>
                  </a:cubicBezTo>
                  <a:cubicBezTo>
                    <a:pt x="1701" y="672"/>
                    <a:pt x="1701" y="672"/>
                    <a:pt x="1701" y="672"/>
                  </a:cubicBezTo>
                  <a:cubicBezTo>
                    <a:pt x="1719" y="670"/>
                    <a:pt x="1719" y="670"/>
                    <a:pt x="1719" y="670"/>
                  </a:cubicBezTo>
                  <a:cubicBezTo>
                    <a:pt x="1720" y="670"/>
                    <a:pt x="1720" y="670"/>
                    <a:pt x="1720" y="670"/>
                  </a:cubicBezTo>
                  <a:cubicBezTo>
                    <a:pt x="1726" y="670"/>
                    <a:pt x="1731" y="673"/>
                    <a:pt x="1735" y="678"/>
                  </a:cubicBezTo>
                  <a:cubicBezTo>
                    <a:pt x="1750" y="690"/>
                    <a:pt x="1750" y="690"/>
                    <a:pt x="1750" y="690"/>
                  </a:cubicBezTo>
                  <a:cubicBezTo>
                    <a:pt x="1766" y="677"/>
                    <a:pt x="1766" y="677"/>
                    <a:pt x="1766" y="677"/>
                  </a:cubicBezTo>
                  <a:cubicBezTo>
                    <a:pt x="1777" y="661"/>
                    <a:pt x="1777" y="661"/>
                    <a:pt x="1777" y="661"/>
                  </a:cubicBezTo>
                  <a:cubicBezTo>
                    <a:pt x="1777" y="648"/>
                    <a:pt x="1777" y="648"/>
                    <a:pt x="1777" y="648"/>
                  </a:cubicBezTo>
                  <a:cubicBezTo>
                    <a:pt x="1773" y="614"/>
                    <a:pt x="1773" y="614"/>
                    <a:pt x="1773" y="614"/>
                  </a:cubicBezTo>
                  <a:cubicBezTo>
                    <a:pt x="1770" y="600"/>
                    <a:pt x="1770" y="600"/>
                    <a:pt x="1770" y="600"/>
                  </a:cubicBezTo>
                  <a:cubicBezTo>
                    <a:pt x="1747" y="596"/>
                    <a:pt x="1747" y="596"/>
                    <a:pt x="1747" y="596"/>
                  </a:cubicBezTo>
                  <a:cubicBezTo>
                    <a:pt x="1747" y="582"/>
                    <a:pt x="1747" y="582"/>
                    <a:pt x="1747" y="582"/>
                  </a:cubicBezTo>
                  <a:cubicBezTo>
                    <a:pt x="1726" y="556"/>
                    <a:pt x="1726" y="556"/>
                    <a:pt x="1726" y="556"/>
                  </a:cubicBezTo>
                  <a:cubicBezTo>
                    <a:pt x="1725" y="555"/>
                    <a:pt x="1725" y="555"/>
                    <a:pt x="1725" y="555"/>
                  </a:cubicBezTo>
                  <a:cubicBezTo>
                    <a:pt x="1714" y="536"/>
                    <a:pt x="1714" y="536"/>
                    <a:pt x="1714" y="536"/>
                  </a:cubicBezTo>
                  <a:cubicBezTo>
                    <a:pt x="1712" y="534"/>
                    <a:pt x="1712" y="534"/>
                    <a:pt x="1712" y="534"/>
                  </a:cubicBezTo>
                  <a:cubicBezTo>
                    <a:pt x="1712" y="532"/>
                    <a:pt x="1712" y="532"/>
                    <a:pt x="1712" y="532"/>
                  </a:cubicBezTo>
                  <a:cubicBezTo>
                    <a:pt x="1712" y="532"/>
                    <a:pt x="1712" y="532"/>
                    <a:pt x="1712" y="532"/>
                  </a:cubicBezTo>
                  <a:cubicBezTo>
                    <a:pt x="1735" y="501"/>
                    <a:pt x="1735" y="501"/>
                    <a:pt x="1735" y="501"/>
                  </a:cubicBezTo>
                  <a:cubicBezTo>
                    <a:pt x="1735" y="500"/>
                    <a:pt x="1735" y="500"/>
                    <a:pt x="1735" y="500"/>
                  </a:cubicBezTo>
                  <a:cubicBezTo>
                    <a:pt x="1736" y="499"/>
                    <a:pt x="1736" y="499"/>
                    <a:pt x="1736" y="499"/>
                  </a:cubicBezTo>
                  <a:cubicBezTo>
                    <a:pt x="1736" y="498"/>
                    <a:pt x="1736" y="498"/>
                    <a:pt x="1736" y="498"/>
                  </a:cubicBezTo>
                  <a:cubicBezTo>
                    <a:pt x="1738" y="498"/>
                    <a:pt x="1738" y="498"/>
                    <a:pt x="1738" y="498"/>
                  </a:cubicBezTo>
                  <a:cubicBezTo>
                    <a:pt x="1748" y="497"/>
                    <a:pt x="1748" y="497"/>
                    <a:pt x="1748" y="497"/>
                  </a:cubicBezTo>
                  <a:cubicBezTo>
                    <a:pt x="1759" y="487"/>
                    <a:pt x="1759" y="487"/>
                    <a:pt x="1759" y="487"/>
                  </a:cubicBezTo>
                  <a:cubicBezTo>
                    <a:pt x="1773" y="445"/>
                    <a:pt x="1773" y="445"/>
                    <a:pt x="1773" y="445"/>
                  </a:cubicBezTo>
                  <a:cubicBezTo>
                    <a:pt x="1774" y="445"/>
                    <a:pt x="1774" y="445"/>
                    <a:pt x="1774" y="445"/>
                  </a:cubicBezTo>
                  <a:cubicBezTo>
                    <a:pt x="1774" y="444"/>
                    <a:pt x="1774" y="444"/>
                    <a:pt x="1774" y="444"/>
                  </a:cubicBezTo>
                  <a:cubicBezTo>
                    <a:pt x="1791" y="425"/>
                    <a:pt x="1791" y="425"/>
                    <a:pt x="1791" y="425"/>
                  </a:cubicBezTo>
                  <a:cubicBezTo>
                    <a:pt x="1791" y="424"/>
                    <a:pt x="1791" y="424"/>
                    <a:pt x="1791" y="424"/>
                  </a:cubicBezTo>
                  <a:cubicBezTo>
                    <a:pt x="1792" y="424"/>
                    <a:pt x="1792" y="424"/>
                    <a:pt x="1792" y="424"/>
                  </a:cubicBezTo>
                  <a:cubicBezTo>
                    <a:pt x="1793" y="424"/>
                    <a:pt x="1793" y="424"/>
                    <a:pt x="1793" y="424"/>
                  </a:cubicBezTo>
                  <a:cubicBezTo>
                    <a:pt x="1812" y="419"/>
                    <a:pt x="1812" y="419"/>
                    <a:pt x="1812" y="419"/>
                  </a:cubicBezTo>
                  <a:cubicBezTo>
                    <a:pt x="1812" y="421"/>
                    <a:pt x="1812" y="421"/>
                    <a:pt x="1812" y="421"/>
                  </a:cubicBezTo>
                  <a:cubicBezTo>
                    <a:pt x="1825" y="431"/>
                    <a:pt x="1825" y="431"/>
                    <a:pt x="1825" y="431"/>
                  </a:cubicBezTo>
                  <a:cubicBezTo>
                    <a:pt x="1829" y="432"/>
                    <a:pt x="1829" y="432"/>
                    <a:pt x="1829" y="432"/>
                  </a:cubicBezTo>
                  <a:cubicBezTo>
                    <a:pt x="1836" y="400"/>
                    <a:pt x="1836" y="400"/>
                    <a:pt x="1836" y="400"/>
                  </a:cubicBezTo>
                  <a:cubicBezTo>
                    <a:pt x="1829" y="376"/>
                    <a:pt x="1829" y="376"/>
                    <a:pt x="1829" y="376"/>
                  </a:cubicBezTo>
                  <a:cubicBezTo>
                    <a:pt x="1828" y="375"/>
                    <a:pt x="1828" y="375"/>
                    <a:pt x="1828" y="375"/>
                  </a:cubicBezTo>
                  <a:cubicBezTo>
                    <a:pt x="1828" y="373"/>
                    <a:pt x="1828" y="373"/>
                    <a:pt x="1828" y="373"/>
                  </a:cubicBezTo>
                  <a:cubicBezTo>
                    <a:pt x="1831" y="347"/>
                    <a:pt x="1831" y="347"/>
                    <a:pt x="1831" y="347"/>
                  </a:cubicBezTo>
                  <a:cubicBezTo>
                    <a:pt x="1831" y="345"/>
                    <a:pt x="1831" y="345"/>
                    <a:pt x="1831" y="345"/>
                  </a:cubicBezTo>
                  <a:cubicBezTo>
                    <a:pt x="1844" y="331"/>
                    <a:pt x="1844" y="331"/>
                    <a:pt x="1844" y="331"/>
                  </a:cubicBezTo>
                  <a:cubicBezTo>
                    <a:pt x="1852" y="316"/>
                    <a:pt x="1852" y="316"/>
                    <a:pt x="1852" y="316"/>
                  </a:cubicBezTo>
                  <a:cubicBezTo>
                    <a:pt x="1853" y="304"/>
                    <a:pt x="1853" y="304"/>
                    <a:pt x="1853" y="304"/>
                  </a:cubicBezTo>
                  <a:cubicBezTo>
                    <a:pt x="1853" y="297"/>
                    <a:pt x="1850" y="287"/>
                    <a:pt x="1844" y="271"/>
                  </a:cubicBezTo>
                  <a:cubicBezTo>
                    <a:pt x="1844" y="271"/>
                    <a:pt x="1844" y="271"/>
                    <a:pt x="1844" y="271"/>
                  </a:cubicBezTo>
                  <a:cubicBezTo>
                    <a:pt x="1844" y="271"/>
                    <a:pt x="1844" y="271"/>
                    <a:pt x="1844" y="271"/>
                  </a:cubicBezTo>
                  <a:cubicBezTo>
                    <a:pt x="1844" y="246"/>
                    <a:pt x="1844" y="246"/>
                    <a:pt x="1844" y="246"/>
                  </a:cubicBezTo>
                  <a:cubicBezTo>
                    <a:pt x="1844" y="245"/>
                    <a:pt x="1844" y="245"/>
                    <a:pt x="1844" y="245"/>
                  </a:cubicBezTo>
                  <a:cubicBezTo>
                    <a:pt x="1849" y="222"/>
                    <a:pt x="1849" y="222"/>
                    <a:pt x="1849" y="222"/>
                  </a:cubicBezTo>
                  <a:cubicBezTo>
                    <a:pt x="1845" y="213"/>
                    <a:pt x="1842" y="205"/>
                    <a:pt x="1842" y="200"/>
                  </a:cubicBezTo>
                  <a:lnTo>
                    <a:pt x="1846" y="1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4" name="Freeform 7"/>
            <p:cNvSpPr>
              <a:spLocks/>
            </p:cNvSpPr>
            <p:nvPr/>
          </p:nvSpPr>
          <p:spPr bwMode="auto">
            <a:xfrm>
              <a:off x="3875088" y="2246313"/>
              <a:ext cx="1190625" cy="1008063"/>
            </a:xfrm>
            <a:custGeom>
              <a:avLst/>
              <a:gdLst>
                <a:gd name="T0" fmla="*/ 706 w 1203"/>
                <a:gd name="T1" fmla="*/ 405 h 1018"/>
                <a:gd name="T2" fmla="*/ 680 w 1203"/>
                <a:gd name="T3" fmla="*/ 423 h 1018"/>
                <a:gd name="T4" fmla="*/ 586 w 1203"/>
                <a:gd name="T5" fmla="*/ 339 h 1018"/>
                <a:gd name="T6" fmla="*/ 517 w 1203"/>
                <a:gd name="T7" fmla="*/ 283 h 1018"/>
                <a:gd name="T8" fmla="*/ 524 w 1203"/>
                <a:gd name="T9" fmla="*/ 207 h 1018"/>
                <a:gd name="T10" fmla="*/ 448 w 1203"/>
                <a:gd name="T11" fmla="*/ 228 h 1018"/>
                <a:gd name="T12" fmla="*/ 390 w 1203"/>
                <a:gd name="T13" fmla="*/ 154 h 1018"/>
                <a:gd name="T14" fmla="*/ 363 w 1203"/>
                <a:gd name="T15" fmla="*/ 64 h 1018"/>
                <a:gd name="T16" fmla="*/ 338 w 1203"/>
                <a:gd name="T17" fmla="*/ 19 h 1018"/>
                <a:gd name="T18" fmla="*/ 277 w 1203"/>
                <a:gd name="T19" fmla="*/ 40 h 1018"/>
                <a:gd name="T20" fmla="*/ 234 w 1203"/>
                <a:gd name="T21" fmla="*/ 83 h 1018"/>
                <a:gd name="T22" fmla="*/ 129 w 1203"/>
                <a:gd name="T23" fmla="*/ 117 h 1018"/>
                <a:gd name="T24" fmla="*/ 66 w 1203"/>
                <a:gd name="T25" fmla="*/ 192 h 1018"/>
                <a:gd name="T26" fmla="*/ 4 w 1203"/>
                <a:gd name="T27" fmla="*/ 243 h 1018"/>
                <a:gd name="T28" fmla="*/ 86 w 1203"/>
                <a:gd name="T29" fmla="*/ 314 h 1018"/>
                <a:gd name="T30" fmla="*/ 148 w 1203"/>
                <a:gd name="T31" fmla="*/ 334 h 1018"/>
                <a:gd name="T32" fmla="*/ 296 w 1203"/>
                <a:gd name="T33" fmla="*/ 395 h 1018"/>
                <a:gd name="T34" fmla="*/ 400 w 1203"/>
                <a:gd name="T35" fmla="*/ 373 h 1018"/>
                <a:gd name="T36" fmla="*/ 490 w 1203"/>
                <a:gd name="T37" fmla="*/ 412 h 1018"/>
                <a:gd name="T38" fmla="*/ 568 w 1203"/>
                <a:gd name="T39" fmla="*/ 442 h 1018"/>
                <a:gd name="T40" fmla="*/ 690 w 1203"/>
                <a:gd name="T41" fmla="*/ 535 h 1018"/>
                <a:gd name="T42" fmla="*/ 723 w 1203"/>
                <a:gd name="T43" fmla="*/ 579 h 1018"/>
                <a:gd name="T44" fmla="*/ 715 w 1203"/>
                <a:gd name="T45" fmla="*/ 760 h 1018"/>
                <a:gd name="T46" fmla="*/ 665 w 1203"/>
                <a:gd name="T47" fmla="*/ 848 h 1018"/>
                <a:gd name="T48" fmla="*/ 591 w 1203"/>
                <a:gd name="T49" fmla="*/ 879 h 1018"/>
                <a:gd name="T50" fmla="*/ 658 w 1203"/>
                <a:gd name="T51" fmla="*/ 930 h 1018"/>
                <a:gd name="T52" fmla="*/ 689 w 1203"/>
                <a:gd name="T53" fmla="*/ 917 h 1018"/>
                <a:gd name="T54" fmla="*/ 692 w 1203"/>
                <a:gd name="T55" fmla="*/ 883 h 1018"/>
                <a:gd name="T56" fmla="*/ 728 w 1203"/>
                <a:gd name="T57" fmla="*/ 848 h 1018"/>
                <a:gd name="T58" fmla="*/ 759 w 1203"/>
                <a:gd name="T59" fmla="*/ 876 h 1018"/>
                <a:gd name="T60" fmla="*/ 850 w 1203"/>
                <a:gd name="T61" fmla="*/ 912 h 1018"/>
                <a:gd name="T62" fmla="*/ 880 w 1203"/>
                <a:gd name="T63" fmla="*/ 965 h 1018"/>
                <a:gd name="T64" fmla="*/ 961 w 1203"/>
                <a:gd name="T65" fmla="*/ 990 h 1018"/>
                <a:gd name="T66" fmla="*/ 961 w 1203"/>
                <a:gd name="T67" fmla="*/ 941 h 1018"/>
                <a:gd name="T68" fmla="*/ 970 w 1203"/>
                <a:gd name="T69" fmla="*/ 922 h 1018"/>
                <a:gd name="T70" fmla="*/ 1010 w 1203"/>
                <a:gd name="T71" fmla="*/ 856 h 1018"/>
                <a:gd name="T72" fmla="*/ 1015 w 1203"/>
                <a:gd name="T73" fmla="*/ 810 h 1018"/>
                <a:gd name="T74" fmla="*/ 1056 w 1203"/>
                <a:gd name="T75" fmla="*/ 766 h 1018"/>
                <a:gd name="T76" fmla="*/ 1115 w 1203"/>
                <a:gd name="T77" fmla="*/ 755 h 1018"/>
                <a:gd name="T78" fmla="*/ 1175 w 1203"/>
                <a:gd name="T79" fmla="*/ 732 h 1018"/>
                <a:gd name="T80" fmla="*/ 1194 w 1203"/>
                <a:gd name="T81" fmla="*/ 643 h 1018"/>
                <a:gd name="T82" fmla="*/ 1087 w 1203"/>
                <a:gd name="T83" fmla="*/ 576 h 1018"/>
                <a:gd name="T84" fmla="*/ 1043 w 1203"/>
                <a:gd name="T85" fmla="*/ 648 h 1018"/>
                <a:gd name="T86" fmla="*/ 1075 w 1203"/>
                <a:gd name="T87" fmla="*/ 673 h 1018"/>
                <a:gd name="T88" fmla="*/ 1069 w 1203"/>
                <a:gd name="T89" fmla="*/ 712 h 1018"/>
                <a:gd name="T90" fmla="*/ 1025 w 1203"/>
                <a:gd name="T91" fmla="*/ 725 h 1018"/>
                <a:gd name="T92" fmla="*/ 986 w 1203"/>
                <a:gd name="T93" fmla="*/ 749 h 1018"/>
                <a:gd name="T94" fmla="*/ 956 w 1203"/>
                <a:gd name="T95" fmla="*/ 721 h 1018"/>
                <a:gd name="T96" fmla="*/ 938 w 1203"/>
                <a:gd name="T97" fmla="*/ 676 h 1018"/>
                <a:gd name="T98" fmla="*/ 924 w 1203"/>
                <a:gd name="T99" fmla="*/ 628 h 1018"/>
                <a:gd name="T100" fmla="*/ 860 w 1203"/>
                <a:gd name="T101" fmla="*/ 549 h 1018"/>
                <a:gd name="T102" fmla="*/ 787 w 1203"/>
                <a:gd name="T103" fmla="*/ 495 h 1018"/>
                <a:gd name="T104" fmla="*/ 791 w 1203"/>
                <a:gd name="T105" fmla="*/ 442 h 1018"/>
                <a:gd name="T106" fmla="*/ 857 w 1203"/>
                <a:gd name="T107" fmla="*/ 374 h 1018"/>
                <a:gd name="T108" fmla="*/ 779 w 1203"/>
                <a:gd name="T109" fmla="*/ 377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03" h="1018">
                  <a:moveTo>
                    <a:pt x="715" y="368"/>
                  </a:moveTo>
                  <a:cubicBezTo>
                    <a:pt x="698" y="368"/>
                    <a:pt x="698" y="368"/>
                    <a:pt x="698" y="368"/>
                  </a:cubicBezTo>
                  <a:cubicBezTo>
                    <a:pt x="692" y="380"/>
                    <a:pt x="692" y="380"/>
                    <a:pt x="692" y="380"/>
                  </a:cubicBezTo>
                  <a:cubicBezTo>
                    <a:pt x="702" y="389"/>
                    <a:pt x="702" y="389"/>
                    <a:pt x="702" y="389"/>
                  </a:cubicBezTo>
                  <a:cubicBezTo>
                    <a:pt x="702" y="390"/>
                    <a:pt x="702" y="390"/>
                    <a:pt x="702" y="390"/>
                  </a:cubicBezTo>
                  <a:cubicBezTo>
                    <a:pt x="702" y="391"/>
                    <a:pt x="702" y="391"/>
                    <a:pt x="702" y="391"/>
                  </a:cubicBezTo>
                  <a:cubicBezTo>
                    <a:pt x="706" y="405"/>
                    <a:pt x="706" y="405"/>
                    <a:pt x="706" y="405"/>
                  </a:cubicBezTo>
                  <a:cubicBezTo>
                    <a:pt x="707" y="406"/>
                    <a:pt x="707" y="406"/>
                    <a:pt x="707" y="406"/>
                  </a:cubicBezTo>
                  <a:cubicBezTo>
                    <a:pt x="707" y="409"/>
                    <a:pt x="707" y="409"/>
                    <a:pt x="707" y="409"/>
                  </a:cubicBezTo>
                  <a:cubicBezTo>
                    <a:pt x="705" y="410"/>
                    <a:pt x="705" y="410"/>
                    <a:pt x="705" y="410"/>
                  </a:cubicBezTo>
                  <a:cubicBezTo>
                    <a:pt x="682" y="422"/>
                    <a:pt x="682" y="422"/>
                    <a:pt x="682" y="422"/>
                  </a:cubicBezTo>
                  <a:cubicBezTo>
                    <a:pt x="681" y="423"/>
                    <a:pt x="681" y="423"/>
                    <a:pt x="681" y="423"/>
                  </a:cubicBezTo>
                  <a:cubicBezTo>
                    <a:pt x="681" y="423"/>
                    <a:pt x="681" y="423"/>
                    <a:pt x="681" y="423"/>
                  </a:cubicBezTo>
                  <a:cubicBezTo>
                    <a:pt x="680" y="423"/>
                    <a:pt x="680" y="423"/>
                    <a:pt x="680" y="423"/>
                  </a:cubicBezTo>
                  <a:cubicBezTo>
                    <a:pt x="679" y="423"/>
                    <a:pt x="679" y="423"/>
                    <a:pt x="679" y="423"/>
                  </a:cubicBezTo>
                  <a:cubicBezTo>
                    <a:pt x="661" y="421"/>
                    <a:pt x="651" y="416"/>
                    <a:pt x="648" y="408"/>
                  </a:cubicBezTo>
                  <a:cubicBezTo>
                    <a:pt x="642" y="396"/>
                    <a:pt x="642" y="396"/>
                    <a:pt x="642" y="396"/>
                  </a:cubicBezTo>
                  <a:cubicBezTo>
                    <a:pt x="610" y="389"/>
                    <a:pt x="610" y="389"/>
                    <a:pt x="610" y="389"/>
                  </a:cubicBezTo>
                  <a:cubicBezTo>
                    <a:pt x="602" y="349"/>
                    <a:pt x="602" y="349"/>
                    <a:pt x="602" y="349"/>
                  </a:cubicBezTo>
                  <a:cubicBezTo>
                    <a:pt x="595" y="348"/>
                    <a:pt x="590" y="345"/>
                    <a:pt x="587" y="341"/>
                  </a:cubicBezTo>
                  <a:cubicBezTo>
                    <a:pt x="586" y="339"/>
                    <a:pt x="586" y="339"/>
                    <a:pt x="586" y="339"/>
                  </a:cubicBezTo>
                  <a:cubicBezTo>
                    <a:pt x="581" y="331"/>
                    <a:pt x="576" y="327"/>
                    <a:pt x="570" y="326"/>
                  </a:cubicBezTo>
                  <a:cubicBezTo>
                    <a:pt x="562" y="323"/>
                    <a:pt x="554" y="316"/>
                    <a:pt x="548" y="307"/>
                  </a:cubicBezTo>
                  <a:cubicBezTo>
                    <a:pt x="535" y="300"/>
                    <a:pt x="535" y="300"/>
                    <a:pt x="535" y="300"/>
                  </a:cubicBezTo>
                  <a:cubicBezTo>
                    <a:pt x="534" y="300"/>
                    <a:pt x="534" y="300"/>
                    <a:pt x="534" y="300"/>
                  </a:cubicBezTo>
                  <a:cubicBezTo>
                    <a:pt x="534" y="300"/>
                    <a:pt x="534" y="300"/>
                    <a:pt x="534" y="300"/>
                  </a:cubicBezTo>
                  <a:cubicBezTo>
                    <a:pt x="534" y="300"/>
                    <a:pt x="534" y="300"/>
                    <a:pt x="534" y="300"/>
                  </a:cubicBezTo>
                  <a:cubicBezTo>
                    <a:pt x="517" y="283"/>
                    <a:pt x="517" y="283"/>
                    <a:pt x="517" y="283"/>
                  </a:cubicBezTo>
                  <a:cubicBezTo>
                    <a:pt x="517" y="283"/>
                    <a:pt x="517" y="283"/>
                    <a:pt x="517" y="283"/>
                  </a:cubicBezTo>
                  <a:cubicBezTo>
                    <a:pt x="513" y="268"/>
                    <a:pt x="513" y="268"/>
                    <a:pt x="513" y="268"/>
                  </a:cubicBezTo>
                  <a:cubicBezTo>
                    <a:pt x="513" y="267"/>
                    <a:pt x="513" y="267"/>
                    <a:pt x="513" y="267"/>
                  </a:cubicBezTo>
                  <a:cubicBezTo>
                    <a:pt x="547" y="220"/>
                    <a:pt x="547" y="220"/>
                    <a:pt x="547" y="220"/>
                  </a:cubicBezTo>
                  <a:cubicBezTo>
                    <a:pt x="548" y="217"/>
                    <a:pt x="549" y="215"/>
                    <a:pt x="548" y="214"/>
                  </a:cubicBezTo>
                  <a:cubicBezTo>
                    <a:pt x="542" y="199"/>
                    <a:pt x="542" y="199"/>
                    <a:pt x="542" y="199"/>
                  </a:cubicBezTo>
                  <a:cubicBezTo>
                    <a:pt x="524" y="207"/>
                    <a:pt x="524" y="207"/>
                    <a:pt x="524" y="207"/>
                  </a:cubicBezTo>
                  <a:cubicBezTo>
                    <a:pt x="523" y="207"/>
                    <a:pt x="523" y="207"/>
                    <a:pt x="523" y="207"/>
                  </a:cubicBezTo>
                  <a:cubicBezTo>
                    <a:pt x="523" y="208"/>
                    <a:pt x="523" y="208"/>
                    <a:pt x="523" y="208"/>
                  </a:cubicBezTo>
                  <a:cubicBezTo>
                    <a:pt x="522" y="208"/>
                    <a:pt x="522" y="208"/>
                    <a:pt x="522" y="208"/>
                  </a:cubicBezTo>
                  <a:cubicBezTo>
                    <a:pt x="475" y="211"/>
                    <a:pt x="475" y="211"/>
                    <a:pt x="475" y="211"/>
                  </a:cubicBezTo>
                  <a:cubicBezTo>
                    <a:pt x="457" y="215"/>
                    <a:pt x="457" y="215"/>
                    <a:pt x="457" y="215"/>
                  </a:cubicBezTo>
                  <a:cubicBezTo>
                    <a:pt x="451" y="221"/>
                    <a:pt x="451" y="221"/>
                    <a:pt x="451" y="221"/>
                  </a:cubicBezTo>
                  <a:cubicBezTo>
                    <a:pt x="448" y="228"/>
                    <a:pt x="448" y="228"/>
                    <a:pt x="448" y="228"/>
                  </a:cubicBezTo>
                  <a:cubicBezTo>
                    <a:pt x="443" y="233"/>
                    <a:pt x="437" y="236"/>
                    <a:pt x="428" y="234"/>
                  </a:cubicBezTo>
                  <a:cubicBezTo>
                    <a:pt x="428" y="234"/>
                    <a:pt x="428" y="234"/>
                    <a:pt x="428" y="234"/>
                  </a:cubicBezTo>
                  <a:cubicBezTo>
                    <a:pt x="427" y="233"/>
                    <a:pt x="427" y="233"/>
                    <a:pt x="427" y="233"/>
                  </a:cubicBezTo>
                  <a:cubicBezTo>
                    <a:pt x="411" y="221"/>
                    <a:pt x="411" y="221"/>
                    <a:pt x="411" y="221"/>
                  </a:cubicBezTo>
                  <a:cubicBezTo>
                    <a:pt x="410" y="195"/>
                    <a:pt x="410" y="195"/>
                    <a:pt x="410" y="195"/>
                  </a:cubicBezTo>
                  <a:cubicBezTo>
                    <a:pt x="401" y="189"/>
                    <a:pt x="396" y="182"/>
                    <a:pt x="394" y="177"/>
                  </a:cubicBezTo>
                  <a:cubicBezTo>
                    <a:pt x="390" y="154"/>
                    <a:pt x="390" y="154"/>
                    <a:pt x="390" y="154"/>
                  </a:cubicBezTo>
                  <a:cubicBezTo>
                    <a:pt x="379" y="141"/>
                    <a:pt x="379" y="141"/>
                    <a:pt x="379" y="141"/>
                  </a:cubicBezTo>
                  <a:cubicBezTo>
                    <a:pt x="367" y="132"/>
                    <a:pt x="367" y="132"/>
                    <a:pt x="367" y="132"/>
                  </a:cubicBezTo>
                  <a:cubicBezTo>
                    <a:pt x="362" y="129"/>
                    <a:pt x="362" y="129"/>
                    <a:pt x="362" y="129"/>
                  </a:cubicBezTo>
                  <a:cubicBezTo>
                    <a:pt x="381" y="104"/>
                    <a:pt x="381" y="104"/>
                    <a:pt x="381" y="104"/>
                  </a:cubicBezTo>
                  <a:cubicBezTo>
                    <a:pt x="385" y="91"/>
                    <a:pt x="385" y="91"/>
                    <a:pt x="385" y="91"/>
                  </a:cubicBezTo>
                  <a:cubicBezTo>
                    <a:pt x="364" y="64"/>
                    <a:pt x="364" y="64"/>
                    <a:pt x="364" y="64"/>
                  </a:cubicBezTo>
                  <a:cubicBezTo>
                    <a:pt x="363" y="64"/>
                    <a:pt x="363" y="64"/>
                    <a:pt x="363" y="64"/>
                  </a:cubicBezTo>
                  <a:cubicBezTo>
                    <a:pt x="363" y="63"/>
                    <a:pt x="363" y="63"/>
                    <a:pt x="363" y="63"/>
                  </a:cubicBezTo>
                  <a:cubicBezTo>
                    <a:pt x="354" y="42"/>
                    <a:pt x="354" y="42"/>
                    <a:pt x="354" y="42"/>
                  </a:cubicBezTo>
                  <a:cubicBezTo>
                    <a:pt x="354" y="41"/>
                    <a:pt x="354" y="41"/>
                    <a:pt x="354" y="41"/>
                  </a:cubicBezTo>
                  <a:cubicBezTo>
                    <a:pt x="354" y="41"/>
                    <a:pt x="354" y="41"/>
                    <a:pt x="354" y="41"/>
                  </a:cubicBezTo>
                  <a:cubicBezTo>
                    <a:pt x="352" y="30"/>
                    <a:pt x="352" y="30"/>
                    <a:pt x="352" y="30"/>
                  </a:cubicBezTo>
                  <a:cubicBezTo>
                    <a:pt x="338" y="20"/>
                    <a:pt x="338" y="20"/>
                    <a:pt x="338" y="20"/>
                  </a:cubicBezTo>
                  <a:cubicBezTo>
                    <a:pt x="338" y="19"/>
                    <a:pt x="338" y="19"/>
                    <a:pt x="338" y="19"/>
                  </a:cubicBezTo>
                  <a:cubicBezTo>
                    <a:pt x="338" y="19"/>
                    <a:pt x="338" y="19"/>
                    <a:pt x="338" y="19"/>
                  </a:cubicBezTo>
                  <a:cubicBezTo>
                    <a:pt x="338" y="19"/>
                    <a:pt x="338" y="19"/>
                    <a:pt x="338" y="19"/>
                  </a:cubicBezTo>
                  <a:cubicBezTo>
                    <a:pt x="323" y="3"/>
                    <a:pt x="323" y="3"/>
                    <a:pt x="323" y="3"/>
                  </a:cubicBezTo>
                  <a:cubicBezTo>
                    <a:pt x="304" y="0"/>
                    <a:pt x="304" y="0"/>
                    <a:pt x="304" y="0"/>
                  </a:cubicBezTo>
                  <a:cubicBezTo>
                    <a:pt x="283" y="6"/>
                    <a:pt x="283" y="6"/>
                    <a:pt x="283" y="6"/>
                  </a:cubicBezTo>
                  <a:cubicBezTo>
                    <a:pt x="280" y="10"/>
                    <a:pt x="280" y="10"/>
                    <a:pt x="280" y="10"/>
                  </a:cubicBezTo>
                  <a:cubicBezTo>
                    <a:pt x="277" y="40"/>
                    <a:pt x="277" y="40"/>
                    <a:pt x="277" y="40"/>
                  </a:cubicBezTo>
                  <a:cubicBezTo>
                    <a:pt x="277" y="73"/>
                    <a:pt x="277" y="73"/>
                    <a:pt x="277" y="73"/>
                  </a:cubicBezTo>
                  <a:cubicBezTo>
                    <a:pt x="273" y="74"/>
                    <a:pt x="273" y="74"/>
                    <a:pt x="273" y="74"/>
                  </a:cubicBezTo>
                  <a:cubicBezTo>
                    <a:pt x="253" y="81"/>
                    <a:pt x="253" y="81"/>
                    <a:pt x="253" y="81"/>
                  </a:cubicBezTo>
                  <a:cubicBezTo>
                    <a:pt x="253" y="81"/>
                    <a:pt x="253" y="81"/>
                    <a:pt x="253" y="81"/>
                  </a:cubicBezTo>
                  <a:cubicBezTo>
                    <a:pt x="253" y="82"/>
                    <a:pt x="253" y="82"/>
                    <a:pt x="253" y="82"/>
                  </a:cubicBezTo>
                  <a:cubicBezTo>
                    <a:pt x="253" y="82"/>
                    <a:pt x="253" y="82"/>
                    <a:pt x="253" y="82"/>
                  </a:cubicBezTo>
                  <a:cubicBezTo>
                    <a:pt x="234" y="83"/>
                    <a:pt x="234" y="83"/>
                    <a:pt x="234" y="83"/>
                  </a:cubicBezTo>
                  <a:cubicBezTo>
                    <a:pt x="225" y="88"/>
                    <a:pt x="214" y="94"/>
                    <a:pt x="203" y="98"/>
                  </a:cubicBezTo>
                  <a:cubicBezTo>
                    <a:pt x="201" y="99"/>
                    <a:pt x="201" y="99"/>
                    <a:pt x="201" y="99"/>
                  </a:cubicBezTo>
                  <a:cubicBezTo>
                    <a:pt x="201" y="99"/>
                    <a:pt x="201" y="99"/>
                    <a:pt x="201" y="99"/>
                  </a:cubicBezTo>
                  <a:cubicBezTo>
                    <a:pt x="200" y="99"/>
                    <a:pt x="200" y="99"/>
                    <a:pt x="200" y="99"/>
                  </a:cubicBezTo>
                  <a:cubicBezTo>
                    <a:pt x="164" y="91"/>
                    <a:pt x="164" y="91"/>
                    <a:pt x="164" y="91"/>
                  </a:cubicBezTo>
                  <a:cubicBezTo>
                    <a:pt x="149" y="106"/>
                    <a:pt x="149" y="106"/>
                    <a:pt x="149" y="106"/>
                  </a:cubicBezTo>
                  <a:cubicBezTo>
                    <a:pt x="146" y="111"/>
                    <a:pt x="138" y="115"/>
                    <a:pt x="129" y="117"/>
                  </a:cubicBezTo>
                  <a:cubicBezTo>
                    <a:pt x="107" y="135"/>
                    <a:pt x="107" y="135"/>
                    <a:pt x="107" y="135"/>
                  </a:cubicBezTo>
                  <a:cubicBezTo>
                    <a:pt x="95" y="153"/>
                    <a:pt x="95" y="153"/>
                    <a:pt x="95" y="153"/>
                  </a:cubicBezTo>
                  <a:cubicBezTo>
                    <a:pt x="95" y="154"/>
                    <a:pt x="95" y="154"/>
                    <a:pt x="95" y="154"/>
                  </a:cubicBezTo>
                  <a:cubicBezTo>
                    <a:pt x="94" y="155"/>
                    <a:pt x="94" y="155"/>
                    <a:pt x="94" y="155"/>
                  </a:cubicBezTo>
                  <a:cubicBezTo>
                    <a:pt x="88" y="164"/>
                    <a:pt x="82" y="172"/>
                    <a:pt x="78" y="175"/>
                  </a:cubicBezTo>
                  <a:cubicBezTo>
                    <a:pt x="66" y="191"/>
                    <a:pt x="66" y="191"/>
                    <a:pt x="66" y="191"/>
                  </a:cubicBezTo>
                  <a:cubicBezTo>
                    <a:pt x="66" y="192"/>
                    <a:pt x="66" y="192"/>
                    <a:pt x="66" y="192"/>
                  </a:cubicBezTo>
                  <a:cubicBezTo>
                    <a:pt x="65" y="193"/>
                    <a:pt x="65" y="193"/>
                    <a:pt x="65" y="193"/>
                  </a:cubicBezTo>
                  <a:cubicBezTo>
                    <a:pt x="57" y="198"/>
                    <a:pt x="57" y="198"/>
                    <a:pt x="57" y="198"/>
                  </a:cubicBezTo>
                  <a:cubicBezTo>
                    <a:pt x="52" y="200"/>
                    <a:pt x="47" y="201"/>
                    <a:pt x="42" y="201"/>
                  </a:cubicBezTo>
                  <a:cubicBezTo>
                    <a:pt x="16" y="199"/>
                    <a:pt x="16" y="199"/>
                    <a:pt x="16" y="199"/>
                  </a:cubicBezTo>
                  <a:cubicBezTo>
                    <a:pt x="10" y="209"/>
                    <a:pt x="10" y="209"/>
                    <a:pt x="10" y="209"/>
                  </a:cubicBezTo>
                  <a:cubicBezTo>
                    <a:pt x="0" y="226"/>
                    <a:pt x="0" y="226"/>
                    <a:pt x="0" y="226"/>
                  </a:cubicBezTo>
                  <a:cubicBezTo>
                    <a:pt x="4" y="243"/>
                    <a:pt x="4" y="243"/>
                    <a:pt x="4" y="243"/>
                  </a:cubicBezTo>
                  <a:cubicBezTo>
                    <a:pt x="2" y="284"/>
                    <a:pt x="2" y="284"/>
                    <a:pt x="2" y="284"/>
                  </a:cubicBezTo>
                  <a:cubicBezTo>
                    <a:pt x="10" y="296"/>
                    <a:pt x="10" y="296"/>
                    <a:pt x="10" y="296"/>
                  </a:cubicBezTo>
                  <a:cubicBezTo>
                    <a:pt x="10" y="297"/>
                    <a:pt x="10" y="297"/>
                    <a:pt x="10" y="297"/>
                  </a:cubicBezTo>
                  <a:cubicBezTo>
                    <a:pt x="13" y="307"/>
                    <a:pt x="13" y="307"/>
                    <a:pt x="13" y="307"/>
                  </a:cubicBezTo>
                  <a:cubicBezTo>
                    <a:pt x="28" y="307"/>
                    <a:pt x="28" y="307"/>
                    <a:pt x="28" y="307"/>
                  </a:cubicBezTo>
                  <a:cubicBezTo>
                    <a:pt x="53" y="312"/>
                    <a:pt x="53" y="312"/>
                    <a:pt x="53" y="312"/>
                  </a:cubicBezTo>
                  <a:cubicBezTo>
                    <a:pt x="86" y="314"/>
                    <a:pt x="86" y="314"/>
                    <a:pt x="86" y="314"/>
                  </a:cubicBezTo>
                  <a:cubicBezTo>
                    <a:pt x="100" y="312"/>
                    <a:pt x="100" y="312"/>
                    <a:pt x="100" y="312"/>
                  </a:cubicBezTo>
                  <a:cubicBezTo>
                    <a:pt x="103" y="312"/>
                    <a:pt x="103" y="312"/>
                    <a:pt x="103" y="312"/>
                  </a:cubicBezTo>
                  <a:cubicBezTo>
                    <a:pt x="104" y="312"/>
                    <a:pt x="104" y="312"/>
                    <a:pt x="104" y="312"/>
                  </a:cubicBezTo>
                  <a:cubicBezTo>
                    <a:pt x="132" y="323"/>
                    <a:pt x="132" y="323"/>
                    <a:pt x="132" y="323"/>
                  </a:cubicBezTo>
                  <a:cubicBezTo>
                    <a:pt x="132" y="323"/>
                    <a:pt x="132" y="323"/>
                    <a:pt x="132" y="323"/>
                  </a:cubicBezTo>
                  <a:cubicBezTo>
                    <a:pt x="133" y="323"/>
                    <a:pt x="133" y="323"/>
                    <a:pt x="133" y="323"/>
                  </a:cubicBezTo>
                  <a:cubicBezTo>
                    <a:pt x="148" y="334"/>
                    <a:pt x="148" y="334"/>
                    <a:pt x="148" y="334"/>
                  </a:cubicBezTo>
                  <a:cubicBezTo>
                    <a:pt x="180" y="346"/>
                    <a:pt x="180" y="346"/>
                    <a:pt x="180" y="346"/>
                  </a:cubicBezTo>
                  <a:cubicBezTo>
                    <a:pt x="181" y="346"/>
                    <a:pt x="181" y="346"/>
                    <a:pt x="181" y="346"/>
                  </a:cubicBezTo>
                  <a:cubicBezTo>
                    <a:pt x="202" y="359"/>
                    <a:pt x="202" y="359"/>
                    <a:pt x="202" y="359"/>
                  </a:cubicBezTo>
                  <a:cubicBezTo>
                    <a:pt x="253" y="406"/>
                    <a:pt x="253" y="406"/>
                    <a:pt x="253" y="406"/>
                  </a:cubicBezTo>
                  <a:cubicBezTo>
                    <a:pt x="277" y="417"/>
                    <a:pt x="277" y="417"/>
                    <a:pt x="277" y="417"/>
                  </a:cubicBezTo>
                  <a:cubicBezTo>
                    <a:pt x="286" y="412"/>
                    <a:pt x="286" y="412"/>
                    <a:pt x="286" y="412"/>
                  </a:cubicBezTo>
                  <a:cubicBezTo>
                    <a:pt x="296" y="395"/>
                    <a:pt x="296" y="395"/>
                    <a:pt x="296" y="395"/>
                  </a:cubicBezTo>
                  <a:cubicBezTo>
                    <a:pt x="290" y="366"/>
                    <a:pt x="290" y="366"/>
                    <a:pt x="290" y="366"/>
                  </a:cubicBezTo>
                  <a:cubicBezTo>
                    <a:pt x="290" y="358"/>
                    <a:pt x="297" y="352"/>
                    <a:pt x="309" y="347"/>
                  </a:cubicBezTo>
                  <a:cubicBezTo>
                    <a:pt x="311" y="346"/>
                    <a:pt x="311" y="346"/>
                    <a:pt x="311" y="346"/>
                  </a:cubicBezTo>
                  <a:cubicBezTo>
                    <a:pt x="376" y="384"/>
                    <a:pt x="376" y="384"/>
                    <a:pt x="376" y="384"/>
                  </a:cubicBezTo>
                  <a:cubicBezTo>
                    <a:pt x="383" y="382"/>
                    <a:pt x="383" y="382"/>
                    <a:pt x="383" y="382"/>
                  </a:cubicBezTo>
                  <a:cubicBezTo>
                    <a:pt x="398" y="373"/>
                    <a:pt x="398" y="373"/>
                    <a:pt x="398" y="373"/>
                  </a:cubicBezTo>
                  <a:cubicBezTo>
                    <a:pt x="400" y="373"/>
                    <a:pt x="400" y="373"/>
                    <a:pt x="400" y="373"/>
                  </a:cubicBezTo>
                  <a:cubicBezTo>
                    <a:pt x="409" y="374"/>
                    <a:pt x="409" y="374"/>
                    <a:pt x="409" y="374"/>
                  </a:cubicBezTo>
                  <a:cubicBezTo>
                    <a:pt x="421" y="364"/>
                    <a:pt x="421" y="364"/>
                    <a:pt x="421" y="364"/>
                  </a:cubicBezTo>
                  <a:cubicBezTo>
                    <a:pt x="423" y="363"/>
                    <a:pt x="423" y="363"/>
                    <a:pt x="423" y="363"/>
                  </a:cubicBezTo>
                  <a:cubicBezTo>
                    <a:pt x="427" y="365"/>
                    <a:pt x="427" y="365"/>
                    <a:pt x="427" y="365"/>
                  </a:cubicBezTo>
                  <a:cubicBezTo>
                    <a:pt x="465" y="391"/>
                    <a:pt x="465" y="391"/>
                    <a:pt x="465" y="391"/>
                  </a:cubicBezTo>
                  <a:cubicBezTo>
                    <a:pt x="466" y="392"/>
                    <a:pt x="466" y="392"/>
                    <a:pt x="466" y="392"/>
                  </a:cubicBezTo>
                  <a:cubicBezTo>
                    <a:pt x="490" y="412"/>
                    <a:pt x="490" y="412"/>
                    <a:pt x="490" y="412"/>
                  </a:cubicBezTo>
                  <a:cubicBezTo>
                    <a:pt x="496" y="417"/>
                    <a:pt x="505" y="424"/>
                    <a:pt x="512" y="435"/>
                  </a:cubicBezTo>
                  <a:cubicBezTo>
                    <a:pt x="524" y="447"/>
                    <a:pt x="524" y="447"/>
                    <a:pt x="524" y="447"/>
                  </a:cubicBezTo>
                  <a:cubicBezTo>
                    <a:pt x="533" y="446"/>
                    <a:pt x="533" y="446"/>
                    <a:pt x="533" y="446"/>
                  </a:cubicBezTo>
                  <a:cubicBezTo>
                    <a:pt x="544" y="426"/>
                    <a:pt x="544" y="426"/>
                    <a:pt x="544" y="426"/>
                  </a:cubicBezTo>
                  <a:cubicBezTo>
                    <a:pt x="566" y="442"/>
                    <a:pt x="566" y="442"/>
                    <a:pt x="566" y="442"/>
                  </a:cubicBezTo>
                  <a:cubicBezTo>
                    <a:pt x="567" y="442"/>
                    <a:pt x="567" y="442"/>
                    <a:pt x="567" y="442"/>
                  </a:cubicBezTo>
                  <a:cubicBezTo>
                    <a:pt x="568" y="442"/>
                    <a:pt x="568" y="442"/>
                    <a:pt x="568" y="442"/>
                  </a:cubicBezTo>
                  <a:cubicBezTo>
                    <a:pt x="568" y="442"/>
                    <a:pt x="568" y="442"/>
                    <a:pt x="568" y="442"/>
                  </a:cubicBezTo>
                  <a:cubicBezTo>
                    <a:pt x="586" y="464"/>
                    <a:pt x="586" y="464"/>
                    <a:pt x="586" y="464"/>
                  </a:cubicBezTo>
                  <a:cubicBezTo>
                    <a:pt x="633" y="500"/>
                    <a:pt x="633" y="500"/>
                    <a:pt x="633" y="500"/>
                  </a:cubicBezTo>
                  <a:cubicBezTo>
                    <a:pt x="633" y="500"/>
                    <a:pt x="633" y="500"/>
                    <a:pt x="633" y="500"/>
                  </a:cubicBezTo>
                  <a:cubicBezTo>
                    <a:pt x="647" y="516"/>
                    <a:pt x="647" y="516"/>
                    <a:pt x="647" y="516"/>
                  </a:cubicBezTo>
                  <a:cubicBezTo>
                    <a:pt x="688" y="504"/>
                    <a:pt x="688" y="504"/>
                    <a:pt x="688" y="504"/>
                  </a:cubicBezTo>
                  <a:cubicBezTo>
                    <a:pt x="690" y="535"/>
                    <a:pt x="690" y="535"/>
                    <a:pt x="690" y="535"/>
                  </a:cubicBezTo>
                  <a:cubicBezTo>
                    <a:pt x="708" y="553"/>
                    <a:pt x="708" y="553"/>
                    <a:pt x="708" y="553"/>
                  </a:cubicBezTo>
                  <a:cubicBezTo>
                    <a:pt x="708" y="553"/>
                    <a:pt x="708" y="553"/>
                    <a:pt x="708" y="553"/>
                  </a:cubicBezTo>
                  <a:cubicBezTo>
                    <a:pt x="708" y="554"/>
                    <a:pt x="708" y="554"/>
                    <a:pt x="708" y="554"/>
                  </a:cubicBezTo>
                  <a:cubicBezTo>
                    <a:pt x="723" y="576"/>
                    <a:pt x="723" y="576"/>
                    <a:pt x="723" y="576"/>
                  </a:cubicBezTo>
                  <a:cubicBezTo>
                    <a:pt x="723" y="577"/>
                    <a:pt x="723" y="577"/>
                    <a:pt x="723" y="577"/>
                  </a:cubicBezTo>
                  <a:cubicBezTo>
                    <a:pt x="723" y="578"/>
                    <a:pt x="723" y="578"/>
                    <a:pt x="723" y="578"/>
                  </a:cubicBezTo>
                  <a:cubicBezTo>
                    <a:pt x="723" y="579"/>
                    <a:pt x="723" y="579"/>
                    <a:pt x="723" y="579"/>
                  </a:cubicBezTo>
                  <a:cubicBezTo>
                    <a:pt x="739" y="652"/>
                    <a:pt x="739" y="652"/>
                    <a:pt x="739" y="652"/>
                  </a:cubicBezTo>
                  <a:cubicBezTo>
                    <a:pt x="755" y="682"/>
                    <a:pt x="755" y="682"/>
                    <a:pt x="755" y="682"/>
                  </a:cubicBezTo>
                  <a:cubicBezTo>
                    <a:pt x="734" y="735"/>
                    <a:pt x="734" y="735"/>
                    <a:pt x="734" y="735"/>
                  </a:cubicBezTo>
                  <a:cubicBezTo>
                    <a:pt x="734" y="739"/>
                    <a:pt x="734" y="739"/>
                    <a:pt x="734" y="739"/>
                  </a:cubicBezTo>
                  <a:cubicBezTo>
                    <a:pt x="716" y="743"/>
                    <a:pt x="716" y="743"/>
                    <a:pt x="716" y="743"/>
                  </a:cubicBezTo>
                  <a:cubicBezTo>
                    <a:pt x="716" y="759"/>
                    <a:pt x="716" y="759"/>
                    <a:pt x="716" y="759"/>
                  </a:cubicBezTo>
                  <a:cubicBezTo>
                    <a:pt x="715" y="760"/>
                    <a:pt x="715" y="760"/>
                    <a:pt x="715" y="760"/>
                  </a:cubicBezTo>
                  <a:cubicBezTo>
                    <a:pt x="697" y="789"/>
                    <a:pt x="697" y="789"/>
                    <a:pt x="697" y="789"/>
                  </a:cubicBezTo>
                  <a:cubicBezTo>
                    <a:pt x="695" y="789"/>
                    <a:pt x="695" y="789"/>
                    <a:pt x="695" y="789"/>
                  </a:cubicBezTo>
                  <a:cubicBezTo>
                    <a:pt x="669" y="791"/>
                    <a:pt x="669" y="791"/>
                    <a:pt x="669" y="791"/>
                  </a:cubicBezTo>
                  <a:cubicBezTo>
                    <a:pt x="644" y="812"/>
                    <a:pt x="644" y="812"/>
                    <a:pt x="644" y="812"/>
                  </a:cubicBezTo>
                  <a:cubicBezTo>
                    <a:pt x="647" y="816"/>
                    <a:pt x="651" y="818"/>
                    <a:pt x="659" y="821"/>
                  </a:cubicBezTo>
                  <a:cubicBezTo>
                    <a:pt x="669" y="824"/>
                    <a:pt x="670" y="833"/>
                    <a:pt x="665" y="847"/>
                  </a:cubicBezTo>
                  <a:cubicBezTo>
                    <a:pt x="665" y="848"/>
                    <a:pt x="665" y="848"/>
                    <a:pt x="665" y="848"/>
                  </a:cubicBezTo>
                  <a:cubicBezTo>
                    <a:pt x="647" y="866"/>
                    <a:pt x="647" y="866"/>
                    <a:pt x="647" y="866"/>
                  </a:cubicBezTo>
                  <a:cubicBezTo>
                    <a:pt x="646" y="866"/>
                    <a:pt x="646" y="866"/>
                    <a:pt x="646" y="866"/>
                  </a:cubicBezTo>
                  <a:cubicBezTo>
                    <a:pt x="645" y="868"/>
                    <a:pt x="645" y="868"/>
                    <a:pt x="645" y="868"/>
                  </a:cubicBezTo>
                  <a:cubicBezTo>
                    <a:pt x="644" y="868"/>
                    <a:pt x="644" y="868"/>
                    <a:pt x="644" y="868"/>
                  </a:cubicBezTo>
                  <a:cubicBezTo>
                    <a:pt x="643" y="868"/>
                    <a:pt x="643" y="868"/>
                    <a:pt x="643" y="868"/>
                  </a:cubicBezTo>
                  <a:cubicBezTo>
                    <a:pt x="592" y="861"/>
                    <a:pt x="592" y="861"/>
                    <a:pt x="592" y="861"/>
                  </a:cubicBezTo>
                  <a:cubicBezTo>
                    <a:pt x="591" y="879"/>
                    <a:pt x="591" y="879"/>
                    <a:pt x="591" y="879"/>
                  </a:cubicBezTo>
                  <a:cubicBezTo>
                    <a:pt x="596" y="917"/>
                    <a:pt x="596" y="917"/>
                    <a:pt x="596" y="917"/>
                  </a:cubicBezTo>
                  <a:cubicBezTo>
                    <a:pt x="639" y="935"/>
                    <a:pt x="639" y="935"/>
                    <a:pt x="639" y="935"/>
                  </a:cubicBezTo>
                  <a:cubicBezTo>
                    <a:pt x="639" y="937"/>
                    <a:pt x="639" y="937"/>
                    <a:pt x="639" y="937"/>
                  </a:cubicBezTo>
                  <a:cubicBezTo>
                    <a:pt x="639" y="937"/>
                    <a:pt x="639" y="937"/>
                    <a:pt x="639" y="937"/>
                  </a:cubicBezTo>
                  <a:cubicBezTo>
                    <a:pt x="654" y="932"/>
                    <a:pt x="654" y="932"/>
                    <a:pt x="654" y="932"/>
                  </a:cubicBezTo>
                  <a:cubicBezTo>
                    <a:pt x="656" y="931"/>
                    <a:pt x="656" y="931"/>
                    <a:pt x="656" y="931"/>
                  </a:cubicBezTo>
                  <a:cubicBezTo>
                    <a:pt x="658" y="930"/>
                    <a:pt x="658" y="930"/>
                    <a:pt x="658" y="930"/>
                  </a:cubicBezTo>
                  <a:cubicBezTo>
                    <a:pt x="659" y="932"/>
                    <a:pt x="659" y="932"/>
                    <a:pt x="659" y="932"/>
                  </a:cubicBezTo>
                  <a:cubicBezTo>
                    <a:pt x="660" y="932"/>
                    <a:pt x="660" y="932"/>
                    <a:pt x="660" y="932"/>
                  </a:cubicBezTo>
                  <a:cubicBezTo>
                    <a:pt x="671" y="938"/>
                    <a:pt x="671" y="938"/>
                    <a:pt x="671" y="938"/>
                  </a:cubicBezTo>
                  <a:cubicBezTo>
                    <a:pt x="689" y="938"/>
                    <a:pt x="689" y="938"/>
                    <a:pt x="689" y="938"/>
                  </a:cubicBezTo>
                  <a:cubicBezTo>
                    <a:pt x="696" y="937"/>
                    <a:pt x="696" y="937"/>
                    <a:pt x="696" y="937"/>
                  </a:cubicBezTo>
                  <a:cubicBezTo>
                    <a:pt x="689" y="917"/>
                    <a:pt x="689" y="917"/>
                    <a:pt x="689" y="917"/>
                  </a:cubicBezTo>
                  <a:cubicBezTo>
                    <a:pt x="689" y="917"/>
                    <a:pt x="689" y="917"/>
                    <a:pt x="689" y="917"/>
                  </a:cubicBezTo>
                  <a:cubicBezTo>
                    <a:pt x="689" y="917"/>
                    <a:pt x="689" y="917"/>
                    <a:pt x="689" y="917"/>
                  </a:cubicBezTo>
                  <a:cubicBezTo>
                    <a:pt x="685" y="896"/>
                    <a:pt x="685" y="896"/>
                    <a:pt x="685" y="896"/>
                  </a:cubicBezTo>
                  <a:cubicBezTo>
                    <a:pt x="685" y="895"/>
                    <a:pt x="685" y="895"/>
                    <a:pt x="685" y="895"/>
                  </a:cubicBezTo>
                  <a:cubicBezTo>
                    <a:pt x="685" y="893"/>
                    <a:pt x="685" y="893"/>
                    <a:pt x="685" y="893"/>
                  </a:cubicBezTo>
                  <a:cubicBezTo>
                    <a:pt x="686" y="892"/>
                    <a:pt x="686" y="892"/>
                    <a:pt x="686" y="892"/>
                  </a:cubicBezTo>
                  <a:cubicBezTo>
                    <a:pt x="686" y="891"/>
                    <a:pt x="686" y="891"/>
                    <a:pt x="686" y="891"/>
                  </a:cubicBezTo>
                  <a:cubicBezTo>
                    <a:pt x="692" y="883"/>
                    <a:pt x="692" y="883"/>
                    <a:pt x="692" y="883"/>
                  </a:cubicBezTo>
                  <a:cubicBezTo>
                    <a:pt x="695" y="881"/>
                    <a:pt x="695" y="881"/>
                    <a:pt x="695" y="881"/>
                  </a:cubicBezTo>
                  <a:cubicBezTo>
                    <a:pt x="695" y="881"/>
                    <a:pt x="695" y="881"/>
                    <a:pt x="695" y="881"/>
                  </a:cubicBezTo>
                  <a:cubicBezTo>
                    <a:pt x="696" y="880"/>
                    <a:pt x="696" y="880"/>
                    <a:pt x="696" y="880"/>
                  </a:cubicBezTo>
                  <a:cubicBezTo>
                    <a:pt x="707" y="864"/>
                    <a:pt x="707" y="864"/>
                    <a:pt x="707" y="864"/>
                  </a:cubicBezTo>
                  <a:cubicBezTo>
                    <a:pt x="708" y="863"/>
                    <a:pt x="708" y="863"/>
                    <a:pt x="708" y="863"/>
                  </a:cubicBezTo>
                  <a:cubicBezTo>
                    <a:pt x="727" y="848"/>
                    <a:pt x="727" y="848"/>
                    <a:pt x="727" y="848"/>
                  </a:cubicBezTo>
                  <a:cubicBezTo>
                    <a:pt x="728" y="848"/>
                    <a:pt x="728" y="848"/>
                    <a:pt x="728" y="848"/>
                  </a:cubicBezTo>
                  <a:cubicBezTo>
                    <a:pt x="728" y="847"/>
                    <a:pt x="728" y="847"/>
                    <a:pt x="728" y="847"/>
                  </a:cubicBezTo>
                  <a:cubicBezTo>
                    <a:pt x="729" y="847"/>
                    <a:pt x="729" y="847"/>
                    <a:pt x="729" y="847"/>
                  </a:cubicBezTo>
                  <a:cubicBezTo>
                    <a:pt x="729" y="847"/>
                    <a:pt x="729" y="847"/>
                    <a:pt x="729" y="847"/>
                  </a:cubicBezTo>
                  <a:cubicBezTo>
                    <a:pt x="753" y="844"/>
                    <a:pt x="753" y="844"/>
                    <a:pt x="753" y="844"/>
                  </a:cubicBezTo>
                  <a:cubicBezTo>
                    <a:pt x="753" y="850"/>
                    <a:pt x="753" y="850"/>
                    <a:pt x="753" y="850"/>
                  </a:cubicBezTo>
                  <a:cubicBezTo>
                    <a:pt x="753" y="858"/>
                    <a:pt x="754" y="863"/>
                    <a:pt x="755" y="866"/>
                  </a:cubicBezTo>
                  <a:cubicBezTo>
                    <a:pt x="759" y="876"/>
                    <a:pt x="759" y="876"/>
                    <a:pt x="759" y="876"/>
                  </a:cubicBezTo>
                  <a:cubicBezTo>
                    <a:pt x="765" y="889"/>
                    <a:pt x="765" y="889"/>
                    <a:pt x="765" y="889"/>
                  </a:cubicBezTo>
                  <a:cubicBezTo>
                    <a:pt x="786" y="901"/>
                    <a:pt x="786" y="901"/>
                    <a:pt x="786" y="901"/>
                  </a:cubicBezTo>
                  <a:cubicBezTo>
                    <a:pt x="844" y="906"/>
                    <a:pt x="844" y="906"/>
                    <a:pt x="844" y="906"/>
                  </a:cubicBezTo>
                  <a:cubicBezTo>
                    <a:pt x="847" y="906"/>
                    <a:pt x="847" y="906"/>
                    <a:pt x="847" y="906"/>
                  </a:cubicBezTo>
                  <a:cubicBezTo>
                    <a:pt x="850" y="906"/>
                    <a:pt x="850" y="906"/>
                    <a:pt x="850" y="906"/>
                  </a:cubicBezTo>
                  <a:cubicBezTo>
                    <a:pt x="850" y="910"/>
                    <a:pt x="850" y="910"/>
                    <a:pt x="850" y="910"/>
                  </a:cubicBezTo>
                  <a:cubicBezTo>
                    <a:pt x="850" y="912"/>
                    <a:pt x="850" y="912"/>
                    <a:pt x="850" y="912"/>
                  </a:cubicBezTo>
                  <a:cubicBezTo>
                    <a:pt x="848" y="931"/>
                    <a:pt x="848" y="931"/>
                    <a:pt x="848" y="931"/>
                  </a:cubicBezTo>
                  <a:cubicBezTo>
                    <a:pt x="865" y="949"/>
                    <a:pt x="865" y="949"/>
                    <a:pt x="865" y="949"/>
                  </a:cubicBezTo>
                  <a:cubicBezTo>
                    <a:pt x="877" y="954"/>
                    <a:pt x="877" y="954"/>
                    <a:pt x="877" y="954"/>
                  </a:cubicBezTo>
                  <a:cubicBezTo>
                    <a:pt x="879" y="955"/>
                    <a:pt x="879" y="955"/>
                    <a:pt x="879" y="955"/>
                  </a:cubicBezTo>
                  <a:cubicBezTo>
                    <a:pt x="879" y="956"/>
                    <a:pt x="879" y="956"/>
                    <a:pt x="879" y="956"/>
                  </a:cubicBezTo>
                  <a:cubicBezTo>
                    <a:pt x="880" y="958"/>
                    <a:pt x="880" y="958"/>
                    <a:pt x="880" y="958"/>
                  </a:cubicBezTo>
                  <a:cubicBezTo>
                    <a:pt x="880" y="965"/>
                    <a:pt x="880" y="965"/>
                    <a:pt x="880" y="965"/>
                  </a:cubicBezTo>
                  <a:cubicBezTo>
                    <a:pt x="880" y="976"/>
                    <a:pt x="880" y="976"/>
                    <a:pt x="880" y="976"/>
                  </a:cubicBezTo>
                  <a:cubicBezTo>
                    <a:pt x="875" y="997"/>
                    <a:pt x="875" y="997"/>
                    <a:pt x="875" y="997"/>
                  </a:cubicBezTo>
                  <a:cubicBezTo>
                    <a:pt x="882" y="1002"/>
                    <a:pt x="882" y="1002"/>
                    <a:pt x="882" y="1002"/>
                  </a:cubicBezTo>
                  <a:cubicBezTo>
                    <a:pt x="891" y="1001"/>
                    <a:pt x="898" y="1001"/>
                    <a:pt x="906" y="1007"/>
                  </a:cubicBezTo>
                  <a:cubicBezTo>
                    <a:pt x="930" y="1018"/>
                    <a:pt x="930" y="1018"/>
                    <a:pt x="930" y="1018"/>
                  </a:cubicBezTo>
                  <a:cubicBezTo>
                    <a:pt x="945" y="1007"/>
                    <a:pt x="945" y="1007"/>
                    <a:pt x="945" y="1007"/>
                  </a:cubicBezTo>
                  <a:cubicBezTo>
                    <a:pt x="961" y="990"/>
                    <a:pt x="961" y="990"/>
                    <a:pt x="961" y="990"/>
                  </a:cubicBezTo>
                  <a:cubicBezTo>
                    <a:pt x="962" y="982"/>
                    <a:pt x="962" y="982"/>
                    <a:pt x="962" y="982"/>
                  </a:cubicBezTo>
                  <a:cubicBezTo>
                    <a:pt x="963" y="980"/>
                    <a:pt x="963" y="980"/>
                    <a:pt x="963" y="980"/>
                  </a:cubicBezTo>
                  <a:cubicBezTo>
                    <a:pt x="965" y="979"/>
                    <a:pt x="965" y="979"/>
                    <a:pt x="965" y="979"/>
                  </a:cubicBezTo>
                  <a:cubicBezTo>
                    <a:pt x="967" y="977"/>
                    <a:pt x="967" y="977"/>
                    <a:pt x="967" y="977"/>
                  </a:cubicBezTo>
                  <a:cubicBezTo>
                    <a:pt x="967" y="975"/>
                    <a:pt x="967" y="975"/>
                    <a:pt x="967" y="975"/>
                  </a:cubicBezTo>
                  <a:cubicBezTo>
                    <a:pt x="962" y="953"/>
                    <a:pt x="962" y="953"/>
                    <a:pt x="962" y="953"/>
                  </a:cubicBezTo>
                  <a:cubicBezTo>
                    <a:pt x="961" y="941"/>
                    <a:pt x="961" y="941"/>
                    <a:pt x="961" y="941"/>
                  </a:cubicBezTo>
                  <a:cubicBezTo>
                    <a:pt x="960" y="940"/>
                    <a:pt x="960" y="940"/>
                    <a:pt x="960" y="940"/>
                  </a:cubicBezTo>
                  <a:cubicBezTo>
                    <a:pt x="960" y="939"/>
                    <a:pt x="960" y="939"/>
                    <a:pt x="960" y="939"/>
                  </a:cubicBezTo>
                  <a:cubicBezTo>
                    <a:pt x="961" y="938"/>
                    <a:pt x="961" y="938"/>
                    <a:pt x="961" y="938"/>
                  </a:cubicBezTo>
                  <a:cubicBezTo>
                    <a:pt x="961" y="937"/>
                    <a:pt x="961" y="937"/>
                    <a:pt x="961" y="937"/>
                  </a:cubicBezTo>
                  <a:cubicBezTo>
                    <a:pt x="969" y="923"/>
                    <a:pt x="969" y="923"/>
                    <a:pt x="969" y="923"/>
                  </a:cubicBezTo>
                  <a:cubicBezTo>
                    <a:pt x="970" y="922"/>
                    <a:pt x="970" y="922"/>
                    <a:pt x="970" y="922"/>
                  </a:cubicBezTo>
                  <a:cubicBezTo>
                    <a:pt x="970" y="922"/>
                    <a:pt x="970" y="922"/>
                    <a:pt x="970" y="922"/>
                  </a:cubicBezTo>
                  <a:cubicBezTo>
                    <a:pt x="987" y="911"/>
                    <a:pt x="987" y="911"/>
                    <a:pt x="987" y="911"/>
                  </a:cubicBezTo>
                  <a:cubicBezTo>
                    <a:pt x="988" y="911"/>
                    <a:pt x="988" y="911"/>
                    <a:pt x="988" y="911"/>
                  </a:cubicBezTo>
                  <a:cubicBezTo>
                    <a:pt x="1023" y="911"/>
                    <a:pt x="1023" y="911"/>
                    <a:pt x="1023" y="911"/>
                  </a:cubicBezTo>
                  <a:cubicBezTo>
                    <a:pt x="1028" y="908"/>
                    <a:pt x="1028" y="908"/>
                    <a:pt x="1028" y="908"/>
                  </a:cubicBezTo>
                  <a:cubicBezTo>
                    <a:pt x="1027" y="891"/>
                    <a:pt x="1027" y="891"/>
                    <a:pt x="1027" y="891"/>
                  </a:cubicBezTo>
                  <a:cubicBezTo>
                    <a:pt x="1022" y="875"/>
                    <a:pt x="1022" y="875"/>
                    <a:pt x="1022" y="875"/>
                  </a:cubicBezTo>
                  <a:cubicBezTo>
                    <a:pt x="1010" y="856"/>
                    <a:pt x="1010" y="856"/>
                    <a:pt x="1010" y="856"/>
                  </a:cubicBezTo>
                  <a:cubicBezTo>
                    <a:pt x="1009" y="855"/>
                    <a:pt x="1009" y="855"/>
                    <a:pt x="1009" y="855"/>
                  </a:cubicBezTo>
                  <a:cubicBezTo>
                    <a:pt x="1009" y="854"/>
                    <a:pt x="1009" y="854"/>
                    <a:pt x="1009" y="854"/>
                  </a:cubicBezTo>
                  <a:cubicBezTo>
                    <a:pt x="1009" y="827"/>
                    <a:pt x="1009" y="827"/>
                    <a:pt x="1009" y="827"/>
                  </a:cubicBezTo>
                  <a:cubicBezTo>
                    <a:pt x="1009" y="826"/>
                    <a:pt x="1009" y="826"/>
                    <a:pt x="1009" y="826"/>
                  </a:cubicBezTo>
                  <a:cubicBezTo>
                    <a:pt x="1009" y="826"/>
                    <a:pt x="1009" y="826"/>
                    <a:pt x="1009" y="826"/>
                  </a:cubicBezTo>
                  <a:cubicBezTo>
                    <a:pt x="1015" y="810"/>
                    <a:pt x="1015" y="810"/>
                    <a:pt x="1015" y="810"/>
                  </a:cubicBezTo>
                  <a:cubicBezTo>
                    <a:pt x="1015" y="810"/>
                    <a:pt x="1015" y="810"/>
                    <a:pt x="1015" y="810"/>
                  </a:cubicBezTo>
                  <a:cubicBezTo>
                    <a:pt x="1017" y="809"/>
                    <a:pt x="1017" y="809"/>
                    <a:pt x="1017" y="809"/>
                  </a:cubicBezTo>
                  <a:cubicBezTo>
                    <a:pt x="1017" y="809"/>
                    <a:pt x="1017" y="809"/>
                    <a:pt x="1017" y="809"/>
                  </a:cubicBezTo>
                  <a:cubicBezTo>
                    <a:pt x="1045" y="768"/>
                    <a:pt x="1045" y="768"/>
                    <a:pt x="1045" y="768"/>
                  </a:cubicBezTo>
                  <a:cubicBezTo>
                    <a:pt x="1046" y="767"/>
                    <a:pt x="1046" y="767"/>
                    <a:pt x="1046" y="767"/>
                  </a:cubicBezTo>
                  <a:cubicBezTo>
                    <a:pt x="1047" y="767"/>
                    <a:pt x="1047" y="767"/>
                    <a:pt x="1047" y="767"/>
                  </a:cubicBezTo>
                  <a:cubicBezTo>
                    <a:pt x="1049" y="766"/>
                    <a:pt x="1049" y="766"/>
                    <a:pt x="1049" y="766"/>
                  </a:cubicBezTo>
                  <a:cubicBezTo>
                    <a:pt x="1056" y="766"/>
                    <a:pt x="1056" y="766"/>
                    <a:pt x="1056" y="766"/>
                  </a:cubicBezTo>
                  <a:cubicBezTo>
                    <a:pt x="1066" y="767"/>
                    <a:pt x="1066" y="767"/>
                    <a:pt x="1066" y="767"/>
                  </a:cubicBezTo>
                  <a:cubicBezTo>
                    <a:pt x="1090" y="781"/>
                    <a:pt x="1090" y="781"/>
                    <a:pt x="1090" y="781"/>
                  </a:cubicBezTo>
                  <a:cubicBezTo>
                    <a:pt x="1106" y="785"/>
                    <a:pt x="1106" y="785"/>
                    <a:pt x="1106" y="785"/>
                  </a:cubicBezTo>
                  <a:cubicBezTo>
                    <a:pt x="1108" y="778"/>
                    <a:pt x="1108" y="778"/>
                    <a:pt x="1108" y="778"/>
                  </a:cubicBezTo>
                  <a:cubicBezTo>
                    <a:pt x="1105" y="776"/>
                    <a:pt x="1105" y="776"/>
                    <a:pt x="1105" y="776"/>
                  </a:cubicBezTo>
                  <a:cubicBezTo>
                    <a:pt x="1105" y="772"/>
                    <a:pt x="1105" y="772"/>
                    <a:pt x="1105" y="772"/>
                  </a:cubicBezTo>
                  <a:cubicBezTo>
                    <a:pt x="1105" y="766"/>
                    <a:pt x="1108" y="761"/>
                    <a:pt x="1115" y="755"/>
                  </a:cubicBezTo>
                  <a:cubicBezTo>
                    <a:pt x="1134" y="742"/>
                    <a:pt x="1134" y="742"/>
                    <a:pt x="1134" y="742"/>
                  </a:cubicBezTo>
                  <a:cubicBezTo>
                    <a:pt x="1135" y="741"/>
                    <a:pt x="1135" y="741"/>
                    <a:pt x="1135" y="741"/>
                  </a:cubicBezTo>
                  <a:cubicBezTo>
                    <a:pt x="1135" y="741"/>
                    <a:pt x="1135" y="741"/>
                    <a:pt x="1135" y="741"/>
                  </a:cubicBezTo>
                  <a:cubicBezTo>
                    <a:pt x="1135" y="740"/>
                    <a:pt x="1135" y="740"/>
                    <a:pt x="1135" y="740"/>
                  </a:cubicBezTo>
                  <a:cubicBezTo>
                    <a:pt x="1145" y="736"/>
                    <a:pt x="1152" y="734"/>
                    <a:pt x="1156" y="734"/>
                  </a:cubicBezTo>
                  <a:cubicBezTo>
                    <a:pt x="1173" y="732"/>
                    <a:pt x="1173" y="732"/>
                    <a:pt x="1173" y="732"/>
                  </a:cubicBezTo>
                  <a:cubicBezTo>
                    <a:pt x="1175" y="732"/>
                    <a:pt x="1175" y="732"/>
                    <a:pt x="1175" y="732"/>
                  </a:cubicBezTo>
                  <a:cubicBezTo>
                    <a:pt x="1175" y="732"/>
                    <a:pt x="1175" y="732"/>
                    <a:pt x="1175" y="732"/>
                  </a:cubicBezTo>
                  <a:cubicBezTo>
                    <a:pt x="1185" y="734"/>
                    <a:pt x="1185" y="734"/>
                    <a:pt x="1185" y="734"/>
                  </a:cubicBezTo>
                  <a:cubicBezTo>
                    <a:pt x="1193" y="708"/>
                    <a:pt x="1193" y="708"/>
                    <a:pt x="1193" y="708"/>
                  </a:cubicBezTo>
                  <a:cubicBezTo>
                    <a:pt x="1193" y="690"/>
                    <a:pt x="1193" y="690"/>
                    <a:pt x="1193" y="690"/>
                  </a:cubicBezTo>
                  <a:cubicBezTo>
                    <a:pt x="1193" y="678"/>
                    <a:pt x="1193" y="671"/>
                    <a:pt x="1196" y="669"/>
                  </a:cubicBezTo>
                  <a:cubicBezTo>
                    <a:pt x="1203" y="655"/>
                    <a:pt x="1203" y="655"/>
                    <a:pt x="1203" y="655"/>
                  </a:cubicBezTo>
                  <a:cubicBezTo>
                    <a:pt x="1194" y="643"/>
                    <a:pt x="1194" y="643"/>
                    <a:pt x="1194" y="643"/>
                  </a:cubicBezTo>
                  <a:cubicBezTo>
                    <a:pt x="1181" y="634"/>
                    <a:pt x="1181" y="634"/>
                    <a:pt x="1181" y="634"/>
                  </a:cubicBezTo>
                  <a:cubicBezTo>
                    <a:pt x="1155" y="627"/>
                    <a:pt x="1155" y="627"/>
                    <a:pt x="1155" y="627"/>
                  </a:cubicBezTo>
                  <a:cubicBezTo>
                    <a:pt x="1149" y="627"/>
                    <a:pt x="1140" y="621"/>
                    <a:pt x="1124" y="608"/>
                  </a:cubicBezTo>
                  <a:cubicBezTo>
                    <a:pt x="1108" y="600"/>
                    <a:pt x="1108" y="600"/>
                    <a:pt x="1108" y="600"/>
                  </a:cubicBezTo>
                  <a:cubicBezTo>
                    <a:pt x="1107" y="600"/>
                    <a:pt x="1107" y="600"/>
                    <a:pt x="1107" y="600"/>
                  </a:cubicBezTo>
                  <a:cubicBezTo>
                    <a:pt x="1106" y="599"/>
                    <a:pt x="1106" y="599"/>
                    <a:pt x="1106" y="599"/>
                  </a:cubicBezTo>
                  <a:cubicBezTo>
                    <a:pt x="1087" y="576"/>
                    <a:pt x="1087" y="576"/>
                    <a:pt x="1087" y="576"/>
                  </a:cubicBezTo>
                  <a:cubicBezTo>
                    <a:pt x="1069" y="576"/>
                    <a:pt x="1069" y="576"/>
                    <a:pt x="1069" y="576"/>
                  </a:cubicBezTo>
                  <a:cubicBezTo>
                    <a:pt x="1068" y="575"/>
                    <a:pt x="1068" y="575"/>
                    <a:pt x="1068" y="575"/>
                  </a:cubicBezTo>
                  <a:cubicBezTo>
                    <a:pt x="1067" y="575"/>
                    <a:pt x="1067" y="575"/>
                    <a:pt x="1067" y="575"/>
                  </a:cubicBezTo>
                  <a:cubicBezTo>
                    <a:pt x="1051" y="567"/>
                    <a:pt x="1051" y="567"/>
                    <a:pt x="1051" y="567"/>
                  </a:cubicBezTo>
                  <a:cubicBezTo>
                    <a:pt x="1042" y="579"/>
                    <a:pt x="1042" y="579"/>
                    <a:pt x="1042" y="579"/>
                  </a:cubicBezTo>
                  <a:cubicBezTo>
                    <a:pt x="1040" y="629"/>
                    <a:pt x="1040" y="629"/>
                    <a:pt x="1040" y="629"/>
                  </a:cubicBezTo>
                  <a:cubicBezTo>
                    <a:pt x="1043" y="648"/>
                    <a:pt x="1043" y="648"/>
                    <a:pt x="1043" y="648"/>
                  </a:cubicBezTo>
                  <a:cubicBezTo>
                    <a:pt x="1050" y="648"/>
                    <a:pt x="1050" y="648"/>
                    <a:pt x="1050" y="648"/>
                  </a:cubicBezTo>
                  <a:cubicBezTo>
                    <a:pt x="1051" y="649"/>
                    <a:pt x="1051" y="649"/>
                    <a:pt x="1051" y="649"/>
                  </a:cubicBezTo>
                  <a:cubicBezTo>
                    <a:pt x="1066" y="653"/>
                    <a:pt x="1066" y="653"/>
                    <a:pt x="1066" y="653"/>
                  </a:cubicBezTo>
                  <a:cubicBezTo>
                    <a:pt x="1066" y="654"/>
                    <a:pt x="1066" y="654"/>
                    <a:pt x="1066" y="654"/>
                  </a:cubicBezTo>
                  <a:cubicBezTo>
                    <a:pt x="1066" y="655"/>
                    <a:pt x="1066" y="655"/>
                    <a:pt x="1066" y="655"/>
                  </a:cubicBezTo>
                  <a:cubicBezTo>
                    <a:pt x="1073" y="673"/>
                    <a:pt x="1073" y="673"/>
                    <a:pt x="1073" y="673"/>
                  </a:cubicBezTo>
                  <a:cubicBezTo>
                    <a:pt x="1075" y="673"/>
                    <a:pt x="1075" y="673"/>
                    <a:pt x="1075" y="673"/>
                  </a:cubicBezTo>
                  <a:cubicBezTo>
                    <a:pt x="1075" y="674"/>
                    <a:pt x="1075" y="674"/>
                    <a:pt x="1075" y="674"/>
                  </a:cubicBezTo>
                  <a:cubicBezTo>
                    <a:pt x="1075" y="674"/>
                    <a:pt x="1075" y="674"/>
                    <a:pt x="1075" y="674"/>
                  </a:cubicBezTo>
                  <a:cubicBezTo>
                    <a:pt x="1075" y="675"/>
                    <a:pt x="1075" y="675"/>
                    <a:pt x="1075" y="675"/>
                  </a:cubicBezTo>
                  <a:cubicBezTo>
                    <a:pt x="1070" y="708"/>
                    <a:pt x="1070" y="708"/>
                    <a:pt x="1070" y="708"/>
                  </a:cubicBezTo>
                  <a:cubicBezTo>
                    <a:pt x="1070" y="710"/>
                    <a:pt x="1070" y="710"/>
                    <a:pt x="1070" y="710"/>
                  </a:cubicBezTo>
                  <a:cubicBezTo>
                    <a:pt x="1070" y="711"/>
                    <a:pt x="1070" y="711"/>
                    <a:pt x="1070" y="711"/>
                  </a:cubicBezTo>
                  <a:cubicBezTo>
                    <a:pt x="1069" y="712"/>
                    <a:pt x="1069" y="712"/>
                    <a:pt x="1069" y="712"/>
                  </a:cubicBezTo>
                  <a:cubicBezTo>
                    <a:pt x="1064" y="715"/>
                    <a:pt x="1060" y="717"/>
                    <a:pt x="1055" y="721"/>
                  </a:cubicBezTo>
                  <a:cubicBezTo>
                    <a:pt x="1052" y="722"/>
                    <a:pt x="1052" y="722"/>
                    <a:pt x="1052" y="722"/>
                  </a:cubicBezTo>
                  <a:cubicBezTo>
                    <a:pt x="1051" y="721"/>
                    <a:pt x="1051" y="721"/>
                    <a:pt x="1051" y="721"/>
                  </a:cubicBezTo>
                  <a:cubicBezTo>
                    <a:pt x="1050" y="721"/>
                    <a:pt x="1050" y="721"/>
                    <a:pt x="1050" y="721"/>
                  </a:cubicBezTo>
                  <a:cubicBezTo>
                    <a:pt x="1043" y="719"/>
                    <a:pt x="1043" y="719"/>
                    <a:pt x="1043" y="719"/>
                  </a:cubicBezTo>
                  <a:cubicBezTo>
                    <a:pt x="1026" y="725"/>
                    <a:pt x="1026" y="725"/>
                    <a:pt x="1026" y="725"/>
                  </a:cubicBezTo>
                  <a:cubicBezTo>
                    <a:pt x="1025" y="725"/>
                    <a:pt x="1025" y="725"/>
                    <a:pt x="1025" y="725"/>
                  </a:cubicBezTo>
                  <a:cubicBezTo>
                    <a:pt x="1026" y="728"/>
                    <a:pt x="1026" y="728"/>
                    <a:pt x="1026" y="728"/>
                  </a:cubicBezTo>
                  <a:cubicBezTo>
                    <a:pt x="1027" y="729"/>
                    <a:pt x="1027" y="729"/>
                    <a:pt x="1027" y="729"/>
                  </a:cubicBezTo>
                  <a:cubicBezTo>
                    <a:pt x="1030" y="758"/>
                    <a:pt x="1030" y="758"/>
                    <a:pt x="1030" y="758"/>
                  </a:cubicBezTo>
                  <a:cubicBezTo>
                    <a:pt x="1030" y="762"/>
                    <a:pt x="1028" y="764"/>
                    <a:pt x="1024" y="765"/>
                  </a:cubicBezTo>
                  <a:cubicBezTo>
                    <a:pt x="1011" y="765"/>
                    <a:pt x="1011" y="765"/>
                    <a:pt x="1011" y="765"/>
                  </a:cubicBezTo>
                  <a:cubicBezTo>
                    <a:pt x="1005" y="764"/>
                    <a:pt x="1002" y="762"/>
                    <a:pt x="999" y="759"/>
                  </a:cubicBezTo>
                  <a:cubicBezTo>
                    <a:pt x="986" y="749"/>
                    <a:pt x="986" y="749"/>
                    <a:pt x="986" y="749"/>
                  </a:cubicBezTo>
                  <a:cubicBezTo>
                    <a:pt x="985" y="748"/>
                    <a:pt x="985" y="748"/>
                    <a:pt x="985" y="748"/>
                  </a:cubicBezTo>
                  <a:cubicBezTo>
                    <a:pt x="984" y="748"/>
                    <a:pt x="984" y="748"/>
                    <a:pt x="984" y="748"/>
                  </a:cubicBezTo>
                  <a:cubicBezTo>
                    <a:pt x="984" y="747"/>
                    <a:pt x="984" y="747"/>
                    <a:pt x="984" y="747"/>
                  </a:cubicBezTo>
                  <a:cubicBezTo>
                    <a:pt x="976" y="729"/>
                    <a:pt x="976" y="729"/>
                    <a:pt x="976" y="729"/>
                  </a:cubicBezTo>
                  <a:cubicBezTo>
                    <a:pt x="974" y="727"/>
                    <a:pt x="969" y="724"/>
                    <a:pt x="958" y="721"/>
                  </a:cubicBezTo>
                  <a:cubicBezTo>
                    <a:pt x="957" y="721"/>
                    <a:pt x="957" y="721"/>
                    <a:pt x="957" y="721"/>
                  </a:cubicBezTo>
                  <a:cubicBezTo>
                    <a:pt x="956" y="721"/>
                    <a:pt x="956" y="721"/>
                    <a:pt x="956" y="721"/>
                  </a:cubicBezTo>
                  <a:cubicBezTo>
                    <a:pt x="942" y="710"/>
                    <a:pt x="942" y="710"/>
                    <a:pt x="942" y="710"/>
                  </a:cubicBezTo>
                  <a:cubicBezTo>
                    <a:pt x="939" y="710"/>
                    <a:pt x="939" y="710"/>
                    <a:pt x="939" y="710"/>
                  </a:cubicBezTo>
                  <a:cubicBezTo>
                    <a:pt x="939" y="708"/>
                    <a:pt x="939" y="708"/>
                    <a:pt x="939" y="708"/>
                  </a:cubicBezTo>
                  <a:cubicBezTo>
                    <a:pt x="939" y="708"/>
                    <a:pt x="939" y="708"/>
                    <a:pt x="939" y="708"/>
                  </a:cubicBezTo>
                  <a:cubicBezTo>
                    <a:pt x="935" y="690"/>
                    <a:pt x="935" y="690"/>
                    <a:pt x="935" y="690"/>
                  </a:cubicBezTo>
                  <a:cubicBezTo>
                    <a:pt x="937" y="676"/>
                    <a:pt x="937" y="676"/>
                    <a:pt x="937" y="676"/>
                  </a:cubicBezTo>
                  <a:cubicBezTo>
                    <a:pt x="938" y="676"/>
                    <a:pt x="938" y="676"/>
                    <a:pt x="938" y="676"/>
                  </a:cubicBezTo>
                  <a:cubicBezTo>
                    <a:pt x="938" y="675"/>
                    <a:pt x="938" y="675"/>
                    <a:pt x="938" y="675"/>
                  </a:cubicBezTo>
                  <a:cubicBezTo>
                    <a:pt x="938" y="675"/>
                    <a:pt x="938" y="675"/>
                    <a:pt x="938" y="675"/>
                  </a:cubicBezTo>
                  <a:cubicBezTo>
                    <a:pt x="945" y="668"/>
                    <a:pt x="945" y="668"/>
                    <a:pt x="945" y="668"/>
                  </a:cubicBezTo>
                  <a:cubicBezTo>
                    <a:pt x="945" y="663"/>
                    <a:pt x="945" y="663"/>
                    <a:pt x="945" y="663"/>
                  </a:cubicBezTo>
                  <a:cubicBezTo>
                    <a:pt x="938" y="644"/>
                    <a:pt x="938" y="644"/>
                    <a:pt x="938" y="644"/>
                  </a:cubicBezTo>
                  <a:cubicBezTo>
                    <a:pt x="924" y="630"/>
                    <a:pt x="924" y="630"/>
                    <a:pt x="924" y="630"/>
                  </a:cubicBezTo>
                  <a:cubicBezTo>
                    <a:pt x="924" y="628"/>
                    <a:pt x="924" y="628"/>
                    <a:pt x="924" y="628"/>
                  </a:cubicBezTo>
                  <a:cubicBezTo>
                    <a:pt x="919" y="584"/>
                    <a:pt x="919" y="584"/>
                    <a:pt x="919" y="584"/>
                  </a:cubicBezTo>
                  <a:cubicBezTo>
                    <a:pt x="909" y="574"/>
                    <a:pt x="909" y="574"/>
                    <a:pt x="909" y="574"/>
                  </a:cubicBezTo>
                  <a:cubicBezTo>
                    <a:pt x="908" y="574"/>
                    <a:pt x="908" y="574"/>
                    <a:pt x="908" y="574"/>
                  </a:cubicBezTo>
                  <a:cubicBezTo>
                    <a:pt x="907" y="573"/>
                    <a:pt x="907" y="573"/>
                    <a:pt x="907" y="573"/>
                  </a:cubicBezTo>
                  <a:cubicBezTo>
                    <a:pt x="907" y="573"/>
                    <a:pt x="907" y="573"/>
                    <a:pt x="907" y="573"/>
                  </a:cubicBezTo>
                  <a:cubicBezTo>
                    <a:pt x="898" y="553"/>
                    <a:pt x="898" y="553"/>
                    <a:pt x="898" y="553"/>
                  </a:cubicBezTo>
                  <a:cubicBezTo>
                    <a:pt x="860" y="549"/>
                    <a:pt x="860" y="549"/>
                    <a:pt x="860" y="549"/>
                  </a:cubicBezTo>
                  <a:cubicBezTo>
                    <a:pt x="851" y="545"/>
                    <a:pt x="844" y="539"/>
                    <a:pt x="840" y="531"/>
                  </a:cubicBezTo>
                  <a:cubicBezTo>
                    <a:pt x="823" y="531"/>
                    <a:pt x="823" y="531"/>
                    <a:pt x="823" y="531"/>
                  </a:cubicBezTo>
                  <a:cubicBezTo>
                    <a:pt x="817" y="529"/>
                    <a:pt x="811" y="524"/>
                    <a:pt x="803" y="517"/>
                  </a:cubicBezTo>
                  <a:cubicBezTo>
                    <a:pt x="801" y="515"/>
                    <a:pt x="801" y="515"/>
                    <a:pt x="801" y="515"/>
                  </a:cubicBezTo>
                  <a:cubicBezTo>
                    <a:pt x="797" y="511"/>
                    <a:pt x="793" y="504"/>
                    <a:pt x="789" y="496"/>
                  </a:cubicBezTo>
                  <a:cubicBezTo>
                    <a:pt x="789" y="496"/>
                    <a:pt x="789" y="496"/>
                    <a:pt x="789" y="496"/>
                  </a:cubicBezTo>
                  <a:cubicBezTo>
                    <a:pt x="787" y="495"/>
                    <a:pt x="787" y="495"/>
                    <a:pt x="787" y="495"/>
                  </a:cubicBezTo>
                  <a:cubicBezTo>
                    <a:pt x="784" y="478"/>
                    <a:pt x="784" y="478"/>
                    <a:pt x="784" y="478"/>
                  </a:cubicBezTo>
                  <a:cubicBezTo>
                    <a:pt x="784" y="478"/>
                    <a:pt x="784" y="478"/>
                    <a:pt x="784" y="478"/>
                  </a:cubicBezTo>
                  <a:cubicBezTo>
                    <a:pt x="784" y="477"/>
                    <a:pt x="784" y="477"/>
                    <a:pt x="784" y="477"/>
                  </a:cubicBezTo>
                  <a:cubicBezTo>
                    <a:pt x="784" y="476"/>
                    <a:pt x="784" y="476"/>
                    <a:pt x="784" y="476"/>
                  </a:cubicBezTo>
                  <a:cubicBezTo>
                    <a:pt x="784" y="476"/>
                    <a:pt x="784" y="476"/>
                    <a:pt x="784" y="476"/>
                  </a:cubicBezTo>
                  <a:cubicBezTo>
                    <a:pt x="791" y="443"/>
                    <a:pt x="791" y="443"/>
                    <a:pt x="791" y="443"/>
                  </a:cubicBezTo>
                  <a:cubicBezTo>
                    <a:pt x="791" y="442"/>
                    <a:pt x="791" y="442"/>
                    <a:pt x="791" y="442"/>
                  </a:cubicBezTo>
                  <a:cubicBezTo>
                    <a:pt x="797" y="428"/>
                    <a:pt x="797" y="428"/>
                    <a:pt x="797" y="428"/>
                  </a:cubicBezTo>
                  <a:cubicBezTo>
                    <a:pt x="797" y="427"/>
                    <a:pt x="797" y="427"/>
                    <a:pt x="797" y="427"/>
                  </a:cubicBezTo>
                  <a:cubicBezTo>
                    <a:pt x="797" y="426"/>
                    <a:pt x="797" y="426"/>
                    <a:pt x="797" y="426"/>
                  </a:cubicBezTo>
                  <a:cubicBezTo>
                    <a:pt x="798" y="426"/>
                    <a:pt x="798" y="426"/>
                    <a:pt x="798" y="426"/>
                  </a:cubicBezTo>
                  <a:cubicBezTo>
                    <a:pt x="838" y="409"/>
                    <a:pt x="838" y="409"/>
                    <a:pt x="838" y="409"/>
                  </a:cubicBezTo>
                  <a:cubicBezTo>
                    <a:pt x="854" y="390"/>
                    <a:pt x="854" y="390"/>
                    <a:pt x="854" y="390"/>
                  </a:cubicBezTo>
                  <a:cubicBezTo>
                    <a:pt x="857" y="374"/>
                    <a:pt x="857" y="374"/>
                    <a:pt x="857" y="374"/>
                  </a:cubicBezTo>
                  <a:cubicBezTo>
                    <a:pt x="855" y="363"/>
                    <a:pt x="855" y="363"/>
                    <a:pt x="855" y="363"/>
                  </a:cubicBezTo>
                  <a:cubicBezTo>
                    <a:pt x="849" y="349"/>
                    <a:pt x="844" y="341"/>
                    <a:pt x="844" y="335"/>
                  </a:cubicBezTo>
                  <a:cubicBezTo>
                    <a:pt x="836" y="336"/>
                    <a:pt x="836" y="336"/>
                    <a:pt x="836" y="336"/>
                  </a:cubicBezTo>
                  <a:cubicBezTo>
                    <a:pt x="821" y="335"/>
                    <a:pt x="821" y="335"/>
                    <a:pt x="821" y="335"/>
                  </a:cubicBezTo>
                  <a:cubicBezTo>
                    <a:pt x="818" y="336"/>
                    <a:pt x="810" y="346"/>
                    <a:pt x="798" y="360"/>
                  </a:cubicBezTo>
                  <a:cubicBezTo>
                    <a:pt x="780" y="377"/>
                    <a:pt x="780" y="377"/>
                    <a:pt x="780" y="377"/>
                  </a:cubicBezTo>
                  <a:cubicBezTo>
                    <a:pt x="779" y="377"/>
                    <a:pt x="779" y="377"/>
                    <a:pt x="779" y="377"/>
                  </a:cubicBezTo>
                  <a:cubicBezTo>
                    <a:pt x="778" y="378"/>
                    <a:pt x="778" y="378"/>
                    <a:pt x="778" y="378"/>
                  </a:cubicBezTo>
                  <a:cubicBezTo>
                    <a:pt x="764" y="381"/>
                    <a:pt x="755" y="383"/>
                    <a:pt x="749" y="381"/>
                  </a:cubicBezTo>
                  <a:lnTo>
                    <a:pt x="715" y="3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5" name="Freeform 8"/>
            <p:cNvSpPr>
              <a:spLocks/>
            </p:cNvSpPr>
            <p:nvPr/>
          </p:nvSpPr>
          <p:spPr bwMode="auto">
            <a:xfrm>
              <a:off x="4719638" y="2595563"/>
              <a:ext cx="239713" cy="398463"/>
            </a:xfrm>
            <a:custGeom>
              <a:avLst/>
              <a:gdLst>
                <a:gd name="T0" fmla="*/ 122 w 242"/>
                <a:gd name="T1" fmla="*/ 77 h 402"/>
                <a:gd name="T2" fmla="*/ 122 w 242"/>
                <a:gd name="T3" fmla="*/ 113 h 402"/>
                <a:gd name="T4" fmla="*/ 110 w 242"/>
                <a:gd name="T5" fmla="*/ 144 h 402"/>
                <a:gd name="T6" fmla="*/ 99 w 242"/>
                <a:gd name="T7" fmla="*/ 163 h 402"/>
                <a:gd name="T8" fmla="*/ 97 w 242"/>
                <a:gd name="T9" fmla="*/ 162 h 402"/>
                <a:gd name="T10" fmla="*/ 57 w 242"/>
                <a:gd name="T11" fmla="*/ 171 h 402"/>
                <a:gd name="T12" fmla="*/ 17 w 242"/>
                <a:gd name="T13" fmla="*/ 178 h 402"/>
                <a:gd name="T14" fmla="*/ 11 w 242"/>
                <a:gd name="T15" fmla="*/ 185 h 402"/>
                <a:gd name="T16" fmla="*/ 51 w 242"/>
                <a:gd name="T17" fmla="*/ 189 h 402"/>
                <a:gd name="T18" fmla="*/ 54 w 242"/>
                <a:gd name="T19" fmla="*/ 190 h 402"/>
                <a:gd name="T20" fmla="*/ 63 w 242"/>
                <a:gd name="T21" fmla="*/ 215 h 402"/>
                <a:gd name="T22" fmla="*/ 79 w 242"/>
                <a:gd name="T23" fmla="*/ 244 h 402"/>
                <a:gd name="T24" fmla="*/ 93 w 242"/>
                <a:gd name="T25" fmla="*/ 284 h 402"/>
                <a:gd name="T26" fmla="*/ 94 w 242"/>
                <a:gd name="T27" fmla="*/ 285 h 402"/>
                <a:gd name="T28" fmla="*/ 101 w 242"/>
                <a:gd name="T29" fmla="*/ 306 h 402"/>
                <a:gd name="T30" fmla="*/ 94 w 242"/>
                <a:gd name="T31" fmla="*/ 329 h 402"/>
                <a:gd name="T32" fmla="*/ 95 w 242"/>
                <a:gd name="T33" fmla="*/ 349 h 402"/>
                <a:gd name="T34" fmla="*/ 132 w 242"/>
                <a:gd name="T35" fmla="*/ 371 h 402"/>
                <a:gd name="T36" fmla="*/ 154 w 242"/>
                <a:gd name="T37" fmla="*/ 399 h 402"/>
                <a:gd name="T38" fmla="*/ 165 w 242"/>
                <a:gd name="T39" fmla="*/ 402 h 402"/>
                <a:gd name="T40" fmla="*/ 161 w 242"/>
                <a:gd name="T41" fmla="*/ 367 h 402"/>
                <a:gd name="T42" fmla="*/ 186 w 242"/>
                <a:gd name="T43" fmla="*/ 355 h 402"/>
                <a:gd name="T44" fmla="*/ 187 w 242"/>
                <a:gd name="T45" fmla="*/ 354 h 402"/>
                <a:gd name="T46" fmla="*/ 189 w 242"/>
                <a:gd name="T47" fmla="*/ 355 h 402"/>
                <a:gd name="T48" fmla="*/ 206 w 242"/>
                <a:gd name="T49" fmla="*/ 352 h 402"/>
                <a:gd name="T50" fmla="*/ 209 w 242"/>
                <a:gd name="T51" fmla="*/ 323 h 402"/>
                <a:gd name="T52" fmla="*/ 194 w 242"/>
                <a:gd name="T53" fmla="*/ 306 h 402"/>
                <a:gd name="T54" fmla="*/ 182 w 242"/>
                <a:gd name="T55" fmla="*/ 305 h 402"/>
                <a:gd name="T56" fmla="*/ 175 w 242"/>
                <a:gd name="T57" fmla="*/ 277 h 402"/>
                <a:gd name="T58" fmla="*/ 178 w 242"/>
                <a:gd name="T59" fmla="*/ 221 h 402"/>
                <a:gd name="T60" fmla="*/ 217 w 242"/>
                <a:gd name="T61" fmla="*/ 211 h 402"/>
                <a:gd name="T62" fmla="*/ 242 w 242"/>
                <a:gd name="T63" fmla="*/ 143 h 402"/>
                <a:gd name="T64" fmla="*/ 223 w 242"/>
                <a:gd name="T65" fmla="*/ 126 h 402"/>
                <a:gd name="T66" fmla="*/ 219 w 242"/>
                <a:gd name="T67" fmla="*/ 127 h 402"/>
                <a:gd name="T68" fmla="*/ 202 w 242"/>
                <a:gd name="T69" fmla="*/ 128 h 402"/>
                <a:gd name="T70" fmla="*/ 189 w 242"/>
                <a:gd name="T71" fmla="*/ 112 h 402"/>
                <a:gd name="T72" fmla="*/ 188 w 242"/>
                <a:gd name="T73" fmla="*/ 110 h 402"/>
                <a:gd name="T74" fmla="*/ 192 w 242"/>
                <a:gd name="T75" fmla="*/ 69 h 402"/>
                <a:gd name="T76" fmla="*/ 202 w 242"/>
                <a:gd name="T77" fmla="*/ 49 h 402"/>
                <a:gd name="T78" fmla="*/ 207 w 242"/>
                <a:gd name="T79" fmla="*/ 26 h 402"/>
                <a:gd name="T80" fmla="*/ 170 w 242"/>
                <a:gd name="T81"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2" h="402">
                  <a:moveTo>
                    <a:pt x="141" y="25"/>
                  </a:moveTo>
                  <a:cubicBezTo>
                    <a:pt x="122" y="77"/>
                    <a:pt x="122" y="77"/>
                    <a:pt x="122" y="77"/>
                  </a:cubicBezTo>
                  <a:cubicBezTo>
                    <a:pt x="122" y="112"/>
                    <a:pt x="122" y="112"/>
                    <a:pt x="122" y="112"/>
                  </a:cubicBezTo>
                  <a:cubicBezTo>
                    <a:pt x="122" y="113"/>
                    <a:pt x="122" y="113"/>
                    <a:pt x="122" y="113"/>
                  </a:cubicBezTo>
                  <a:cubicBezTo>
                    <a:pt x="112" y="131"/>
                    <a:pt x="112" y="131"/>
                    <a:pt x="112" y="131"/>
                  </a:cubicBezTo>
                  <a:cubicBezTo>
                    <a:pt x="110" y="144"/>
                    <a:pt x="110" y="144"/>
                    <a:pt x="110" y="144"/>
                  </a:cubicBezTo>
                  <a:cubicBezTo>
                    <a:pt x="112" y="151"/>
                    <a:pt x="109" y="158"/>
                    <a:pt x="101" y="162"/>
                  </a:cubicBezTo>
                  <a:cubicBezTo>
                    <a:pt x="99" y="163"/>
                    <a:pt x="99" y="163"/>
                    <a:pt x="99" y="163"/>
                  </a:cubicBezTo>
                  <a:cubicBezTo>
                    <a:pt x="98" y="163"/>
                    <a:pt x="98" y="163"/>
                    <a:pt x="98" y="163"/>
                  </a:cubicBezTo>
                  <a:cubicBezTo>
                    <a:pt x="97" y="162"/>
                    <a:pt x="97" y="162"/>
                    <a:pt x="97" y="162"/>
                  </a:cubicBezTo>
                  <a:cubicBezTo>
                    <a:pt x="71" y="159"/>
                    <a:pt x="71" y="159"/>
                    <a:pt x="71" y="159"/>
                  </a:cubicBezTo>
                  <a:cubicBezTo>
                    <a:pt x="57" y="171"/>
                    <a:pt x="57" y="171"/>
                    <a:pt x="57" y="171"/>
                  </a:cubicBezTo>
                  <a:cubicBezTo>
                    <a:pt x="17" y="178"/>
                    <a:pt x="17" y="178"/>
                    <a:pt x="17" y="178"/>
                  </a:cubicBezTo>
                  <a:cubicBezTo>
                    <a:pt x="17" y="178"/>
                    <a:pt x="17" y="178"/>
                    <a:pt x="17" y="178"/>
                  </a:cubicBezTo>
                  <a:cubicBezTo>
                    <a:pt x="0" y="178"/>
                    <a:pt x="0" y="178"/>
                    <a:pt x="0" y="178"/>
                  </a:cubicBezTo>
                  <a:cubicBezTo>
                    <a:pt x="11" y="185"/>
                    <a:pt x="11" y="185"/>
                    <a:pt x="11" y="185"/>
                  </a:cubicBezTo>
                  <a:cubicBezTo>
                    <a:pt x="49" y="189"/>
                    <a:pt x="49" y="189"/>
                    <a:pt x="49" y="189"/>
                  </a:cubicBezTo>
                  <a:cubicBezTo>
                    <a:pt x="51" y="189"/>
                    <a:pt x="51" y="189"/>
                    <a:pt x="51" y="189"/>
                  </a:cubicBezTo>
                  <a:cubicBezTo>
                    <a:pt x="53" y="189"/>
                    <a:pt x="53" y="189"/>
                    <a:pt x="53" y="189"/>
                  </a:cubicBezTo>
                  <a:cubicBezTo>
                    <a:pt x="54" y="190"/>
                    <a:pt x="54" y="190"/>
                    <a:pt x="54" y="190"/>
                  </a:cubicBezTo>
                  <a:cubicBezTo>
                    <a:pt x="54" y="191"/>
                    <a:pt x="54" y="191"/>
                    <a:pt x="54" y="191"/>
                  </a:cubicBezTo>
                  <a:cubicBezTo>
                    <a:pt x="63" y="215"/>
                    <a:pt x="63" y="215"/>
                    <a:pt x="63" y="215"/>
                  </a:cubicBezTo>
                  <a:cubicBezTo>
                    <a:pt x="74" y="222"/>
                    <a:pt x="74" y="222"/>
                    <a:pt x="74" y="222"/>
                  </a:cubicBezTo>
                  <a:cubicBezTo>
                    <a:pt x="77" y="226"/>
                    <a:pt x="79" y="233"/>
                    <a:pt x="79" y="244"/>
                  </a:cubicBezTo>
                  <a:cubicBezTo>
                    <a:pt x="80" y="273"/>
                    <a:pt x="80" y="273"/>
                    <a:pt x="80" y="273"/>
                  </a:cubicBezTo>
                  <a:cubicBezTo>
                    <a:pt x="93" y="284"/>
                    <a:pt x="93" y="284"/>
                    <a:pt x="93" y="284"/>
                  </a:cubicBezTo>
                  <a:cubicBezTo>
                    <a:pt x="94" y="284"/>
                    <a:pt x="94" y="284"/>
                    <a:pt x="94" y="284"/>
                  </a:cubicBezTo>
                  <a:cubicBezTo>
                    <a:pt x="94" y="285"/>
                    <a:pt x="94" y="285"/>
                    <a:pt x="94" y="285"/>
                  </a:cubicBezTo>
                  <a:cubicBezTo>
                    <a:pt x="95" y="285"/>
                    <a:pt x="95" y="285"/>
                    <a:pt x="95" y="285"/>
                  </a:cubicBezTo>
                  <a:cubicBezTo>
                    <a:pt x="101" y="306"/>
                    <a:pt x="101" y="306"/>
                    <a:pt x="101" y="306"/>
                  </a:cubicBezTo>
                  <a:cubicBezTo>
                    <a:pt x="101" y="318"/>
                    <a:pt x="101" y="318"/>
                    <a:pt x="101" y="318"/>
                  </a:cubicBezTo>
                  <a:cubicBezTo>
                    <a:pt x="94" y="329"/>
                    <a:pt x="94" y="329"/>
                    <a:pt x="94" y="329"/>
                  </a:cubicBezTo>
                  <a:cubicBezTo>
                    <a:pt x="92" y="338"/>
                    <a:pt x="92" y="338"/>
                    <a:pt x="92" y="338"/>
                  </a:cubicBezTo>
                  <a:cubicBezTo>
                    <a:pt x="95" y="349"/>
                    <a:pt x="95" y="349"/>
                    <a:pt x="95" y="349"/>
                  </a:cubicBezTo>
                  <a:cubicBezTo>
                    <a:pt x="108" y="357"/>
                    <a:pt x="108" y="357"/>
                    <a:pt x="108" y="357"/>
                  </a:cubicBezTo>
                  <a:cubicBezTo>
                    <a:pt x="121" y="362"/>
                    <a:pt x="129" y="366"/>
                    <a:pt x="132" y="371"/>
                  </a:cubicBezTo>
                  <a:cubicBezTo>
                    <a:pt x="139" y="387"/>
                    <a:pt x="139" y="387"/>
                    <a:pt x="139" y="387"/>
                  </a:cubicBezTo>
                  <a:cubicBezTo>
                    <a:pt x="148" y="391"/>
                    <a:pt x="152" y="395"/>
                    <a:pt x="154" y="399"/>
                  </a:cubicBezTo>
                  <a:cubicBezTo>
                    <a:pt x="164" y="402"/>
                    <a:pt x="164" y="402"/>
                    <a:pt x="164" y="402"/>
                  </a:cubicBezTo>
                  <a:cubicBezTo>
                    <a:pt x="165" y="402"/>
                    <a:pt x="165" y="402"/>
                    <a:pt x="165" y="402"/>
                  </a:cubicBezTo>
                  <a:cubicBezTo>
                    <a:pt x="160" y="379"/>
                    <a:pt x="160" y="379"/>
                    <a:pt x="160" y="379"/>
                  </a:cubicBezTo>
                  <a:cubicBezTo>
                    <a:pt x="159" y="374"/>
                    <a:pt x="159" y="369"/>
                    <a:pt x="161" y="367"/>
                  </a:cubicBezTo>
                  <a:cubicBezTo>
                    <a:pt x="164" y="363"/>
                    <a:pt x="166" y="361"/>
                    <a:pt x="170" y="360"/>
                  </a:cubicBezTo>
                  <a:cubicBezTo>
                    <a:pt x="186" y="355"/>
                    <a:pt x="186" y="355"/>
                    <a:pt x="186" y="355"/>
                  </a:cubicBezTo>
                  <a:cubicBezTo>
                    <a:pt x="186" y="355"/>
                    <a:pt x="186" y="355"/>
                    <a:pt x="186" y="355"/>
                  </a:cubicBezTo>
                  <a:cubicBezTo>
                    <a:pt x="187" y="354"/>
                    <a:pt x="187" y="354"/>
                    <a:pt x="187" y="354"/>
                  </a:cubicBezTo>
                  <a:cubicBezTo>
                    <a:pt x="188" y="354"/>
                    <a:pt x="188" y="354"/>
                    <a:pt x="188" y="354"/>
                  </a:cubicBezTo>
                  <a:cubicBezTo>
                    <a:pt x="189" y="355"/>
                    <a:pt x="189" y="355"/>
                    <a:pt x="189" y="355"/>
                  </a:cubicBezTo>
                  <a:cubicBezTo>
                    <a:pt x="196" y="357"/>
                    <a:pt x="196" y="357"/>
                    <a:pt x="196" y="357"/>
                  </a:cubicBezTo>
                  <a:cubicBezTo>
                    <a:pt x="206" y="352"/>
                    <a:pt x="206" y="352"/>
                    <a:pt x="206" y="352"/>
                  </a:cubicBezTo>
                  <a:cubicBezTo>
                    <a:pt x="206" y="350"/>
                    <a:pt x="206" y="350"/>
                    <a:pt x="206" y="350"/>
                  </a:cubicBezTo>
                  <a:cubicBezTo>
                    <a:pt x="209" y="323"/>
                    <a:pt x="209" y="323"/>
                    <a:pt x="209" y="323"/>
                  </a:cubicBezTo>
                  <a:cubicBezTo>
                    <a:pt x="203" y="311"/>
                    <a:pt x="203" y="311"/>
                    <a:pt x="203" y="311"/>
                  </a:cubicBezTo>
                  <a:cubicBezTo>
                    <a:pt x="194" y="306"/>
                    <a:pt x="194" y="306"/>
                    <a:pt x="194" y="306"/>
                  </a:cubicBezTo>
                  <a:cubicBezTo>
                    <a:pt x="184" y="305"/>
                    <a:pt x="184" y="305"/>
                    <a:pt x="184" y="305"/>
                  </a:cubicBezTo>
                  <a:cubicBezTo>
                    <a:pt x="182" y="305"/>
                    <a:pt x="182" y="305"/>
                    <a:pt x="182" y="305"/>
                  </a:cubicBezTo>
                  <a:cubicBezTo>
                    <a:pt x="179" y="304"/>
                    <a:pt x="179" y="304"/>
                    <a:pt x="179" y="304"/>
                  </a:cubicBezTo>
                  <a:cubicBezTo>
                    <a:pt x="175" y="277"/>
                    <a:pt x="175" y="277"/>
                    <a:pt x="175" y="277"/>
                  </a:cubicBezTo>
                  <a:cubicBezTo>
                    <a:pt x="176" y="223"/>
                    <a:pt x="176" y="223"/>
                    <a:pt x="176" y="223"/>
                  </a:cubicBezTo>
                  <a:cubicBezTo>
                    <a:pt x="178" y="221"/>
                    <a:pt x="178" y="221"/>
                    <a:pt x="178" y="221"/>
                  </a:cubicBezTo>
                  <a:cubicBezTo>
                    <a:pt x="194" y="199"/>
                    <a:pt x="194" y="199"/>
                    <a:pt x="194" y="199"/>
                  </a:cubicBezTo>
                  <a:cubicBezTo>
                    <a:pt x="217" y="211"/>
                    <a:pt x="217" y="211"/>
                    <a:pt x="217" y="211"/>
                  </a:cubicBezTo>
                  <a:cubicBezTo>
                    <a:pt x="231" y="211"/>
                    <a:pt x="231" y="211"/>
                    <a:pt x="231" y="211"/>
                  </a:cubicBezTo>
                  <a:cubicBezTo>
                    <a:pt x="242" y="143"/>
                    <a:pt x="242" y="143"/>
                    <a:pt x="242" y="143"/>
                  </a:cubicBezTo>
                  <a:cubicBezTo>
                    <a:pt x="238" y="135"/>
                    <a:pt x="235" y="130"/>
                    <a:pt x="229" y="127"/>
                  </a:cubicBezTo>
                  <a:cubicBezTo>
                    <a:pt x="223" y="126"/>
                    <a:pt x="223" y="126"/>
                    <a:pt x="223" y="126"/>
                  </a:cubicBezTo>
                  <a:cubicBezTo>
                    <a:pt x="223" y="127"/>
                    <a:pt x="223" y="127"/>
                    <a:pt x="223" y="127"/>
                  </a:cubicBezTo>
                  <a:cubicBezTo>
                    <a:pt x="219" y="127"/>
                    <a:pt x="219" y="127"/>
                    <a:pt x="219" y="127"/>
                  </a:cubicBezTo>
                  <a:cubicBezTo>
                    <a:pt x="203" y="130"/>
                    <a:pt x="203" y="130"/>
                    <a:pt x="203" y="130"/>
                  </a:cubicBezTo>
                  <a:cubicBezTo>
                    <a:pt x="202" y="128"/>
                    <a:pt x="202" y="128"/>
                    <a:pt x="202" y="128"/>
                  </a:cubicBezTo>
                  <a:cubicBezTo>
                    <a:pt x="201" y="127"/>
                    <a:pt x="201" y="127"/>
                    <a:pt x="201" y="127"/>
                  </a:cubicBezTo>
                  <a:cubicBezTo>
                    <a:pt x="189" y="112"/>
                    <a:pt x="189" y="112"/>
                    <a:pt x="189" y="112"/>
                  </a:cubicBezTo>
                  <a:cubicBezTo>
                    <a:pt x="189" y="111"/>
                    <a:pt x="189" y="111"/>
                    <a:pt x="189" y="111"/>
                  </a:cubicBezTo>
                  <a:cubicBezTo>
                    <a:pt x="188" y="110"/>
                    <a:pt x="188" y="110"/>
                    <a:pt x="188" y="110"/>
                  </a:cubicBezTo>
                  <a:cubicBezTo>
                    <a:pt x="188" y="84"/>
                    <a:pt x="188" y="84"/>
                    <a:pt x="188" y="84"/>
                  </a:cubicBezTo>
                  <a:cubicBezTo>
                    <a:pt x="192" y="69"/>
                    <a:pt x="192" y="69"/>
                    <a:pt x="192" y="69"/>
                  </a:cubicBezTo>
                  <a:cubicBezTo>
                    <a:pt x="196" y="63"/>
                    <a:pt x="196" y="63"/>
                    <a:pt x="196" y="63"/>
                  </a:cubicBezTo>
                  <a:cubicBezTo>
                    <a:pt x="196" y="58"/>
                    <a:pt x="197" y="54"/>
                    <a:pt x="202" y="49"/>
                  </a:cubicBezTo>
                  <a:cubicBezTo>
                    <a:pt x="206" y="44"/>
                    <a:pt x="206" y="44"/>
                    <a:pt x="206" y="44"/>
                  </a:cubicBezTo>
                  <a:cubicBezTo>
                    <a:pt x="207" y="26"/>
                    <a:pt x="207" y="26"/>
                    <a:pt x="207" y="26"/>
                  </a:cubicBezTo>
                  <a:cubicBezTo>
                    <a:pt x="191" y="11"/>
                    <a:pt x="191" y="11"/>
                    <a:pt x="191" y="11"/>
                  </a:cubicBezTo>
                  <a:cubicBezTo>
                    <a:pt x="170" y="0"/>
                    <a:pt x="170" y="0"/>
                    <a:pt x="170" y="0"/>
                  </a:cubicBezTo>
                  <a:lnTo>
                    <a:pt x="141"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6" name="Freeform 9"/>
            <p:cNvSpPr>
              <a:spLocks/>
            </p:cNvSpPr>
            <p:nvPr/>
          </p:nvSpPr>
          <p:spPr bwMode="auto">
            <a:xfrm>
              <a:off x="2447926" y="1549400"/>
              <a:ext cx="1701800" cy="1289050"/>
            </a:xfrm>
            <a:custGeom>
              <a:avLst/>
              <a:gdLst>
                <a:gd name="T0" fmla="*/ 1687 w 1721"/>
                <a:gd name="T1" fmla="*/ 603 h 1302"/>
                <a:gd name="T2" fmla="*/ 1615 w 1721"/>
                <a:gd name="T3" fmla="*/ 538 h 1302"/>
                <a:gd name="T4" fmla="*/ 1572 w 1721"/>
                <a:gd name="T5" fmla="*/ 486 h 1302"/>
                <a:gd name="T6" fmla="*/ 1371 w 1721"/>
                <a:gd name="T7" fmla="*/ 438 h 1302"/>
                <a:gd name="T8" fmla="*/ 1382 w 1721"/>
                <a:gd name="T9" fmla="*/ 237 h 1302"/>
                <a:gd name="T10" fmla="*/ 1239 w 1721"/>
                <a:gd name="T11" fmla="*/ 67 h 1302"/>
                <a:gd name="T12" fmla="*/ 1169 w 1721"/>
                <a:gd name="T13" fmla="*/ 19 h 1302"/>
                <a:gd name="T14" fmla="*/ 1058 w 1721"/>
                <a:gd name="T15" fmla="*/ 162 h 1302"/>
                <a:gd name="T16" fmla="*/ 814 w 1721"/>
                <a:gd name="T17" fmla="*/ 295 h 1302"/>
                <a:gd name="T18" fmla="*/ 769 w 1721"/>
                <a:gd name="T19" fmla="*/ 304 h 1302"/>
                <a:gd name="T20" fmla="*/ 624 w 1721"/>
                <a:gd name="T21" fmla="*/ 292 h 1302"/>
                <a:gd name="T22" fmla="*/ 645 w 1721"/>
                <a:gd name="T23" fmla="*/ 443 h 1302"/>
                <a:gd name="T24" fmla="*/ 618 w 1721"/>
                <a:gd name="T25" fmla="*/ 522 h 1302"/>
                <a:gd name="T26" fmla="*/ 597 w 1721"/>
                <a:gd name="T27" fmla="*/ 519 h 1302"/>
                <a:gd name="T28" fmla="*/ 533 w 1721"/>
                <a:gd name="T29" fmla="*/ 591 h 1302"/>
                <a:gd name="T30" fmla="*/ 434 w 1721"/>
                <a:gd name="T31" fmla="*/ 617 h 1302"/>
                <a:gd name="T32" fmla="*/ 242 w 1721"/>
                <a:gd name="T33" fmla="*/ 669 h 1302"/>
                <a:gd name="T34" fmla="*/ 139 w 1721"/>
                <a:gd name="T35" fmla="*/ 653 h 1302"/>
                <a:gd name="T36" fmla="*/ 87 w 1721"/>
                <a:gd name="T37" fmla="*/ 635 h 1302"/>
                <a:gd name="T38" fmla="*/ 12 w 1721"/>
                <a:gd name="T39" fmla="*/ 749 h 1302"/>
                <a:gd name="T40" fmla="*/ 70 w 1721"/>
                <a:gd name="T41" fmla="*/ 801 h 1302"/>
                <a:gd name="T42" fmla="*/ 54 w 1721"/>
                <a:gd name="T43" fmla="*/ 940 h 1302"/>
                <a:gd name="T44" fmla="*/ 56 w 1721"/>
                <a:gd name="T45" fmla="*/ 970 h 1302"/>
                <a:gd name="T46" fmla="*/ 159 w 1721"/>
                <a:gd name="T47" fmla="*/ 1101 h 1302"/>
                <a:gd name="T48" fmla="*/ 225 w 1721"/>
                <a:gd name="T49" fmla="*/ 1170 h 1302"/>
                <a:gd name="T50" fmla="*/ 277 w 1721"/>
                <a:gd name="T51" fmla="*/ 1294 h 1302"/>
                <a:gd name="T52" fmla="*/ 342 w 1721"/>
                <a:gd name="T53" fmla="*/ 1301 h 1302"/>
                <a:gd name="T54" fmla="*/ 382 w 1721"/>
                <a:gd name="T55" fmla="*/ 1230 h 1302"/>
                <a:gd name="T56" fmla="*/ 436 w 1721"/>
                <a:gd name="T57" fmla="*/ 1236 h 1302"/>
                <a:gd name="T58" fmla="*/ 607 w 1721"/>
                <a:gd name="T59" fmla="*/ 1228 h 1302"/>
                <a:gd name="T60" fmla="*/ 661 w 1721"/>
                <a:gd name="T61" fmla="*/ 1267 h 1302"/>
                <a:gd name="T62" fmla="*/ 751 w 1721"/>
                <a:gd name="T63" fmla="*/ 1266 h 1302"/>
                <a:gd name="T64" fmla="*/ 950 w 1721"/>
                <a:gd name="T65" fmla="*/ 1241 h 1302"/>
                <a:gd name="T66" fmla="*/ 1088 w 1721"/>
                <a:gd name="T67" fmla="*/ 1246 h 1302"/>
                <a:gd name="T68" fmla="*/ 1176 w 1721"/>
                <a:gd name="T69" fmla="*/ 1277 h 1302"/>
                <a:gd name="T70" fmla="*/ 1247 w 1721"/>
                <a:gd name="T71" fmla="*/ 1296 h 1302"/>
                <a:gd name="T72" fmla="*/ 1238 w 1721"/>
                <a:gd name="T73" fmla="*/ 1240 h 1302"/>
                <a:gd name="T74" fmla="*/ 1257 w 1721"/>
                <a:gd name="T75" fmla="*/ 1216 h 1302"/>
                <a:gd name="T76" fmla="*/ 1263 w 1721"/>
                <a:gd name="T77" fmla="*/ 1177 h 1302"/>
                <a:gd name="T78" fmla="*/ 1216 w 1721"/>
                <a:gd name="T79" fmla="*/ 1131 h 1302"/>
                <a:gd name="T80" fmla="*/ 1218 w 1721"/>
                <a:gd name="T81" fmla="*/ 1092 h 1302"/>
                <a:gd name="T82" fmla="*/ 1304 w 1721"/>
                <a:gd name="T83" fmla="*/ 1046 h 1302"/>
                <a:gd name="T84" fmla="*/ 1391 w 1721"/>
                <a:gd name="T85" fmla="*/ 1029 h 1302"/>
                <a:gd name="T86" fmla="*/ 1435 w 1721"/>
                <a:gd name="T87" fmla="*/ 990 h 1302"/>
                <a:gd name="T88" fmla="*/ 1437 w 1721"/>
                <a:gd name="T89" fmla="*/ 970 h 1302"/>
                <a:gd name="T90" fmla="*/ 1443 w 1721"/>
                <a:gd name="T91" fmla="*/ 906 h 1302"/>
                <a:gd name="T92" fmla="*/ 1542 w 1721"/>
                <a:gd name="T93" fmla="*/ 831 h 1302"/>
                <a:gd name="T94" fmla="*/ 1590 w 1721"/>
                <a:gd name="T95" fmla="*/ 797 h 1302"/>
                <a:gd name="T96" fmla="*/ 1675 w 1721"/>
                <a:gd name="T97" fmla="*/ 776 h 1302"/>
                <a:gd name="T98" fmla="*/ 1709 w 1721"/>
                <a:gd name="T99" fmla="*/ 743 h 1302"/>
                <a:gd name="T100" fmla="*/ 1719 w 1721"/>
                <a:gd name="T101" fmla="*/ 702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21" h="1302">
                  <a:moveTo>
                    <a:pt x="1719" y="701"/>
                  </a:moveTo>
                  <a:cubicBezTo>
                    <a:pt x="1720" y="700"/>
                    <a:pt x="1720" y="700"/>
                    <a:pt x="1720" y="700"/>
                  </a:cubicBezTo>
                  <a:cubicBezTo>
                    <a:pt x="1721" y="700"/>
                    <a:pt x="1721" y="700"/>
                    <a:pt x="1721" y="700"/>
                  </a:cubicBezTo>
                  <a:cubicBezTo>
                    <a:pt x="1721" y="699"/>
                    <a:pt x="1721" y="699"/>
                    <a:pt x="1721" y="699"/>
                  </a:cubicBezTo>
                  <a:cubicBezTo>
                    <a:pt x="1687" y="603"/>
                    <a:pt x="1687" y="603"/>
                    <a:pt x="1687" y="603"/>
                  </a:cubicBezTo>
                  <a:cubicBezTo>
                    <a:pt x="1666" y="586"/>
                    <a:pt x="1666" y="586"/>
                    <a:pt x="1666" y="586"/>
                  </a:cubicBezTo>
                  <a:cubicBezTo>
                    <a:pt x="1666" y="584"/>
                    <a:pt x="1666" y="584"/>
                    <a:pt x="1666" y="584"/>
                  </a:cubicBezTo>
                  <a:cubicBezTo>
                    <a:pt x="1660" y="544"/>
                    <a:pt x="1660" y="544"/>
                    <a:pt x="1660" y="544"/>
                  </a:cubicBezTo>
                  <a:cubicBezTo>
                    <a:pt x="1616" y="538"/>
                    <a:pt x="1616" y="538"/>
                    <a:pt x="1616" y="538"/>
                  </a:cubicBezTo>
                  <a:cubicBezTo>
                    <a:pt x="1615" y="538"/>
                    <a:pt x="1615" y="538"/>
                    <a:pt x="1615" y="538"/>
                  </a:cubicBezTo>
                  <a:cubicBezTo>
                    <a:pt x="1613" y="538"/>
                    <a:pt x="1613" y="538"/>
                    <a:pt x="1613" y="538"/>
                  </a:cubicBezTo>
                  <a:cubicBezTo>
                    <a:pt x="1613" y="537"/>
                    <a:pt x="1613" y="537"/>
                    <a:pt x="1613" y="537"/>
                  </a:cubicBezTo>
                  <a:cubicBezTo>
                    <a:pt x="1612" y="535"/>
                    <a:pt x="1612" y="535"/>
                    <a:pt x="1612" y="535"/>
                  </a:cubicBezTo>
                  <a:cubicBezTo>
                    <a:pt x="1612" y="534"/>
                    <a:pt x="1612" y="534"/>
                    <a:pt x="1612" y="534"/>
                  </a:cubicBezTo>
                  <a:cubicBezTo>
                    <a:pt x="1607" y="519"/>
                    <a:pt x="1593" y="503"/>
                    <a:pt x="1572" y="486"/>
                  </a:cubicBezTo>
                  <a:cubicBezTo>
                    <a:pt x="1560" y="477"/>
                    <a:pt x="1549" y="471"/>
                    <a:pt x="1539" y="468"/>
                  </a:cubicBezTo>
                  <a:cubicBezTo>
                    <a:pt x="1532" y="464"/>
                    <a:pt x="1524" y="461"/>
                    <a:pt x="1519" y="457"/>
                  </a:cubicBezTo>
                  <a:cubicBezTo>
                    <a:pt x="1505" y="447"/>
                    <a:pt x="1458" y="440"/>
                    <a:pt x="1374" y="438"/>
                  </a:cubicBezTo>
                  <a:cubicBezTo>
                    <a:pt x="1371" y="438"/>
                    <a:pt x="1371" y="438"/>
                    <a:pt x="1371" y="438"/>
                  </a:cubicBezTo>
                  <a:cubicBezTo>
                    <a:pt x="1371" y="438"/>
                    <a:pt x="1371" y="438"/>
                    <a:pt x="1371" y="438"/>
                  </a:cubicBezTo>
                  <a:cubicBezTo>
                    <a:pt x="1362" y="423"/>
                    <a:pt x="1362" y="423"/>
                    <a:pt x="1362" y="423"/>
                  </a:cubicBezTo>
                  <a:cubicBezTo>
                    <a:pt x="1358" y="414"/>
                    <a:pt x="1354" y="405"/>
                    <a:pt x="1353" y="396"/>
                  </a:cubicBezTo>
                  <a:cubicBezTo>
                    <a:pt x="1353" y="384"/>
                    <a:pt x="1367" y="346"/>
                    <a:pt x="1397" y="284"/>
                  </a:cubicBezTo>
                  <a:cubicBezTo>
                    <a:pt x="1382" y="237"/>
                    <a:pt x="1382" y="237"/>
                    <a:pt x="1382" y="237"/>
                  </a:cubicBezTo>
                  <a:cubicBezTo>
                    <a:pt x="1382" y="237"/>
                    <a:pt x="1382" y="237"/>
                    <a:pt x="1382" y="237"/>
                  </a:cubicBezTo>
                  <a:cubicBezTo>
                    <a:pt x="1366" y="163"/>
                    <a:pt x="1366" y="163"/>
                    <a:pt x="1366" y="163"/>
                  </a:cubicBezTo>
                  <a:cubicBezTo>
                    <a:pt x="1364" y="153"/>
                    <a:pt x="1346" y="143"/>
                    <a:pt x="1314" y="134"/>
                  </a:cubicBezTo>
                  <a:cubicBezTo>
                    <a:pt x="1308" y="132"/>
                    <a:pt x="1302" y="130"/>
                    <a:pt x="1295" y="125"/>
                  </a:cubicBezTo>
                  <a:cubicBezTo>
                    <a:pt x="1284" y="120"/>
                    <a:pt x="1275" y="111"/>
                    <a:pt x="1271" y="99"/>
                  </a:cubicBezTo>
                  <a:cubicBezTo>
                    <a:pt x="1265" y="85"/>
                    <a:pt x="1254" y="74"/>
                    <a:pt x="1239" y="67"/>
                  </a:cubicBezTo>
                  <a:cubicBezTo>
                    <a:pt x="1238" y="66"/>
                    <a:pt x="1238" y="66"/>
                    <a:pt x="1238" y="66"/>
                  </a:cubicBezTo>
                  <a:cubicBezTo>
                    <a:pt x="1237" y="65"/>
                    <a:pt x="1237" y="65"/>
                    <a:pt x="1237" y="65"/>
                  </a:cubicBezTo>
                  <a:cubicBezTo>
                    <a:pt x="1225" y="0"/>
                    <a:pt x="1225" y="0"/>
                    <a:pt x="1225" y="0"/>
                  </a:cubicBezTo>
                  <a:cubicBezTo>
                    <a:pt x="1174" y="5"/>
                    <a:pt x="1174" y="5"/>
                    <a:pt x="1174" y="5"/>
                  </a:cubicBezTo>
                  <a:cubicBezTo>
                    <a:pt x="1169" y="19"/>
                    <a:pt x="1169" y="19"/>
                    <a:pt x="1169" y="19"/>
                  </a:cubicBezTo>
                  <a:cubicBezTo>
                    <a:pt x="1162" y="41"/>
                    <a:pt x="1156" y="52"/>
                    <a:pt x="1149" y="52"/>
                  </a:cubicBezTo>
                  <a:cubicBezTo>
                    <a:pt x="1116" y="62"/>
                    <a:pt x="1116" y="62"/>
                    <a:pt x="1116" y="62"/>
                  </a:cubicBezTo>
                  <a:cubicBezTo>
                    <a:pt x="1096" y="70"/>
                    <a:pt x="1083" y="78"/>
                    <a:pt x="1077" y="87"/>
                  </a:cubicBezTo>
                  <a:cubicBezTo>
                    <a:pt x="1074" y="92"/>
                    <a:pt x="1071" y="104"/>
                    <a:pt x="1068" y="121"/>
                  </a:cubicBezTo>
                  <a:cubicBezTo>
                    <a:pt x="1065" y="140"/>
                    <a:pt x="1062" y="154"/>
                    <a:pt x="1058" y="162"/>
                  </a:cubicBezTo>
                  <a:cubicBezTo>
                    <a:pt x="1052" y="176"/>
                    <a:pt x="1042" y="187"/>
                    <a:pt x="1027" y="192"/>
                  </a:cubicBezTo>
                  <a:cubicBezTo>
                    <a:pt x="1000" y="203"/>
                    <a:pt x="953" y="185"/>
                    <a:pt x="889" y="139"/>
                  </a:cubicBezTo>
                  <a:cubicBezTo>
                    <a:pt x="802" y="250"/>
                    <a:pt x="802" y="250"/>
                    <a:pt x="802" y="250"/>
                  </a:cubicBezTo>
                  <a:cubicBezTo>
                    <a:pt x="813" y="295"/>
                    <a:pt x="813" y="295"/>
                    <a:pt x="813" y="295"/>
                  </a:cubicBezTo>
                  <a:cubicBezTo>
                    <a:pt x="814" y="295"/>
                    <a:pt x="814" y="295"/>
                    <a:pt x="814" y="295"/>
                  </a:cubicBezTo>
                  <a:cubicBezTo>
                    <a:pt x="815" y="298"/>
                    <a:pt x="815" y="298"/>
                    <a:pt x="815" y="298"/>
                  </a:cubicBezTo>
                  <a:cubicBezTo>
                    <a:pt x="813" y="299"/>
                    <a:pt x="813" y="299"/>
                    <a:pt x="813" y="299"/>
                  </a:cubicBezTo>
                  <a:cubicBezTo>
                    <a:pt x="813" y="300"/>
                    <a:pt x="813" y="300"/>
                    <a:pt x="813" y="300"/>
                  </a:cubicBezTo>
                  <a:cubicBezTo>
                    <a:pt x="809" y="306"/>
                    <a:pt x="802" y="310"/>
                    <a:pt x="795" y="311"/>
                  </a:cubicBezTo>
                  <a:cubicBezTo>
                    <a:pt x="787" y="313"/>
                    <a:pt x="778" y="310"/>
                    <a:pt x="769" y="304"/>
                  </a:cubicBezTo>
                  <a:cubicBezTo>
                    <a:pt x="760" y="298"/>
                    <a:pt x="736" y="292"/>
                    <a:pt x="697" y="290"/>
                  </a:cubicBezTo>
                  <a:cubicBezTo>
                    <a:pt x="679" y="289"/>
                    <a:pt x="679" y="289"/>
                    <a:pt x="679" y="289"/>
                  </a:cubicBezTo>
                  <a:cubicBezTo>
                    <a:pt x="679" y="289"/>
                    <a:pt x="679" y="289"/>
                    <a:pt x="679" y="289"/>
                  </a:cubicBezTo>
                  <a:cubicBezTo>
                    <a:pt x="653" y="287"/>
                    <a:pt x="653" y="287"/>
                    <a:pt x="653" y="287"/>
                  </a:cubicBezTo>
                  <a:cubicBezTo>
                    <a:pt x="624" y="292"/>
                    <a:pt x="624" y="292"/>
                    <a:pt x="624" y="292"/>
                  </a:cubicBezTo>
                  <a:cubicBezTo>
                    <a:pt x="637" y="310"/>
                    <a:pt x="637" y="310"/>
                    <a:pt x="637" y="310"/>
                  </a:cubicBezTo>
                  <a:cubicBezTo>
                    <a:pt x="647" y="324"/>
                    <a:pt x="652" y="332"/>
                    <a:pt x="650" y="338"/>
                  </a:cubicBezTo>
                  <a:cubicBezTo>
                    <a:pt x="639" y="406"/>
                    <a:pt x="639" y="406"/>
                    <a:pt x="639" y="406"/>
                  </a:cubicBezTo>
                  <a:cubicBezTo>
                    <a:pt x="644" y="443"/>
                    <a:pt x="644" y="443"/>
                    <a:pt x="644" y="443"/>
                  </a:cubicBezTo>
                  <a:cubicBezTo>
                    <a:pt x="645" y="443"/>
                    <a:pt x="645" y="443"/>
                    <a:pt x="645" y="443"/>
                  </a:cubicBezTo>
                  <a:cubicBezTo>
                    <a:pt x="645" y="444"/>
                    <a:pt x="645" y="444"/>
                    <a:pt x="645" y="444"/>
                  </a:cubicBezTo>
                  <a:cubicBezTo>
                    <a:pt x="644" y="445"/>
                    <a:pt x="644" y="445"/>
                    <a:pt x="644" y="445"/>
                  </a:cubicBezTo>
                  <a:cubicBezTo>
                    <a:pt x="644" y="445"/>
                    <a:pt x="644" y="445"/>
                    <a:pt x="644" y="445"/>
                  </a:cubicBezTo>
                  <a:cubicBezTo>
                    <a:pt x="623" y="514"/>
                    <a:pt x="623" y="514"/>
                    <a:pt x="623" y="514"/>
                  </a:cubicBezTo>
                  <a:cubicBezTo>
                    <a:pt x="622" y="520"/>
                    <a:pt x="620" y="523"/>
                    <a:pt x="618" y="522"/>
                  </a:cubicBezTo>
                  <a:cubicBezTo>
                    <a:pt x="616" y="522"/>
                    <a:pt x="616" y="522"/>
                    <a:pt x="616" y="522"/>
                  </a:cubicBezTo>
                  <a:cubicBezTo>
                    <a:pt x="616" y="521"/>
                    <a:pt x="616" y="521"/>
                    <a:pt x="616" y="521"/>
                  </a:cubicBezTo>
                  <a:cubicBezTo>
                    <a:pt x="612" y="515"/>
                    <a:pt x="612" y="515"/>
                    <a:pt x="612" y="515"/>
                  </a:cubicBezTo>
                  <a:cubicBezTo>
                    <a:pt x="608" y="506"/>
                    <a:pt x="606" y="503"/>
                    <a:pt x="603" y="504"/>
                  </a:cubicBezTo>
                  <a:cubicBezTo>
                    <a:pt x="601" y="505"/>
                    <a:pt x="598" y="510"/>
                    <a:pt x="597" y="519"/>
                  </a:cubicBezTo>
                  <a:cubicBezTo>
                    <a:pt x="592" y="538"/>
                    <a:pt x="581" y="554"/>
                    <a:pt x="563" y="571"/>
                  </a:cubicBezTo>
                  <a:cubicBezTo>
                    <a:pt x="544" y="586"/>
                    <a:pt x="544" y="586"/>
                    <a:pt x="544" y="586"/>
                  </a:cubicBezTo>
                  <a:cubicBezTo>
                    <a:pt x="534" y="591"/>
                    <a:pt x="534" y="591"/>
                    <a:pt x="534" y="591"/>
                  </a:cubicBezTo>
                  <a:cubicBezTo>
                    <a:pt x="534" y="591"/>
                    <a:pt x="534" y="591"/>
                    <a:pt x="534" y="591"/>
                  </a:cubicBezTo>
                  <a:cubicBezTo>
                    <a:pt x="533" y="591"/>
                    <a:pt x="533" y="591"/>
                    <a:pt x="533" y="591"/>
                  </a:cubicBezTo>
                  <a:cubicBezTo>
                    <a:pt x="465" y="592"/>
                    <a:pt x="465" y="592"/>
                    <a:pt x="465" y="592"/>
                  </a:cubicBezTo>
                  <a:cubicBezTo>
                    <a:pt x="438" y="617"/>
                    <a:pt x="438" y="617"/>
                    <a:pt x="438" y="617"/>
                  </a:cubicBezTo>
                  <a:cubicBezTo>
                    <a:pt x="437" y="617"/>
                    <a:pt x="437" y="617"/>
                    <a:pt x="437" y="617"/>
                  </a:cubicBezTo>
                  <a:cubicBezTo>
                    <a:pt x="435" y="617"/>
                    <a:pt x="435" y="617"/>
                    <a:pt x="435" y="617"/>
                  </a:cubicBezTo>
                  <a:cubicBezTo>
                    <a:pt x="434" y="617"/>
                    <a:pt x="434" y="617"/>
                    <a:pt x="434" y="617"/>
                  </a:cubicBezTo>
                  <a:cubicBezTo>
                    <a:pt x="361" y="607"/>
                    <a:pt x="361" y="607"/>
                    <a:pt x="361" y="607"/>
                  </a:cubicBezTo>
                  <a:cubicBezTo>
                    <a:pt x="350" y="619"/>
                    <a:pt x="338" y="624"/>
                    <a:pt x="326" y="622"/>
                  </a:cubicBezTo>
                  <a:cubicBezTo>
                    <a:pt x="316" y="618"/>
                    <a:pt x="298" y="623"/>
                    <a:pt x="273" y="632"/>
                  </a:cubicBezTo>
                  <a:cubicBezTo>
                    <a:pt x="243" y="667"/>
                    <a:pt x="243" y="667"/>
                    <a:pt x="243" y="667"/>
                  </a:cubicBezTo>
                  <a:cubicBezTo>
                    <a:pt x="242" y="669"/>
                    <a:pt x="242" y="669"/>
                    <a:pt x="242" y="669"/>
                  </a:cubicBezTo>
                  <a:cubicBezTo>
                    <a:pt x="196" y="670"/>
                    <a:pt x="196" y="670"/>
                    <a:pt x="196" y="670"/>
                  </a:cubicBezTo>
                  <a:cubicBezTo>
                    <a:pt x="196" y="631"/>
                    <a:pt x="196" y="631"/>
                    <a:pt x="196" y="631"/>
                  </a:cubicBezTo>
                  <a:cubicBezTo>
                    <a:pt x="166" y="631"/>
                    <a:pt x="166" y="631"/>
                    <a:pt x="166" y="631"/>
                  </a:cubicBezTo>
                  <a:cubicBezTo>
                    <a:pt x="161" y="648"/>
                    <a:pt x="161" y="648"/>
                    <a:pt x="161" y="648"/>
                  </a:cubicBezTo>
                  <a:cubicBezTo>
                    <a:pt x="139" y="653"/>
                    <a:pt x="139" y="653"/>
                    <a:pt x="139" y="653"/>
                  </a:cubicBezTo>
                  <a:cubicBezTo>
                    <a:pt x="136" y="653"/>
                    <a:pt x="136" y="653"/>
                    <a:pt x="136" y="653"/>
                  </a:cubicBezTo>
                  <a:cubicBezTo>
                    <a:pt x="136" y="653"/>
                    <a:pt x="136" y="653"/>
                    <a:pt x="136" y="653"/>
                  </a:cubicBezTo>
                  <a:cubicBezTo>
                    <a:pt x="135" y="652"/>
                    <a:pt x="135" y="652"/>
                    <a:pt x="135" y="652"/>
                  </a:cubicBezTo>
                  <a:cubicBezTo>
                    <a:pt x="134" y="652"/>
                    <a:pt x="134" y="652"/>
                    <a:pt x="134" y="652"/>
                  </a:cubicBezTo>
                  <a:cubicBezTo>
                    <a:pt x="121" y="644"/>
                    <a:pt x="104" y="637"/>
                    <a:pt x="87" y="635"/>
                  </a:cubicBezTo>
                  <a:cubicBezTo>
                    <a:pt x="77" y="634"/>
                    <a:pt x="66" y="641"/>
                    <a:pt x="49" y="655"/>
                  </a:cubicBezTo>
                  <a:cubicBezTo>
                    <a:pt x="31" y="670"/>
                    <a:pt x="18" y="684"/>
                    <a:pt x="12" y="696"/>
                  </a:cubicBezTo>
                  <a:cubicBezTo>
                    <a:pt x="15" y="699"/>
                    <a:pt x="17" y="703"/>
                    <a:pt x="17" y="709"/>
                  </a:cubicBezTo>
                  <a:cubicBezTo>
                    <a:pt x="19" y="717"/>
                    <a:pt x="20" y="723"/>
                    <a:pt x="20" y="731"/>
                  </a:cubicBezTo>
                  <a:cubicBezTo>
                    <a:pt x="19" y="740"/>
                    <a:pt x="16" y="745"/>
                    <a:pt x="12" y="749"/>
                  </a:cubicBezTo>
                  <a:cubicBezTo>
                    <a:pt x="7" y="752"/>
                    <a:pt x="4" y="762"/>
                    <a:pt x="0" y="779"/>
                  </a:cubicBezTo>
                  <a:cubicBezTo>
                    <a:pt x="17" y="790"/>
                    <a:pt x="17" y="790"/>
                    <a:pt x="17" y="790"/>
                  </a:cubicBezTo>
                  <a:cubicBezTo>
                    <a:pt x="40" y="766"/>
                    <a:pt x="40" y="766"/>
                    <a:pt x="40" y="766"/>
                  </a:cubicBezTo>
                  <a:cubicBezTo>
                    <a:pt x="70" y="799"/>
                    <a:pt x="70" y="799"/>
                    <a:pt x="70" y="799"/>
                  </a:cubicBezTo>
                  <a:cubicBezTo>
                    <a:pt x="70" y="801"/>
                    <a:pt x="70" y="801"/>
                    <a:pt x="70" y="801"/>
                  </a:cubicBezTo>
                  <a:cubicBezTo>
                    <a:pt x="76" y="859"/>
                    <a:pt x="76" y="859"/>
                    <a:pt x="76" y="859"/>
                  </a:cubicBezTo>
                  <a:cubicBezTo>
                    <a:pt x="76" y="860"/>
                    <a:pt x="76" y="860"/>
                    <a:pt x="76" y="860"/>
                  </a:cubicBezTo>
                  <a:cubicBezTo>
                    <a:pt x="75" y="860"/>
                    <a:pt x="75" y="860"/>
                    <a:pt x="75" y="860"/>
                  </a:cubicBezTo>
                  <a:cubicBezTo>
                    <a:pt x="58" y="940"/>
                    <a:pt x="58" y="940"/>
                    <a:pt x="58" y="940"/>
                  </a:cubicBezTo>
                  <a:cubicBezTo>
                    <a:pt x="54" y="940"/>
                    <a:pt x="54" y="940"/>
                    <a:pt x="54" y="940"/>
                  </a:cubicBezTo>
                  <a:cubicBezTo>
                    <a:pt x="30" y="940"/>
                    <a:pt x="14" y="941"/>
                    <a:pt x="8" y="946"/>
                  </a:cubicBezTo>
                  <a:cubicBezTo>
                    <a:pt x="9" y="951"/>
                    <a:pt x="19" y="959"/>
                    <a:pt x="37" y="971"/>
                  </a:cubicBezTo>
                  <a:cubicBezTo>
                    <a:pt x="52" y="969"/>
                    <a:pt x="52" y="969"/>
                    <a:pt x="52" y="969"/>
                  </a:cubicBezTo>
                  <a:cubicBezTo>
                    <a:pt x="55" y="969"/>
                    <a:pt x="55" y="969"/>
                    <a:pt x="55" y="969"/>
                  </a:cubicBezTo>
                  <a:cubicBezTo>
                    <a:pt x="56" y="970"/>
                    <a:pt x="56" y="970"/>
                    <a:pt x="56" y="970"/>
                  </a:cubicBezTo>
                  <a:cubicBezTo>
                    <a:pt x="91" y="1004"/>
                    <a:pt x="91" y="1004"/>
                    <a:pt x="91" y="1004"/>
                  </a:cubicBezTo>
                  <a:cubicBezTo>
                    <a:pt x="105" y="1015"/>
                    <a:pt x="104" y="1035"/>
                    <a:pt x="86" y="1065"/>
                  </a:cubicBezTo>
                  <a:cubicBezTo>
                    <a:pt x="91" y="1098"/>
                    <a:pt x="91" y="1098"/>
                    <a:pt x="91" y="1098"/>
                  </a:cubicBezTo>
                  <a:cubicBezTo>
                    <a:pt x="105" y="1101"/>
                    <a:pt x="105" y="1101"/>
                    <a:pt x="105" y="1101"/>
                  </a:cubicBezTo>
                  <a:cubicBezTo>
                    <a:pt x="159" y="1101"/>
                    <a:pt x="159" y="1101"/>
                    <a:pt x="159" y="1101"/>
                  </a:cubicBezTo>
                  <a:cubicBezTo>
                    <a:pt x="131" y="1126"/>
                    <a:pt x="131" y="1126"/>
                    <a:pt x="131" y="1126"/>
                  </a:cubicBezTo>
                  <a:cubicBezTo>
                    <a:pt x="147" y="1134"/>
                    <a:pt x="147" y="1134"/>
                    <a:pt x="147" y="1134"/>
                  </a:cubicBezTo>
                  <a:cubicBezTo>
                    <a:pt x="147" y="1134"/>
                    <a:pt x="147" y="1134"/>
                    <a:pt x="147" y="1134"/>
                  </a:cubicBezTo>
                  <a:cubicBezTo>
                    <a:pt x="168" y="1146"/>
                    <a:pt x="168" y="1146"/>
                    <a:pt x="168" y="1146"/>
                  </a:cubicBezTo>
                  <a:cubicBezTo>
                    <a:pt x="225" y="1170"/>
                    <a:pt x="225" y="1170"/>
                    <a:pt x="225" y="1170"/>
                  </a:cubicBezTo>
                  <a:cubicBezTo>
                    <a:pt x="226" y="1171"/>
                    <a:pt x="226" y="1171"/>
                    <a:pt x="226" y="1171"/>
                  </a:cubicBezTo>
                  <a:cubicBezTo>
                    <a:pt x="228" y="1171"/>
                    <a:pt x="228" y="1171"/>
                    <a:pt x="228" y="1171"/>
                  </a:cubicBezTo>
                  <a:cubicBezTo>
                    <a:pt x="234" y="1258"/>
                    <a:pt x="234" y="1258"/>
                    <a:pt x="234" y="1258"/>
                  </a:cubicBezTo>
                  <a:cubicBezTo>
                    <a:pt x="235" y="1275"/>
                    <a:pt x="247" y="1287"/>
                    <a:pt x="273" y="1296"/>
                  </a:cubicBezTo>
                  <a:cubicBezTo>
                    <a:pt x="277" y="1294"/>
                    <a:pt x="277" y="1294"/>
                    <a:pt x="277" y="1294"/>
                  </a:cubicBezTo>
                  <a:cubicBezTo>
                    <a:pt x="278" y="1294"/>
                    <a:pt x="278" y="1294"/>
                    <a:pt x="278" y="1294"/>
                  </a:cubicBezTo>
                  <a:cubicBezTo>
                    <a:pt x="279" y="1294"/>
                    <a:pt x="279" y="1294"/>
                    <a:pt x="279" y="1294"/>
                  </a:cubicBezTo>
                  <a:cubicBezTo>
                    <a:pt x="338" y="1302"/>
                    <a:pt x="338" y="1302"/>
                    <a:pt x="338" y="1302"/>
                  </a:cubicBezTo>
                  <a:cubicBezTo>
                    <a:pt x="342" y="1302"/>
                    <a:pt x="342" y="1302"/>
                    <a:pt x="342" y="1302"/>
                  </a:cubicBezTo>
                  <a:cubicBezTo>
                    <a:pt x="342" y="1301"/>
                    <a:pt x="342" y="1301"/>
                    <a:pt x="342" y="1301"/>
                  </a:cubicBezTo>
                  <a:cubicBezTo>
                    <a:pt x="343" y="1299"/>
                    <a:pt x="343" y="1299"/>
                    <a:pt x="343" y="1299"/>
                  </a:cubicBezTo>
                  <a:cubicBezTo>
                    <a:pt x="350" y="1287"/>
                    <a:pt x="354" y="1279"/>
                    <a:pt x="354" y="1277"/>
                  </a:cubicBezTo>
                  <a:cubicBezTo>
                    <a:pt x="354" y="1275"/>
                    <a:pt x="354" y="1275"/>
                    <a:pt x="354" y="1275"/>
                  </a:cubicBezTo>
                  <a:cubicBezTo>
                    <a:pt x="353" y="1265"/>
                    <a:pt x="357" y="1257"/>
                    <a:pt x="366" y="1251"/>
                  </a:cubicBezTo>
                  <a:cubicBezTo>
                    <a:pt x="374" y="1244"/>
                    <a:pt x="379" y="1238"/>
                    <a:pt x="382" y="1230"/>
                  </a:cubicBezTo>
                  <a:cubicBezTo>
                    <a:pt x="383" y="1229"/>
                    <a:pt x="383" y="1229"/>
                    <a:pt x="383" y="1229"/>
                  </a:cubicBezTo>
                  <a:cubicBezTo>
                    <a:pt x="387" y="1221"/>
                    <a:pt x="397" y="1219"/>
                    <a:pt x="415" y="1224"/>
                  </a:cubicBezTo>
                  <a:cubicBezTo>
                    <a:pt x="416" y="1224"/>
                    <a:pt x="416" y="1224"/>
                    <a:pt x="416" y="1224"/>
                  </a:cubicBezTo>
                  <a:cubicBezTo>
                    <a:pt x="416" y="1224"/>
                    <a:pt x="416" y="1224"/>
                    <a:pt x="416" y="1224"/>
                  </a:cubicBezTo>
                  <a:cubicBezTo>
                    <a:pt x="436" y="1236"/>
                    <a:pt x="436" y="1236"/>
                    <a:pt x="436" y="1236"/>
                  </a:cubicBezTo>
                  <a:cubicBezTo>
                    <a:pt x="503" y="1248"/>
                    <a:pt x="503" y="1248"/>
                    <a:pt x="503" y="1248"/>
                  </a:cubicBezTo>
                  <a:cubicBezTo>
                    <a:pt x="544" y="1245"/>
                    <a:pt x="544" y="1245"/>
                    <a:pt x="544" y="1245"/>
                  </a:cubicBezTo>
                  <a:cubicBezTo>
                    <a:pt x="573" y="1233"/>
                    <a:pt x="573" y="1233"/>
                    <a:pt x="573" y="1233"/>
                  </a:cubicBezTo>
                  <a:cubicBezTo>
                    <a:pt x="579" y="1225"/>
                    <a:pt x="583" y="1222"/>
                    <a:pt x="586" y="1220"/>
                  </a:cubicBezTo>
                  <a:cubicBezTo>
                    <a:pt x="591" y="1219"/>
                    <a:pt x="599" y="1221"/>
                    <a:pt x="607" y="1228"/>
                  </a:cubicBezTo>
                  <a:cubicBezTo>
                    <a:pt x="611" y="1230"/>
                    <a:pt x="611" y="1230"/>
                    <a:pt x="611" y="1230"/>
                  </a:cubicBezTo>
                  <a:cubicBezTo>
                    <a:pt x="616" y="1234"/>
                    <a:pt x="619" y="1240"/>
                    <a:pt x="623" y="1252"/>
                  </a:cubicBezTo>
                  <a:cubicBezTo>
                    <a:pt x="644" y="1267"/>
                    <a:pt x="644" y="1267"/>
                    <a:pt x="644" y="1267"/>
                  </a:cubicBezTo>
                  <a:cubicBezTo>
                    <a:pt x="660" y="1267"/>
                    <a:pt x="660" y="1267"/>
                    <a:pt x="660" y="1267"/>
                  </a:cubicBezTo>
                  <a:cubicBezTo>
                    <a:pt x="661" y="1267"/>
                    <a:pt x="661" y="1267"/>
                    <a:pt x="661" y="1267"/>
                  </a:cubicBezTo>
                  <a:cubicBezTo>
                    <a:pt x="663" y="1267"/>
                    <a:pt x="663" y="1267"/>
                    <a:pt x="663" y="1267"/>
                  </a:cubicBezTo>
                  <a:cubicBezTo>
                    <a:pt x="664" y="1267"/>
                    <a:pt x="664" y="1267"/>
                    <a:pt x="664" y="1267"/>
                  </a:cubicBezTo>
                  <a:cubicBezTo>
                    <a:pt x="686" y="1277"/>
                    <a:pt x="686" y="1277"/>
                    <a:pt x="686" y="1277"/>
                  </a:cubicBezTo>
                  <a:cubicBezTo>
                    <a:pt x="728" y="1274"/>
                    <a:pt x="728" y="1274"/>
                    <a:pt x="728" y="1274"/>
                  </a:cubicBezTo>
                  <a:cubicBezTo>
                    <a:pt x="751" y="1266"/>
                    <a:pt x="751" y="1266"/>
                    <a:pt x="751" y="1266"/>
                  </a:cubicBezTo>
                  <a:cubicBezTo>
                    <a:pt x="811" y="1272"/>
                    <a:pt x="811" y="1272"/>
                    <a:pt x="811" y="1272"/>
                  </a:cubicBezTo>
                  <a:cubicBezTo>
                    <a:pt x="837" y="1264"/>
                    <a:pt x="837" y="1264"/>
                    <a:pt x="837" y="1264"/>
                  </a:cubicBezTo>
                  <a:cubicBezTo>
                    <a:pt x="868" y="1252"/>
                    <a:pt x="868" y="1252"/>
                    <a:pt x="868" y="1252"/>
                  </a:cubicBezTo>
                  <a:cubicBezTo>
                    <a:pt x="874" y="1247"/>
                    <a:pt x="882" y="1244"/>
                    <a:pt x="892" y="1241"/>
                  </a:cubicBezTo>
                  <a:cubicBezTo>
                    <a:pt x="950" y="1241"/>
                    <a:pt x="950" y="1241"/>
                    <a:pt x="950" y="1241"/>
                  </a:cubicBezTo>
                  <a:cubicBezTo>
                    <a:pt x="971" y="1234"/>
                    <a:pt x="971" y="1234"/>
                    <a:pt x="971" y="1234"/>
                  </a:cubicBezTo>
                  <a:cubicBezTo>
                    <a:pt x="980" y="1228"/>
                    <a:pt x="987" y="1225"/>
                    <a:pt x="993" y="1225"/>
                  </a:cubicBezTo>
                  <a:cubicBezTo>
                    <a:pt x="1027" y="1225"/>
                    <a:pt x="1027" y="1225"/>
                    <a:pt x="1027" y="1225"/>
                  </a:cubicBezTo>
                  <a:cubicBezTo>
                    <a:pt x="1043" y="1237"/>
                    <a:pt x="1043" y="1237"/>
                    <a:pt x="1043" y="1237"/>
                  </a:cubicBezTo>
                  <a:cubicBezTo>
                    <a:pt x="1088" y="1246"/>
                    <a:pt x="1088" y="1246"/>
                    <a:pt x="1088" y="1246"/>
                  </a:cubicBezTo>
                  <a:cubicBezTo>
                    <a:pt x="1095" y="1246"/>
                    <a:pt x="1101" y="1252"/>
                    <a:pt x="1112" y="1261"/>
                  </a:cubicBezTo>
                  <a:cubicBezTo>
                    <a:pt x="1131" y="1274"/>
                    <a:pt x="1131" y="1274"/>
                    <a:pt x="1131" y="1274"/>
                  </a:cubicBezTo>
                  <a:cubicBezTo>
                    <a:pt x="1133" y="1276"/>
                    <a:pt x="1133" y="1276"/>
                    <a:pt x="1133" y="1276"/>
                  </a:cubicBezTo>
                  <a:cubicBezTo>
                    <a:pt x="1176" y="1277"/>
                    <a:pt x="1176" y="1277"/>
                    <a:pt x="1176" y="1277"/>
                  </a:cubicBezTo>
                  <a:cubicBezTo>
                    <a:pt x="1176" y="1277"/>
                    <a:pt x="1176" y="1277"/>
                    <a:pt x="1176" y="1277"/>
                  </a:cubicBezTo>
                  <a:cubicBezTo>
                    <a:pt x="1177" y="1277"/>
                    <a:pt x="1177" y="1277"/>
                    <a:pt x="1177" y="1277"/>
                  </a:cubicBezTo>
                  <a:cubicBezTo>
                    <a:pt x="1197" y="1287"/>
                    <a:pt x="1197" y="1287"/>
                    <a:pt x="1197" y="1287"/>
                  </a:cubicBezTo>
                  <a:cubicBezTo>
                    <a:pt x="1224" y="1293"/>
                    <a:pt x="1224" y="1293"/>
                    <a:pt x="1224" y="1293"/>
                  </a:cubicBezTo>
                  <a:cubicBezTo>
                    <a:pt x="1225" y="1293"/>
                    <a:pt x="1225" y="1293"/>
                    <a:pt x="1225" y="1293"/>
                  </a:cubicBezTo>
                  <a:cubicBezTo>
                    <a:pt x="1247" y="1296"/>
                    <a:pt x="1247" y="1296"/>
                    <a:pt x="1247" y="1296"/>
                  </a:cubicBezTo>
                  <a:cubicBezTo>
                    <a:pt x="1253" y="1283"/>
                    <a:pt x="1253" y="1283"/>
                    <a:pt x="1253" y="1283"/>
                  </a:cubicBezTo>
                  <a:cubicBezTo>
                    <a:pt x="1244" y="1262"/>
                    <a:pt x="1244" y="1262"/>
                    <a:pt x="1244" y="1262"/>
                  </a:cubicBezTo>
                  <a:cubicBezTo>
                    <a:pt x="1239" y="1241"/>
                    <a:pt x="1239" y="1241"/>
                    <a:pt x="1239" y="1241"/>
                  </a:cubicBezTo>
                  <a:cubicBezTo>
                    <a:pt x="1239" y="1240"/>
                    <a:pt x="1239" y="1240"/>
                    <a:pt x="1239" y="1240"/>
                  </a:cubicBezTo>
                  <a:cubicBezTo>
                    <a:pt x="1238" y="1240"/>
                    <a:pt x="1238" y="1240"/>
                    <a:pt x="1238" y="1240"/>
                  </a:cubicBezTo>
                  <a:cubicBezTo>
                    <a:pt x="1242" y="1237"/>
                    <a:pt x="1242" y="1237"/>
                    <a:pt x="1242" y="1237"/>
                  </a:cubicBezTo>
                  <a:cubicBezTo>
                    <a:pt x="1256" y="1217"/>
                    <a:pt x="1256" y="1217"/>
                    <a:pt x="1256" y="1217"/>
                  </a:cubicBezTo>
                  <a:cubicBezTo>
                    <a:pt x="1256" y="1216"/>
                    <a:pt x="1256" y="1216"/>
                    <a:pt x="1256" y="1216"/>
                  </a:cubicBezTo>
                  <a:cubicBezTo>
                    <a:pt x="1256" y="1216"/>
                    <a:pt x="1256" y="1216"/>
                    <a:pt x="1256" y="1216"/>
                  </a:cubicBezTo>
                  <a:cubicBezTo>
                    <a:pt x="1257" y="1216"/>
                    <a:pt x="1257" y="1216"/>
                    <a:pt x="1257" y="1216"/>
                  </a:cubicBezTo>
                  <a:cubicBezTo>
                    <a:pt x="1257" y="1215"/>
                    <a:pt x="1257" y="1215"/>
                    <a:pt x="1257" y="1215"/>
                  </a:cubicBezTo>
                  <a:cubicBezTo>
                    <a:pt x="1272" y="1204"/>
                    <a:pt x="1272" y="1204"/>
                    <a:pt x="1272" y="1204"/>
                  </a:cubicBezTo>
                  <a:cubicBezTo>
                    <a:pt x="1272" y="1204"/>
                    <a:pt x="1272" y="1204"/>
                    <a:pt x="1272" y="1204"/>
                  </a:cubicBezTo>
                  <a:cubicBezTo>
                    <a:pt x="1269" y="1198"/>
                    <a:pt x="1269" y="1198"/>
                    <a:pt x="1269" y="1198"/>
                  </a:cubicBezTo>
                  <a:cubicBezTo>
                    <a:pt x="1263" y="1177"/>
                    <a:pt x="1263" y="1177"/>
                    <a:pt x="1263" y="1177"/>
                  </a:cubicBezTo>
                  <a:cubicBezTo>
                    <a:pt x="1263" y="1174"/>
                    <a:pt x="1259" y="1171"/>
                    <a:pt x="1253" y="1167"/>
                  </a:cubicBezTo>
                  <a:cubicBezTo>
                    <a:pt x="1253" y="1167"/>
                    <a:pt x="1253" y="1167"/>
                    <a:pt x="1253" y="1167"/>
                  </a:cubicBezTo>
                  <a:cubicBezTo>
                    <a:pt x="1237" y="1150"/>
                    <a:pt x="1237" y="1150"/>
                    <a:pt x="1237" y="1150"/>
                  </a:cubicBezTo>
                  <a:cubicBezTo>
                    <a:pt x="1217" y="1133"/>
                    <a:pt x="1217" y="1133"/>
                    <a:pt x="1217" y="1133"/>
                  </a:cubicBezTo>
                  <a:cubicBezTo>
                    <a:pt x="1216" y="1131"/>
                    <a:pt x="1216" y="1131"/>
                    <a:pt x="1216" y="1131"/>
                  </a:cubicBezTo>
                  <a:cubicBezTo>
                    <a:pt x="1214" y="1130"/>
                    <a:pt x="1214" y="1130"/>
                    <a:pt x="1214" y="1130"/>
                  </a:cubicBezTo>
                  <a:cubicBezTo>
                    <a:pt x="1215" y="1129"/>
                    <a:pt x="1215" y="1129"/>
                    <a:pt x="1215" y="1129"/>
                  </a:cubicBezTo>
                  <a:cubicBezTo>
                    <a:pt x="1215" y="1127"/>
                    <a:pt x="1215" y="1127"/>
                    <a:pt x="1215" y="1127"/>
                  </a:cubicBezTo>
                  <a:cubicBezTo>
                    <a:pt x="1218" y="1107"/>
                    <a:pt x="1218" y="1107"/>
                    <a:pt x="1218" y="1107"/>
                  </a:cubicBezTo>
                  <a:cubicBezTo>
                    <a:pt x="1218" y="1092"/>
                    <a:pt x="1218" y="1092"/>
                    <a:pt x="1218" y="1092"/>
                  </a:cubicBezTo>
                  <a:cubicBezTo>
                    <a:pt x="1209" y="1067"/>
                    <a:pt x="1209" y="1067"/>
                    <a:pt x="1209" y="1067"/>
                  </a:cubicBezTo>
                  <a:cubicBezTo>
                    <a:pt x="1233" y="1062"/>
                    <a:pt x="1233" y="1062"/>
                    <a:pt x="1233" y="1062"/>
                  </a:cubicBezTo>
                  <a:cubicBezTo>
                    <a:pt x="1245" y="1050"/>
                    <a:pt x="1245" y="1050"/>
                    <a:pt x="1245" y="1050"/>
                  </a:cubicBezTo>
                  <a:cubicBezTo>
                    <a:pt x="1274" y="1050"/>
                    <a:pt x="1274" y="1050"/>
                    <a:pt x="1274" y="1050"/>
                  </a:cubicBezTo>
                  <a:cubicBezTo>
                    <a:pt x="1304" y="1046"/>
                    <a:pt x="1304" y="1046"/>
                    <a:pt x="1304" y="1046"/>
                  </a:cubicBezTo>
                  <a:cubicBezTo>
                    <a:pt x="1305" y="1046"/>
                    <a:pt x="1305" y="1046"/>
                    <a:pt x="1305" y="1046"/>
                  </a:cubicBezTo>
                  <a:cubicBezTo>
                    <a:pt x="1325" y="1048"/>
                    <a:pt x="1325" y="1048"/>
                    <a:pt x="1325" y="1048"/>
                  </a:cubicBezTo>
                  <a:cubicBezTo>
                    <a:pt x="1348" y="1039"/>
                    <a:pt x="1348" y="1039"/>
                    <a:pt x="1348" y="1039"/>
                  </a:cubicBezTo>
                  <a:cubicBezTo>
                    <a:pt x="1374" y="1036"/>
                    <a:pt x="1374" y="1036"/>
                    <a:pt x="1374" y="1036"/>
                  </a:cubicBezTo>
                  <a:cubicBezTo>
                    <a:pt x="1391" y="1029"/>
                    <a:pt x="1391" y="1029"/>
                    <a:pt x="1391" y="1029"/>
                  </a:cubicBezTo>
                  <a:cubicBezTo>
                    <a:pt x="1392" y="1029"/>
                    <a:pt x="1392" y="1029"/>
                    <a:pt x="1392" y="1029"/>
                  </a:cubicBezTo>
                  <a:cubicBezTo>
                    <a:pt x="1438" y="1020"/>
                    <a:pt x="1438" y="1020"/>
                    <a:pt x="1438" y="1020"/>
                  </a:cubicBezTo>
                  <a:cubicBezTo>
                    <a:pt x="1445" y="1013"/>
                    <a:pt x="1445" y="1013"/>
                    <a:pt x="1445" y="1013"/>
                  </a:cubicBezTo>
                  <a:cubicBezTo>
                    <a:pt x="1443" y="1005"/>
                    <a:pt x="1443" y="1005"/>
                    <a:pt x="1443" y="1005"/>
                  </a:cubicBezTo>
                  <a:cubicBezTo>
                    <a:pt x="1435" y="990"/>
                    <a:pt x="1435" y="990"/>
                    <a:pt x="1435" y="990"/>
                  </a:cubicBezTo>
                  <a:cubicBezTo>
                    <a:pt x="1435" y="989"/>
                    <a:pt x="1435" y="989"/>
                    <a:pt x="1435" y="989"/>
                  </a:cubicBezTo>
                  <a:cubicBezTo>
                    <a:pt x="1434" y="988"/>
                    <a:pt x="1434" y="988"/>
                    <a:pt x="1434" y="988"/>
                  </a:cubicBezTo>
                  <a:cubicBezTo>
                    <a:pt x="1434" y="987"/>
                    <a:pt x="1434" y="987"/>
                    <a:pt x="1434" y="987"/>
                  </a:cubicBezTo>
                  <a:cubicBezTo>
                    <a:pt x="1436" y="971"/>
                    <a:pt x="1436" y="971"/>
                    <a:pt x="1436" y="971"/>
                  </a:cubicBezTo>
                  <a:cubicBezTo>
                    <a:pt x="1437" y="970"/>
                    <a:pt x="1437" y="970"/>
                    <a:pt x="1437" y="970"/>
                  </a:cubicBezTo>
                  <a:cubicBezTo>
                    <a:pt x="1437" y="948"/>
                    <a:pt x="1437" y="948"/>
                    <a:pt x="1437" y="948"/>
                  </a:cubicBezTo>
                  <a:cubicBezTo>
                    <a:pt x="1433" y="929"/>
                    <a:pt x="1433" y="929"/>
                    <a:pt x="1433" y="929"/>
                  </a:cubicBezTo>
                  <a:cubicBezTo>
                    <a:pt x="1433" y="929"/>
                    <a:pt x="1433" y="929"/>
                    <a:pt x="1433" y="929"/>
                  </a:cubicBezTo>
                  <a:cubicBezTo>
                    <a:pt x="1433" y="928"/>
                    <a:pt x="1433" y="928"/>
                    <a:pt x="1433" y="928"/>
                  </a:cubicBezTo>
                  <a:cubicBezTo>
                    <a:pt x="1443" y="906"/>
                    <a:pt x="1443" y="906"/>
                    <a:pt x="1443" y="906"/>
                  </a:cubicBezTo>
                  <a:cubicBezTo>
                    <a:pt x="1447" y="897"/>
                    <a:pt x="1453" y="892"/>
                    <a:pt x="1459" y="892"/>
                  </a:cubicBezTo>
                  <a:cubicBezTo>
                    <a:pt x="1486" y="894"/>
                    <a:pt x="1486" y="894"/>
                    <a:pt x="1486" y="894"/>
                  </a:cubicBezTo>
                  <a:cubicBezTo>
                    <a:pt x="1491" y="894"/>
                    <a:pt x="1496" y="892"/>
                    <a:pt x="1501" y="887"/>
                  </a:cubicBezTo>
                  <a:cubicBezTo>
                    <a:pt x="1542" y="832"/>
                    <a:pt x="1542" y="832"/>
                    <a:pt x="1542" y="832"/>
                  </a:cubicBezTo>
                  <a:cubicBezTo>
                    <a:pt x="1542" y="831"/>
                    <a:pt x="1542" y="831"/>
                    <a:pt x="1542" y="831"/>
                  </a:cubicBezTo>
                  <a:cubicBezTo>
                    <a:pt x="1543" y="829"/>
                    <a:pt x="1543" y="829"/>
                    <a:pt x="1543" y="829"/>
                  </a:cubicBezTo>
                  <a:cubicBezTo>
                    <a:pt x="1566" y="811"/>
                    <a:pt x="1566" y="811"/>
                    <a:pt x="1566" y="811"/>
                  </a:cubicBezTo>
                  <a:cubicBezTo>
                    <a:pt x="1568" y="809"/>
                    <a:pt x="1568" y="809"/>
                    <a:pt x="1568" y="809"/>
                  </a:cubicBezTo>
                  <a:cubicBezTo>
                    <a:pt x="1576" y="807"/>
                    <a:pt x="1581" y="804"/>
                    <a:pt x="1585" y="802"/>
                  </a:cubicBezTo>
                  <a:cubicBezTo>
                    <a:pt x="1590" y="797"/>
                    <a:pt x="1590" y="797"/>
                    <a:pt x="1590" y="797"/>
                  </a:cubicBezTo>
                  <a:cubicBezTo>
                    <a:pt x="1597" y="787"/>
                    <a:pt x="1604" y="783"/>
                    <a:pt x="1608" y="783"/>
                  </a:cubicBezTo>
                  <a:cubicBezTo>
                    <a:pt x="1644" y="790"/>
                    <a:pt x="1644" y="790"/>
                    <a:pt x="1644" y="790"/>
                  </a:cubicBezTo>
                  <a:cubicBezTo>
                    <a:pt x="1674" y="776"/>
                    <a:pt x="1674" y="776"/>
                    <a:pt x="1674" y="776"/>
                  </a:cubicBezTo>
                  <a:cubicBezTo>
                    <a:pt x="1674" y="776"/>
                    <a:pt x="1674" y="776"/>
                    <a:pt x="1674" y="776"/>
                  </a:cubicBezTo>
                  <a:cubicBezTo>
                    <a:pt x="1675" y="776"/>
                    <a:pt x="1675" y="776"/>
                    <a:pt x="1675" y="776"/>
                  </a:cubicBezTo>
                  <a:cubicBezTo>
                    <a:pt x="1675" y="776"/>
                    <a:pt x="1675" y="776"/>
                    <a:pt x="1675" y="776"/>
                  </a:cubicBezTo>
                  <a:cubicBezTo>
                    <a:pt x="1676" y="776"/>
                    <a:pt x="1676" y="776"/>
                    <a:pt x="1676" y="776"/>
                  </a:cubicBezTo>
                  <a:cubicBezTo>
                    <a:pt x="1694" y="774"/>
                    <a:pt x="1694" y="774"/>
                    <a:pt x="1694" y="774"/>
                  </a:cubicBezTo>
                  <a:cubicBezTo>
                    <a:pt x="1709" y="767"/>
                    <a:pt x="1709" y="767"/>
                    <a:pt x="1709" y="767"/>
                  </a:cubicBezTo>
                  <a:cubicBezTo>
                    <a:pt x="1709" y="743"/>
                    <a:pt x="1709" y="743"/>
                    <a:pt x="1709" y="743"/>
                  </a:cubicBezTo>
                  <a:cubicBezTo>
                    <a:pt x="1713" y="712"/>
                    <a:pt x="1713" y="712"/>
                    <a:pt x="1713" y="712"/>
                  </a:cubicBezTo>
                  <a:cubicBezTo>
                    <a:pt x="1713" y="711"/>
                    <a:pt x="1713" y="711"/>
                    <a:pt x="1713" y="711"/>
                  </a:cubicBezTo>
                  <a:cubicBezTo>
                    <a:pt x="1713" y="711"/>
                    <a:pt x="1713" y="711"/>
                    <a:pt x="1713" y="711"/>
                  </a:cubicBezTo>
                  <a:cubicBezTo>
                    <a:pt x="1713" y="710"/>
                    <a:pt x="1713" y="710"/>
                    <a:pt x="1713" y="710"/>
                  </a:cubicBezTo>
                  <a:cubicBezTo>
                    <a:pt x="1719" y="702"/>
                    <a:pt x="1719" y="702"/>
                    <a:pt x="1719" y="702"/>
                  </a:cubicBezTo>
                  <a:lnTo>
                    <a:pt x="1719" y="7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7" name="Freeform 10"/>
            <p:cNvSpPr>
              <a:spLocks/>
            </p:cNvSpPr>
            <p:nvPr/>
          </p:nvSpPr>
          <p:spPr bwMode="auto">
            <a:xfrm>
              <a:off x="3549651" y="2562225"/>
              <a:ext cx="1058863" cy="760413"/>
            </a:xfrm>
            <a:custGeom>
              <a:avLst/>
              <a:gdLst>
                <a:gd name="T0" fmla="*/ 636 w 1071"/>
                <a:gd name="T1" fmla="*/ 77 h 769"/>
                <a:gd name="T2" fmla="*/ 604 w 1071"/>
                <a:gd name="T3" fmla="*/ 110 h 769"/>
                <a:gd name="T4" fmla="*/ 503 w 1071"/>
                <a:gd name="T5" fmla="*/ 38 h 769"/>
                <a:gd name="T6" fmla="*/ 471 w 1071"/>
                <a:gd name="T7" fmla="*/ 25 h 769"/>
                <a:gd name="T8" fmla="*/ 380 w 1071"/>
                <a:gd name="T9" fmla="*/ 5 h 769"/>
                <a:gd name="T10" fmla="*/ 303 w 1071"/>
                <a:gd name="T11" fmla="*/ 14 h 769"/>
                <a:gd name="T12" fmla="*/ 261 w 1071"/>
                <a:gd name="T13" fmla="*/ 26 h 769"/>
                <a:gd name="T14" fmla="*/ 190 w 1071"/>
                <a:gd name="T15" fmla="*/ 35 h 769"/>
                <a:gd name="T16" fmla="*/ 110 w 1071"/>
                <a:gd name="T17" fmla="*/ 53 h 769"/>
                <a:gd name="T18" fmla="*/ 131 w 1071"/>
                <a:gd name="T19" fmla="*/ 119 h 769"/>
                <a:gd name="T20" fmla="*/ 164 w 1071"/>
                <a:gd name="T21" fmla="*/ 171 h 769"/>
                <a:gd name="T22" fmla="*/ 139 w 1071"/>
                <a:gd name="T23" fmla="*/ 236 h 769"/>
                <a:gd name="T24" fmla="*/ 148 w 1071"/>
                <a:gd name="T25" fmla="*/ 270 h 769"/>
                <a:gd name="T26" fmla="*/ 79 w 1071"/>
                <a:gd name="T27" fmla="*/ 276 h 769"/>
                <a:gd name="T28" fmla="*/ 26 w 1071"/>
                <a:gd name="T29" fmla="*/ 319 h 769"/>
                <a:gd name="T30" fmla="*/ 5 w 1071"/>
                <a:gd name="T31" fmla="*/ 359 h 769"/>
                <a:gd name="T32" fmla="*/ 14 w 1071"/>
                <a:gd name="T33" fmla="*/ 445 h 769"/>
                <a:gd name="T34" fmla="*/ 23 w 1071"/>
                <a:gd name="T35" fmla="*/ 519 h 769"/>
                <a:gd name="T36" fmla="*/ 102 w 1071"/>
                <a:gd name="T37" fmla="*/ 550 h 769"/>
                <a:gd name="T38" fmla="*/ 134 w 1071"/>
                <a:gd name="T39" fmla="*/ 574 h 769"/>
                <a:gd name="T40" fmla="*/ 168 w 1071"/>
                <a:gd name="T41" fmla="*/ 604 h 769"/>
                <a:gd name="T42" fmla="*/ 247 w 1071"/>
                <a:gd name="T43" fmla="*/ 637 h 769"/>
                <a:gd name="T44" fmla="*/ 359 w 1071"/>
                <a:gd name="T45" fmla="*/ 660 h 769"/>
                <a:gd name="T46" fmla="*/ 419 w 1071"/>
                <a:gd name="T47" fmla="*/ 675 h 769"/>
                <a:gd name="T48" fmla="*/ 449 w 1071"/>
                <a:gd name="T49" fmla="*/ 708 h 769"/>
                <a:gd name="T50" fmla="*/ 461 w 1071"/>
                <a:gd name="T51" fmla="*/ 732 h 769"/>
                <a:gd name="T52" fmla="*/ 483 w 1071"/>
                <a:gd name="T53" fmla="*/ 762 h 769"/>
                <a:gd name="T54" fmla="*/ 516 w 1071"/>
                <a:gd name="T55" fmla="*/ 750 h 769"/>
                <a:gd name="T56" fmla="*/ 555 w 1071"/>
                <a:gd name="T57" fmla="*/ 737 h 769"/>
                <a:gd name="T58" fmla="*/ 587 w 1071"/>
                <a:gd name="T59" fmla="*/ 729 h 769"/>
                <a:gd name="T60" fmla="*/ 598 w 1071"/>
                <a:gd name="T61" fmla="*/ 688 h 769"/>
                <a:gd name="T62" fmla="*/ 639 w 1071"/>
                <a:gd name="T63" fmla="*/ 619 h 769"/>
                <a:gd name="T64" fmla="*/ 632 w 1071"/>
                <a:gd name="T65" fmla="*/ 555 h 769"/>
                <a:gd name="T66" fmla="*/ 650 w 1071"/>
                <a:gd name="T67" fmla="*/ 535 h 769"/>
                <a:gd name="T68" fmla="*/ 734 w 1071"/>
                <a:gd name="T69" fmla="*/ 563 h 769"/>
                <a:gd name="T70" fmla="*/ 751 w 1071"/>
                <a:gd name="T71" fmla="*/ 609 h 769"/>
                <a:gd name="T72" fmla="*/ 789 w 1071"/>
                <a:gd name="T73" fmla="*/ 657 h 769"/>
                <a:gd name="T74" fmla="*/ 858 w 1071"/>
                <a:gd name="T75" fmla="*/ 683 h 769"/>
                <a:gd name="T76" fmla="*/ 878 w 1071"/>
                <a:gd name="T77" fmla="*/ 689 h 769"/>
                <a:gd name="T78" fmla="*/ 924 w 1071"/>
                <a:gd name="T79" fmla="*/ 670 h 769"/>
                <a:gd name="T80" fmla="*/ 953 w 1071"/>
                <a:gd name="T81" fmla="*/ 623 h 769"/>
                <a:gd name="T82" fmla="*/ 915 w 1071"/>
                <a:gd name="T83" fmla="*/ 603 h 769"/>
                <a:gd name="T84" fmla="*/ 969 w 1071"/>
                <a:gd name="T85" fmla="*/ 537 h 769"/>
                <a:gd name="T86" fmla="*/ 992 w 1071"/>
                <a:gd name="T87" fmla="*/ 461 h 769"/>
                <a:gd name="T88" fmla="*/ 1063 w 1071"/>
                <a:gd name="T89" fmla="*/ 383 h 769"/>
                <a:gd name="T90" fmla="*/ 1056 w 1071"/>
                <a:gd name="T91" fmla="*/ 336 h 769"/>
                <a:gd name="T92" fmla="*/ 1009 w 1071"/>
                <a:gd name="T93" fmla="*/ 222 h 769"/>
                <a:gd name="T94" fmla="*/ 972 w 1071"/>
                <a:gd name="T95" fmla="*/ 210 h 769"/>
                <a:gd name="T96" fmla="*/ 889 w 1071"/>
                <a:gd name="T97" fmla="*/ 131 h 769"/>
                <a:gd name="T98" fmla="*/ 867 w 1071"/>
                <a:gd name="T99" fmla="*/ 139 h 769"/>
                <a:gd name="T100" fmla="*/ 813 w 1071"/>
                <a:gd name="T101" fmla="*/ 103 h 769"/>
                <a:gd name="T102" fmla="*/ 742 w 1071"/>
                <a:gd name="T103" fmla="*/ 67 h 769"/>
                <a:gd name="T104" fmla="*/ 719 w 1071"/>
                <a:gd name="T105" fmla="*/ 71 h 769"/>
                <a:gd name="T106" fmla="*/ 639 w 1071"/>
                <a:gd name="T107" fmla="*/ 40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71" h="769">
                  <a:moveTo>
                    <a:pt x="639" y="40"/>
                  </a:moveTo>
                  <a:cubicBezTo>
                    <a:pt x="630" y="47"/>
                    <a:pt x="630" y="47"/>
                    <a:pt x="630" y="47"/>
                  </a:cubicBezTo>
                  <a:cubicBezTo>
                    <a:pt x="630" y="51"/>
                    <a:pt x="632" y="61"/>
                    <a:pt x="635" y="74"/>
                  </a:cubicBezTo>
                  <a:cubicBezTo>
                    <a:pt x="635" y="76"/>
                    <a:pt x="635" y="76"/>
                    <a:pt x="635" y="76"/>
                  </a:cubicBezTo>
                  <a:cubicBezTo>
                    <a:pt x="636" y="77"/>
                    <a:pt x="636" y="77"/>
                    <a:pt x="636" y="77"/>
                  </a:cubicBezTo>
                  <a:cubicBezTo>
                    <a:pt x="635" y="77"/>
                    <a:pt x="635" y="77"/>
                    <a:pt x="635" y="77"/>
                  </a:cubicBezTo>
                  <a:cubicBezTo>
                    <a:pt x="624" y="103"/>
                    <a:pt x="624" y="103"/>
                    <a:pt x="624" y="103"/>
                  </a:cubicBezTo>
                  <a:cubicBezTo>
                    <a:pt x="608" y="109"/>
                    <a:pt x="608" y="109"/>
                    <a:pt x="608" y="109"/>
                  </a:cubicBezTo>
                  <a:cubicBezTo>
                    <a:pt x="605" y="110"/>
                    <a:pt x="605" y="110"/>
                    <a:pt x="605" y="110"/>
                  </a:cubicBezTo>
                  <a:cubicBezTo>
                    <a:pt x="604" y="110"/>
                    <a:pt x="604" y="110"/>
                    <a:pt x="604" y="110"/>
                  </a:cubicBezTo>
                  <a:cubicBezTo>
                    <a:pt x="576" y="98"/>
                    <a:pt x="576" y="98"/>
                    <a:pt x="576" y="98"/>
                  </a:cubicBezTo>
                  <a:cubicBezTo>
                    <a:pt x="575" y="98"/>
                    <a:pt x="575" y="98"/>
                    <a:pt x="575" y="98"/>
                  </a:cubicBezTo>
                  <a:cubicBezTo>
                    <a:pt x="575" y="97"/>
                    <a:pt x="575" y="97"/>
                    <a:pt x="575" y="97"/>
                  </a:cubicBezTo>
                  <a:cubicBezTo>
                    <a:pt x="523" y="49"/>
                    <a:pt x="523" y="49"/>
                    <a:pt x="523" y="49"/>
                  </a:cubicBezTo>
                  <a:cubicBezTo>
                    <a:pt x="503" y="38"/>
                    <a:pt x="503" y="38"/>
                    <a:pt x="503" y="38"/>
                  </a:cubicBezTo>
                  <a:cubicBezTo>
                    <a:pt x="472" y="26"/>
                    <a:pt x="472" y="26"/>
                    <a:pt x="472" y="26"/>
                  </a:cubicBezTo>
                  <a:cubicBezTo>
                    <a:pt x="472" y="25"/>
                    <a:pt x="472" y="25"/>
                    <a:pt x="472" y="25"/>
                  </a:cubicBezTo>
                  <a:cubicBezTo>
                    <a:pt x="472" y="25"/>
                    <a:pt x="472" y="25"/>
                    <a:pt x="472" y="25"/>
                  </a:cubicBezTo>
                  <a:cubicBezTo>
                    <a:pt x="471" y="25"/>
                    <a:pt x="471" y="25"/>
                    <a:pt x="471" y="25"/>
                  </a:cubicBezTo>
                  <a:cubicBezTo>
                    <a:pt x="471" y="25"/>
                    <a:pt x="471" y="25"/>
                    <a:pt x="471" y="25"/>
                  </a:cubicBezTo>
                  <a:cubicBezTo>
                    <a:pt x="456" y="14"/>
                    <a:pt x="456" y="14"/>
                    <a:pt x="456" y="14"/>
                  </a:cubicBezTo>
                  <a:cubicBezTo>
                    <a:pt x="429" y="6"/>
                    <a:pt x="429" y="6"/>
                    <a:pt x="429" y="6"/>
                  </a:cubicBezTo>
                  <a:cubicBezTo>
                    <a:pt x="415" y="7"/>
                    <a:pt x="415" y="7"/>
                    <a:pt x="415" y="7"/>
                  </a:cubicBezTo>
                  <a:cubicBezTo>
                    <a:pt x="414" y="7"/>
                    <a:pt x="414" y="7"/>
                    <a:pt x="414" y="7"/>
                  </a:cubicBezTo>
                  <a:cubicBezTo>
                    <a:pt x="380" y="5"/>
                    <a:pt x="380" y="5"/>
                    <a:pt x="380" y="5"/>
                  </a:cubicBezTo>
                  <a:cubicBezTo>
                    <a:pt x="379" y="5"/>
                    <a:pt x="379" y="5"/>
                    <a:pt x="379" y="5"/>
                  </a:cubicBezTo>
                  <a:cubicBezTo>
                    <a:pt x="354" y="0"/>
                    <a:pt x="354" y="0"/>
                    <a:pt x="354" y="0"/>
                  </a:cubicBezTo>
                  <a:cubicBezTo>
                    <a:pt x="340" y="0"/>
                    <a:pt x="340" y="0"/>
                    <a:pt x="340" y="0"/>
                  </a:cubicBezTo>
                  <a:cubicBezTo>
                    <a:pt x="328" y="8"/>
                    <a:pt x="328" y="8"/>
                    <a:pt x="328" y="8"/>
                  </a:cubicBezTo>
                  <a:cubicBezTo>
                    <a:pt x="322" y="11"/>
                    <a:pt x="313" y="12"/>
                    <a:pt x="303" y="14"/>
                  </a:cubicBezTo>
                  <a:cubicBezTo>
                    <a:pt x="281" y="19"/>
                    <a:pt x="281" y="19"/>
                    <a:pt x="281" y="19"/>
                  </a:cubicBezTo>
                  <a:cubicBezTo>
                    <a:pt x="262" y="25"/>
                    <a:pt x="262" y="25"/>
                    <a:pt x="262" y="25"/>
                  </a:cubicBezTo>
                  <a:cubicBezTo>
                    <a:pt x="261" y="26"/>
                    <a:pt x="261" y="26"/>
                    <a:pt x="261" y="26"/>
                  </a:cubicBezTo>
                  <a:cubicBezTo>
                    <a:pt x="261" y="27"/>
                    <a:pt x="261" y="27"/>
                    <a:pt x="261" y="27"/>
                  </a:cubicBezTo>
                  <a:cubicBezTo>
                    <a:pt x="261" y="26"/>
                    <a:pt x="261" y="26"/>
                    <a:pt x="261" y="26"/>
                  </a:cubicBezTo>
                  <a:cubicBezTo>
                    <a:pt x="237" y="28"/>
                    <a:pt x="237" y="28"/>
                    <a:pt x="237" y="28"/>
                  </a:cubicBezTo>
                  <a:cubicBezTo>
                    <a:pt x="213" y="38"/>
                    <a:pt x="213" y="38"/>
                    <a:pt x="213" y="38"/>
                  </a:cubicBezTo>
                  <a:cubicBezTo>
                    <a:pt x="213" y="38"/>
                    <a:pt x="213" y="38"/>
                    <a:pt x="213" y="38"/>
                  </a:cubicBezTo>
                  <a:cubicBezTo>
                    <a:pt x="210" y="38"/>
                    <a:pt x="210" y="38"/>
                    <a:pt x="210" y="38"/>
                  </a:cubicBezTo>
                  <a:cubicBezTo>
                    <a:pt x="190" y="35"/>
                    <a:pt x="190" y="35"/>
                    <a:pt x="190" y="35"/>
                  </a:cubicBezTo>
                  <a:cubicBezTo>
                    <a:pt x="159" y="40"/>
                    <a:pt x="159" y="40"/>
                    <a:pt x="159" y="40"/>
                  </a:cubicBezTo>
                  <a:cubicBezTo>
                    <a:pt x="134" y="40"/>
                    <a:pt x="134" y="40"/>
                    <a:pt x="134" y="40"/>
                  </a:cubicBezTo>
                  <a:cubicBezTo>
                    <a:pt x="123" y="50"/>
                    <a:pt x="123" y="50"/>
                    <a:pt x="123" y="50"/>
                  </a:cubicBezTo>
                  <a:cubicBezTo>
                    <a:pt x="122" y="50"/>
                    <a:pt x="122" y="50"/>
                    <a:pt x="122" y="50"/>
                  </a:cubicBezTo>
                  <a:cubicBezTo>
                    <a:pt x="110" y="53"/>
                    <a:pt x="110" y="53"/>
                    <a:pt x="110" y="53"/>
                  </a:cubicBezTo>
                  <a:cubicBezTo>
                    <a:pt x="115" y="66"/>
                    <a:pt x="115" y="66"/>
                    <a:pt x="115" y="66"/>
                  </a:cubicBezTo>
                  <a:cubicBezTo>
                    <a:pt x="115" y="86"/>
                    <a:pt x="115" y="86"/>
                    <a:pt x="115" y="86"/>
                  </a:cubicBezTo>
                  <a:cubicBezTo>
                    <a:pt x="112" y="104"/>
                    <a:pt x="112" y="104"/>
                    <a:pt x="112" y="104"/>
                  </a:cubicBezTo>
                  <a:cubicBezTo>
                    <a:pt x="130" y="119"/>
                    <a:pt x="130" y="119"/>
                    <a:pt x="130" y="119"/>
                  </a:cubicBezTo>
                  <a:cubicBezTo>
                    <a:pt x="131" y="119"/>
                    <a:pt x="131" y="119"/>
                    <a:pt x="131" y="119"/>
                  </a:cubicBezTo>
                  <a:cubicBezTo>
                    <a:pt x="131" y="119"/>
                    <a:pt x="131" y="119"/>
                    <a:pt x="131" y="119"/>
                  </a:cubicBezTo>
                  <a:cubicBezTo>
                    <a:pt x="131" y="119"/>
                    <a:pt x="131" y="119"/>
                    <a:pt x="131" y="119"/>
                  </a:cubicBezTo>
                  <a:cubicBezTo>
                    <a:pt x="146" y="136"/>
                    <a:pt x="146" y="136"/>
                    <a:pt x="146" y="136"/>
                  </a:cubicBezTo>
                  <a:cubicBezTo>
                    <a:pt x="155" y="143"/>
                    <a:pt x="159" y="148"/>
                    <a:pt x="159" y="155"/>
                  </a:cubicBezTo>
                  <a:cubicBezTo>
                    <a:pt x="164" y="171"/>
                    <a:pt x="164" y="171"/>
                    <a:pt x="164" y="171"/>
                  </a:cubicBezTo>
                  <a:cubicBezTo>
                    <a:pt x="172" y="186"/>
                    <a:pt x="172" y="186"/>
                    <a:pt x="172" y="186"/>
                  </a:cubicBezTo>
                  <a:cubicBezTo>
                    <a:pt x="171" y="186"/>
                    <a:pt x="171" y="187"/>
                    <a:pt x="170" y="187"/>
                  </a:cubicBezTo>
                  <a:cubicBezTo>
                    <a:pt x="150" y="202"/>
                    <a:pt x="150" y="202"/>
                    <a:pt x="150" y="202"/>
                  </a:cubicBezTo>
                  <a:cubicBezTo>
                    <a:pt x="136" y="220"/>
                    <a:pt x="136" y="220"/>
                    <a:pt x="136" y="220"/>
                  </a:cubicBezTo>
                  <a:cubicBezTo>
                    <a:pt x="139" y="236"/>
                    <a:pt x="139" y="236"/>
                    <a:pt x="139" y="236"/>
                  </a:cubicBezTo>
                  <a:cubicBezTo>
                    <a:pt x="149" y="258"/>
                    <a:pt x="149" y="258"/>
                    <a:pt x="149" y="258"/>
                  </a:cubicBezTo>
                  <a:cubicBezTo>
                    <a:pt x="150" y="260"/>
                    <a:pt x="150" y="260"/>
                    <a:pt x="150" y="260"/>
                  </a:cubicBezTo>
                  <a:cubicBezTo>
                    <a:pt x="150" y="260"/>
                    <a:pt x="150" y="260"/>
                    <a:pt x="150" y="260"/>
                  </a:cubicBezTo>
                  <a:cubicBezTo>
                    <a:pt x="150" y="261"/>
                    <a:pt x="150" y="261"/>
                    <a:pt x="150" y="261"/>
                  </a:cubicBezTo>
                  <a:cubicBezTo>
                    <a:pt x="148" y="270"/>
                    <a:pt x="148" y="270"/>
                    <a:pt x="148" y="270"/>
                  </a:cubicBezTo>
                  <a:cubicBezTo>
                    <a:pt x="146" y="275"/>
                    <a:pt x="143" y="279"/>
                    <a:pt x="140" y="281"/>
                  </a:cubicBezTo>
                  <a:cubicBezTo>
                    <a:pt x="134" y="287"/>
                    <a:pt x="123" y="287"/>
                    <a:pt x="106" y="281"/>
                  </a:cubicBezTo>
                  <a:cubicBezTo>
                    <a:pt x="80" y="276"/>
                    <a:pt x="80" y="276"/>
                    <a:pt x="80" y="276"/>
                  </a:cubicBezTo>
                  <a:cubicBezTo>
                    <a:pt x="79" y="276"/>
                    <a:pt x="79" y="276"/>
                    <a:pt x="79" y="276"/>
                  </a:cubicBezTo>
                  <a:cubicBezTo>
                    <a:pt x="79" y="276"/>
                    <a:pt x="79" y="276"/>
                    <a:pt x="79" y="276"/>
                  </a:cubicBezTo>
                  <a:cubicBezTo>
                    <a:pt x="78" y="276"/>
                    <a:pt x="78" y="276"/>
                    <a:pt x="78" y="276"/>
                  </a:cubicBezTo>
                  <a:cubicBezTo>
                    <a:pt x="59" y="267"/>
                    <a:pt x="59" y="267"/>
                    <a:pt x="59" y="267"/>
                  </a:cubicBezTo>
                  <a:cubicBezTo>
                    <a:pt x="28" y="265"/>
                    <a:pt x="28" y="265"/>
                    <a:pt x="28" y="265"/>
                  </a:cubicBezTo>
                  <a:cubicBezTo>
                    <a:pt x="29" y="267"/>
                    <a:pt x="29" y="267"/>
                    <a:pt x="29" y="267"/>
                  </a:cubicBezTo>
                  <a:cubicBezTo>
                    <a:pt x="26" y="319"/>
                    <a:pt x="26" y="319"/>
                    <a:pt x="26" y="319"/>
                  </a:cubicBezTo>
                  <a:cubicBezTo>
                    <a:pt x="25" y="327"/>
                    <a:pt x="20" y="330"/>
                    <a:pt x="13" y="331"/>
                  </a:cubicBezTo>
                  <a:cubicBezTo>
                    <a:pt x="9" y="332"/>
                    <a:pt x="7" y="336"/>
                    <a:pt x="8" y="345"/>
                  </a:cubicBezTo>
                  <a:cubicBezTo>
                    <a:pt x="8" y="346"/>
                    <a:pt x="8" y="346"/>
                    <a:pt x="8" y="346"/>
                  </a:cubicBezTo>
                  <a:cubicBezTo>
                    <a:pt x="7" y="346"/>
                    <a:pt x="7" y="346"/>
                    <a:pt x="7" y="346"/>
                  </a:cubicBezTo>
                  <a:cubicBezTo>
                    <a:pt x="5" y="359"/>
                    <a:pt x="5" y="359"/>
                    <a:pt x="5" y="359"/>
                  </a:cubicBezTo>
                  <a:cubicBezTo>
                    <a:pt x="13" y="366"/>
                    <a:pt x="18" y="371"/>
                    <a:pt x="20" y="375"/>
                  </a:cubicBezTo>
                  <a:cubicBezTo>
                    <a:pt x="25" y="401"/>
                    <a:pt x="25" y="401"/>
                    <a:pt x="25" y="401"/>
                  </a:cubicBezTo>
                  <a:cubicBezTo>
                    <a:pt x="25" y="410"/>
                    <a:pt x="25" y="410"/>
                    <a:pt x="25" y="410"/>
                  </a:cubicBezTo>
                  <a:cubicBezTo>
                    <a:pt x="24" y="415"/>
                    <a:pt x="23" y="420"/>
                    <a:pt x="21" y="424"/>
                  </a:cubicBezTo>
                  <a:cubicBezTo>
                    <a:pt x="14" y="445"/>
                    <a:pt x="14" y="445"/>
                    <a:pt x="14" y="445"/>
                  </a:cubicBezTo>
                  <a:cubicBezTo>
                    <a:pt x="0" y="471"/>
                    <a:pt x="0" y="471"/>
                    <a:pt x="0" y="471"/>
                  </a:cubicBezTo>
                  <a:cubicBezTo>
                    <a:pt x="0" y="477"/>
                    <a:pt x="0" y="477"/>
                    <a:pt x="0" y="477"/>
                  </a:cubicBezTo>
                  <a:cubicBezTo>
                    <a:pt x="2" y="489"/>
                    <a:pt x="2" y="489"/>
                    <a:pt x="2" y="489"/>
                  </a:cubicBezTo>
                  <a:cubicBezTo>
                    <a:pt x="16" y="507"/>
                    <a:pt x="16" y="507"/>
                    <a:pt x="16" y="507"/>
                  </a:cubicBezTo>
                  <a:cubicBezTo>
                    <a:pt x="20" y="512"/>
                    <a:pt x="22" y="516"/>
                    <a:pt x="23" y="519"/>
                  </a:cubicBezTo>
                  <a:cubicBezTo>
                    <a:pt x="36" y="537"/>
                    <a:pt x="36" y="537"/>
                    <a:pt x="36" y="537"/>
                  </a:cubicBezTo>
                  <a:cubicBezTo>
                    <a:pt x="55" y="558"/>
                    <a:pt x="55" y="558"/>
                    <a:pt x="55" y="558"/>
                  </a:cubicBezTo>
                  <a:cubicBezTo>
                    <a:pt x="62" y="565"/>
                    <a:pt x="67" y="568"/>
                    <a:pt x="70" y="568"/>
                  </a:cubicBezTo>
                  <a:cubicBezTo>
                    <a:pt x="90" y="556"/>
                    <a:pt x="90" y="556"/>
                    <a:pt x="90" y="556"/>
                  </a:cubicBezTo>
                  <a:cubicBezTo>
                    <a:pt x="94" y="553"/>
                    <a:pt x="97" y="550"/>
                    <a:pt x="102" y="550"/>
                  </a:cubicBezTo>
                  <a:cubicBezTo>
                    <a:pt x="106" y="550"/>
                    <a:pt x="113" y="554"/>
                    <a:pt x="122" y="560"/>
                  </a:cubicBezTo>
                  <a:cubicBezTo>
                    <a:pt x="122" y="560"/>
                    <a:pt x="122" y="560"/>
                    <a:pt x="122" y="560"/>
                  </a:cubicBezTo>
                  <a:cubicBezTo>
                    <a:pt x="123" y="560"/>
                    <a:pt x="123" y="560"/>
                    <a:pt x="123" y="560"/>
                  </a:cubicBezTo>
                  <a:cubicBezTo>
                    <a:pt x="123" y="561"/>
                    <a:pt x="123" y="561"/>
                    <a:pt x="123" y="561"/>
                  </a:cubicBezTo>
                  <a:cubicBezTo>
                    <a:pt x="134" y="574"/>
                    <a:pt x="134" y="574"/>
                    <a:pt x="134" y="574"/>
                  </a:cubicBezTo>
                  <a:cubicBezTo>
                    <a:pt x="139" y="586"/>
                    <a:pt x="139" y="586"/>
                    <a:pt x="139" y="586"/>
                  </a:cubicBezTo>
                  <a:cubicBezTo>
                    <a:pt x="143" y="592"/>
                    <a:pt x="143" y="592"/>
                    <a:pt x="143" y="592"/>
                  </a:cubicBezTo>
                  <a:cubicBezTo>
                    <a:pt x="147" y="594"/>
                    <a:pt x="147" y="594"/>
                    <a:pt x="147" y="594"/>
                  </a:cubicBezTo>
                  <a:cubicBezTo>
                    <a:pt x="160" y="603"/>
                    <a:pt x="160" y="603"/>
                    <a:pt x="160" y="603"/>
                  </a:cubicBezTo>
                  <a:cubicBezTo>
                    <a:pt x="168" y="604"/>
                    <a:pt x="168" y="604"/>
                    <a:pt x="168" y="604"/>
                  </a:cubicBezTo>
                  <a:cubicBezTo>
                    <a:pt x="172" y="605"/>
                    <a:pt x="176" y="609"/>
                    <a:pt x="179" y="613"/>
                  </a:cubicBezTo>
                  <a:cubicBezTo>
                    <a:pt x="181" y="616"/>
                    <a:pt x="193" y="620"/>
                    <a:pt x="213" y="625"/>
                  </a:cubicBezTo>
                  <a:cubicBezTo>
                    <a:pt x="214" y="625"/>
                    <a:pt x="214" y="625"/>
                    <a:pt x="214" y="625"/>
                  </a:cubicBezTo>
                  <a:cubicBezTo>
                    <a:pt x="246" y="637"/>
                    <a:pt x="246" y="637"/>
                    <a:pt x="246" y="637"/>
                  </a:cubicBezTo>
                  <a:cubicBezTo>
                    <a:pt x="247" y="637"/>
                    <a:pt x="247" y="637"/>
                    <a:pt x="247" y="637"/>
                  </a:cubicBezTo>
                  <a:cubicBezTo>
                    <a:pt x="248" y="637"/>
                    <a:pt x="248" y="637"/>
                    <a:pt x="248" y="637"/>
                  </a:cubicBezTo>
                  <a:cubicBezTo>
                    <a:pt x="270" y="648"/>
                    <a:pt x="270" y="648"/>
                    <a:pt x="270" y="648"/>
                  </a:cubicBezTo>
                  <a:cubicBezTo>
                    <a:pt x="308" y="657"/>
                    <a:pt x="308" y="657"/>
                    <a:pt x="308" y="657"/>
                  </a:cubicBezTo>
                  <a:cubicBezTo>
                    <a:pt x="309" y="658"/>
                    <a:pt x="309" y="658"/>
                    <a:pt x="309" y="658"/>
                  </a:cubicBezTo>
                  <a:cubicBezTo>
                    <a:pt x="359" y="660"/>
                    <a:pt x="359" y="660"/>
                    <a:pt x="359" y="660"/>
                  </a:cubicBezTo>
                  <a:cubicBezTo>
                    <a:pt x="381" y="652"/>
                    <a:pt x="381" y="652"/>
                    <a:pt x="381" y="652"/>
                  </a:cubicBezTo>
                  <a:cubicBezTo>
                    <a:pt x="401" y="652"/>
                    <a:pt x="401" y="652"/>
                    <a:pt x="401" y="652"/>
                  </a:cubicBezTo>
                  <a:cubicBezTo>
                    <a:pt x="401" y="653"/>
                    <a:pt x="401" y="653"/>
                    <a:pt x="401" y="653"/>
                  </a:cubicBezTo>
                  <a:cubicBezTo>
                    <a:pt x="402" y="654"/>
                    <a:pt x="402" y="654"/>
                    <a:pt x="402" y="654"/>
                  </a:cubicBezTo>
                  <a:cubicBezTo>
                    <a:pt x="419" y="675"/>
                    <a:pt x="419" y="675"/>
                    <a:pt x="419" y="675"/>
                  </a:cubicBezTo>
                  <a:cubicBezTo>
                    <a:pt x="419" y="675"/>
                    <a:pt x="419" y="675"/>
                    <a:pt x="419" y="675"/>
                  </a:cubicBezTo>
                  <a:cubicBezTo>
                    <a:pt x="419" y="676"/>
                    <a:pt x="419" y="676"/>
                    <a:pt x="419" y="676"/>
                  </a:cubicBezTo>
                  <a:cubicBezTo>
                    <a:pt x="429" y="693"/>
                    <a:pt x="429" y="693"/>
                    <a:pt x="429" y="693"/>
                  </a:cubicBezTo>
                  <a:cubicBezTo>
                    <a:pt x="438" y="702"/>
                    <a:pt x="438" y="702"/>
                    <a:pt x="438" y="702"/>
                  </a:cubicBezTo>
                  <a:cubicBezTo>
                    <a:pt x="449" y="708"/>
                    <a:pt x="449" y="708"/>
                    <a:pt x="449" y="708"/>
                  </a:cubicBezTo>
                  <a:cubicBezTo>
                    <a:pt x="451" y="709"/>
                    <a:pt x="451" y="709"/>
                    <a:pt x="451" y="709"/>
                  </a:cubicBezTo>
                  <a:cubicBezTo>
                    <a:pt x="451" y="709"/>
                    <a:pt x="451" y="709"/>
                    <a:pt x="451" y="709"/>
                  </a:cubicBezTo>
                  <a:cubicBezTo>
                    <a:pt x="452" y="710"/>
                    <a:pt x="452" y="710"/>
                    <a:pt x="452" y="710"/>
                  </a:cubicBezTo>
                  <a:cubicBezTo>
                    <a:pt x="461" y="731"/>
                    <a:pt x="461" y="731"/>
                    <a:pt x="461" y="731"/>
                  </a:cubicBezTo>
                  <a:cubicBezTo>
                    <a:pt x="461" y="732"/>
                    <a:pt x="461" y="732"/>
                    <a:pt x="461" y="732"/>
                  </a:cubicBezTo>
                  <a:cubicBezTo>
                    <a:pt x="462" y="732"/>
                    <a:pt x="462" y="732"/>
                    <a:pt x="462" y="732"/>
                  </a:cubicBezTo>
                  <a:cubicBezTo>
                    <a:pt x="462" y="733"/>
                    <a:pt x="462" y="733"/>
                    <a:pt x="462" y="733"/>
                  </a:cubicBezTo>
                  <a:cubicBezTo>
                    <a:pt x="467" y="756"/>
                    <a:pt x="467" y="756"/>
                    <a:pt x="467" y="756"/>
                  </a:cubicBezTo>
                  <a:cubicBezTo>
                    <a:pt x="482" y="762"/>
                    <a:pt x="482" y="762"/>
                    <a:pt x="482" y="762"/>
                  </a:cubicBezTo>
                  <a:cubicBezTo>
                    <a:pt x="483" y="762"/>
                    <a:pt x="483" y="762"/>
                    <a:pt x="483" y="762"/>
                  </a:cubicBezTo>
                  <a:cubicBezTo>
                    <a:pt x="484" y="762"/>
                    <a:pt x="484" y="762"/>
                    <a:pt x="484" y="762"/>
                  </a:cubicBezTo>
                  <a:cubicBezTo>
                    <a:pt x="484" y="762"/>
                    <a:pt x="484" y="762"/>
                    <a:pt x="484" y="762"/>
                  </a:cubicBezTo>
                  <a:cubicBezTo>
                    <a:pt x="496" y="769"/>
                    <a:pt x="496" y="769"/>
                    <a:pt x="496" y="769"/>
                  </a:cubicBezTo>
                  <a:cubicBezTo>
                    <a:pt x="512" y="766"/>
                    <a:pt x="512" y="766"/>
                    <a:pt x="512" y="766"/>
                  </a:cubicBezTo>
                  <a:cubicBezTo>
                    <a:pt x="516" y="750"/>
                    <a:pt x="516" y="750"/>
                    <a:pt x="516" y="750"/>
                  </a:cubicBezTo>
                  <a:cubicBezTo>
                    <a:pt x="516" y="749"/>
                    <a:pt x="516" y="749"/>
                    <a:pt x="516" y="749"/>
                  </a:cubicBezTo>
                  <a:cubicBezTo>
                    <a:pt x="517" y="748"/>
                    <a:pt x="517" y="748"/>
                    <a:pt x="517" y="748"/>
                  </a:cubicBezTo>
                  <a:cubicBezTo>
                    <a:pt x="535" y="730"/>
                    <a:pt x="535" y="730"/>
                    <a:pt x="535" y="730"/>
                  </a:cubicBezTo>
                  <a:cubicBezTo>
                    <a:pt x="555" y="735"/>
                    <a:pt x="555" y="735"/>
                    <a:pt x="555" y="735"/>
                  </a:cubicBezTo>
                  <a:cubicBezTo>
                    <a:pt x="555" y="737"/>
                    <a:pt x="555" y="737"/>
                    <a:pt x="555" y="737"/>
                  </a:cubicBezTo>
                  <a:cubicBezTo>
                    <a:pt x="565" y="758"/>
                    <a:pt x="565" y="758"/>
                    <a:pt x="565" y="758"/>
                  </a:cubicBezTo>
                  <a:cubicBezTo>
                    <a:pt x="585" y="751"/>
                    <a:pt x="585" y="751"/>
                    <a:pt x="585" y="751"/>
                  </a:cubicBezTo>
                  <a:cubicBezTo>
                    <a:pt x="587" y="731"/>
                    <a:pt x="587" y="731"/>
                    <a:pt x="587" y="731"/>
                  </a:cubicBezTo>
                  <a:cubicBezTo>
                    <a:pt x="587" y="730"/>
                    <a:pt x="587" y="730"/>
                    <a:pt x="587" y="730"/>
                  </a:cubicBezTo>
                  <a:cubicBezTo>
                    <a:pt x="587" y="729"/>
                    <a:pt x="587" y="729"/>
                    <a:pt x="587" y="729"/>
                  </a:cubicBezTo>
                  <a:cubicBezTo>
                    <a:pt x="588" y="728"/>
                    <a:pt x="588" y="728"/>
                    <a:pt x="588" y="728"/>
                  </a:cubicBezTo>
                  <a:cubicBezTo>
                    <a:pt x="601" y="720"/>
                    <a:pt x="601" y="720"/>
                    <a:pt x="601" y="720"/>
                  </a:cubicBezTo>
                  <a:cubicBezTo>
                    <a:pt x="598" y="691"/>
                    <a:pt x="598" y="691"/>
                    <a:pt x="598" y="691"/>
                  </a:cubicBezTo>
                  <a:cubicBezTo>
                    <a:pt x="598" y="689"/>
                    <a:pt x="598" y="689"/>
                    <a:pt x="598" y="689"/>
                  </a:cubicBezTo>
                  <a:cubicBezTo>
                    <a:pt x="598" y="688"/>
                    <a:pt x="598" y="688"/>
                    <a:pt x="598" y="688"/>
                  </a:cubicBezTo>
                  <a:cubicBezTo>
                    <a:pt x="598" y="688"/>
                    <a:pt x="598" y="688"/>
                    <a:pt x="598" y="688"/>
                  </a:cubicBezTo>
                  <a:cubicBezTo>
                    <a:pt x="614" y="655"/>
                    <a:pt x="614" y="655"/>
                    <a:pt x="614" y="655"/>
                  </a:cubicBezTo>
                  <a:cubicBezTo>
                    <a:pt x="630" y="649"/>
                    <a:pt x="630" y="649"/>
                    <a:pt x="630" y="649"/>
                  </a:cubicBezTo>
                  <a:cubicBezTo>
                    <a:pt x="624" y="619"/>
                    <a:pt x="624" y="619"/>
                    <a:pt x="624" y="619"/>
                  </a:cubicBezTo>
                  <a:cubicBezTo>
                    <a:pt x="639" y="619"/>
                    <a:pt x="639" y="619"/>
                    <a:pt x="639" y="619"/>
                  </a:cubicBezTo>
                  <a:cubicBezTo>
                    <a:pt x="638" y="605"/>
                    <a:pt x="638" y="605"/>
                    <a:pt x="638" y="605"/>
                  </a:cubicBezTo>
                  <a:cubicBezTo>
                    <a:pt x="630" y="577"/>
                    <a:pt x="630" y="577"/>
                    <a:pt x="630" y="577"/>
                  </a:cubicBezTo>
                  <a:cubicBezTo>
                    <a:pt x="630" y="577"/>
                    <a:pt x="630" y="577"/>
                    <a:pt x="630" y="577"/>
                  </a:cubicBezTo>
                  <a:cubicBezTo>
                    <a:pt x="630" y="575"/>
                    <a:pt x="630" y="575"/>
                    <a:pt x="630" y="575"/>
                  </a:cubicBezTo>
                  <a:cubicBezTo>
                    <a:pt x="632" y="555"/>
                    <a:pt x="632" y="555"/>
                    <a:pt x="632" y="555"/>
                  </a:cubicBezTo>
                  <a:cubicBezTo>
                    <a:pt x="632" y="552"/>
                    <a:pt x="632" y="552"/>
                    <a:pt x="632" y="552"/>
                  </a:cubicBezTo>
                  <a:cubicBezTo>
                    <a:pt x="634" y="550"/>
                    <a:pt x="634" y="550"/>
                    <a:pt x="634" y="550"/>
                  </a:cubicBezTo>
                  <a:cubicBezTo>
                    <a:pt x="645" y="537"/>
                    <a:pt x="645" y="537"/>
                    <a:pt x="645" y="537"/>
                  </a:cubicBezTo>
                  <a:cubicBezTo>
                    <a:pt x="647" y="535"/>
                    <a:pt x="647" y="535"/>
                    <a:pt x="647" y="535"/>
                  </a:cubicBezTo>
                  <a:cubicBezTo>
                    <a:pt x="650" y="535"/>
                    <a:pt x="650" y="535"/>
                    <a:pt x="650" y="535"/>
                  </a:cubicBezTo>
                  <a:cubicBezTo>
                    <a:pt x="678" y="540"/>
                    <a:pt x="678" y="540"/>
                    <a:pt x="678" y="540"/>
                  </a:cubicBezTo>
                  <a:cubicBezTo>
                    <a:pt x="680" y="540"/>
                    <a:pt x="680" y="540"/>
                    <a:pt x="680" y="540"/>
                  </a:cubicBezTo>
                  <a:cubicBezTo>
                    <a:pt x="703" y="546"/>
                    <a:pt x="703" y="546"/>
                    <a:pt x="703" y="546"/>
                  </a:cubicBezTo>
                  <a:cubicBezTo>
                    <a:pt x="723" y="540"/>
                    <a:pt x="723" y="540"/>
                    <a:pt x="723" y="540"/>
                  </a:cubicBezTo>
                  <a:cubicBezTo>
                    <a:pt x="734" y="563"/>
                    <a:pt x="734" y="563"/>
                    <a:pt x="734" y="563"/>
                  </a:cubicBezTo>
                  <a:cubicBezTo>
                    <a:pt x="735" y="564"/>
                    <a:pt x="735" y="564"/>
                    <a:pt x="735" y="564"/>
                  </a:cubicBezTo>
                  <a:cubicBezTo>
                    <a:pt x="735" y="581"/>
                    <a:pt x="735" y="581"/>
                    <a:pt x="735" y="581"/>
                  </a:cubicBezTo>
                  <a:cubicBezTo>
                    <a:pt x="739" y="597"/>
                    <a:pt x="739" y="597"/>
                    <a:pt x="739" y="597"/>
                  </a:cubicBezTo>
                  <a:cubicBezTo>
                    <a:pt x="741" y="603"/>
                    <a:pt x="745" y="607"/>
                    <a:pt x="749" y="609"/>
                  </a:cubicBezTo>
                  <a:cubicBezTo>
                    <a:pt x="751" y="609"/>
                    <a:pt x="751" y="609"/>
                    <a:pt x="751" y="609"/>
                  </a:cubicBezTo>
                  <a:cubicBezTo>
                    <a:pt x="761" y="611"/>
                    <a:pt x="766" y="615"/>
                    <a:pt x="767" y="621"/>
                  </a:cubicBezTo>
                  <a:cubicBezTo>
                    <a:pt x="768" y="626"/>
                    <a:pt x="772" y="634"/>
                    <a:pt x="780" y="642"/>
                  </a:cubicBezTo>
                  <a:cubicBezTo>
                    <a:pt x="789" y="656"/>
                    <a:pt x="789" y="656"/>
                    <a:pt x="789" y="656"/>
                  </a:cubicBezTo>
                  <a:cubicBezTo>
                    <a:pt x="789" y="656"/>
                    <a:pt x="789" y="656"/>
                    <a:pt x="789" y="656"/>
                  </a:cubicBezTo>
                  <a:cubicBezTo>
                    <a:pt x="789" y="657"/>
                    <a:pt x="789" y="657"/>
                    <a:pt x="789" y="657"/>
                  </a:cubicBezTo>
                  <a:cubicBezTo>
                    <a:pt x="796" y="669"/>
                    <a:pt x="796" y="669"/>
                    <a:pt x="796" y="669"/>
                  </a:cubicBezTo>
                  <a:cubicBezTo>
                    <a:pt x="805" y="668"/>
                    <a:pt x="805" y="668"/>
                    <a:pt x="805" y="668"/>
                  </a:cubicBezTo>
                  <a:cubicBezTo>
                    <a:pt x="823" y="652"/>
                    <a:pt x="823" y="652"/>
                    <a:pt x="823" y="652"/>
                  </a:cubicBezTo>
                  <a:cubicBezTo>
                    <a:pt x="835" y="676"/>
                    <a:pt x="835" y="676"/>
                    <a:pt x="835" y="676"/>
                  </a:cubicBezTo>
                  <a:cubicBezTo>
                    <a:pt x="858" y="683"/>
                    <a:pt x="858" y="683"/>
                    <a:pt x="858" y="683"/>
                  </a:cubicBezTo>
                  <a:cubicBezTo>
                    <a:pt x="859" y="683"/>
                    <a:pt x="859" y="683"/>
                    <a:pt x="859" y="683"/>
                  </a:cubicBezTo>
                  <a:cubicBezTo>
                    <a:pt x="860" y="684"/>
                    <a:pt x="860" y="684"/>
                    <a:pt x="860" y="684"/>
                  </a:cubicBezTo>
                  <a:cubicBezTo>
                    <a:pt x="872" y="706"/>
                    <a:pt x="872" y="706"/>
                    <a:pt x="872" y="706"/>
                  </a:cubicBezTo>
                  <a:cubicBezTo>
                    <a:pt x="877" y="709"/>
                    <a:pt x="877" y="709"/>
                    <a:pt x="877" y="709"/>
                  </a:cubicBezTo>
                  <a:cubicBezTo>
                    <a:pt x="878" y="689"/>
                    <a:pt x="878" y="689"/>
                    <a:pt x="878" y="689"/>
                  </a:cubicBezTo>
                  <a:cubicBezTo>
                    <a:pt x="878" y="688"/>
                    <a:pt x="878" y="688"/>
                    <a:pt x="878" y="688"/>
                  </a:cubicBezTo>
                  <a:cubicBezTo>
                    <a:pt x="878" y="684"/>
                    <a:pt x="878" y="684"/>
                    <a:pt x="878" y="684"/>
                  </a:cubicBezTo>
                  <a:cubicBezTo>
                    <a:pt x="924" y="683"/>
                    <a:pt x="924" y="683"/>
                    <a:pt x="924" y="683"/>
                  </a:cubicBezTo>
                  <a:cubicBezTo>
                    <a:pt x="925" y="679"/>
                    <a:pt x="925" y="679"/>
                    <a:pt x="925" y="679"/>
                  </a:cubicBezTo>
                  <a:cubicBezTo>
                    <a:pt x="927" y="677"/>
                    <a:pt x="927" y="673"/>
                    <a:pt x="924" y="670"/>
                  </a:cubicBezTo>
                  <a:cubicBezTo>
                    <a:pt x="921" y="663"/>
                    <a:pt x="920" y="658"/>
                    <a:pt x="919" y="651"/>
                  </a:cubicBezTo>
                  <a:cubicBezTo>
                    <a:pt x="918" y="642"/>
                    <a:pt x="919" y="636"/>
                    <a:pt x="921" y="634"/>
                  </a:cubicBezTo>
                  <a:cubicBezTo>
                    <a:pt x="924" y="630"/>
                    <a:pt x="927" y="630"/>
                    <a:pt x="932" y="631"/>
                  </a:cubicBezTo>
                  <a:cubicBezTo>
                    <a:pt x="951" y="637"/>
                    <a:pt x="951" y="637"/>
                    <a:pt x="951" y="637"/>
                  </a:cubicBezTo>
                  <a:cubicBezTo>
                    <a:pt x="953" y="623"/>
                    <a:pt x="953" y="623"/>
                    <a:pt x="953" y="623"/>
                  </a:cubicBezTo>
                  <a:cubicBezTo>
                    <a:pt x="918" y="607"/>
                    <a:pt x="918" y="607"/>
                    <a:pt x="918" y="607"/>
                  </a:cubicBezTo>
                  <a:cubicBezTo>
                    <a:pt x="916" y="607"/>
                    <a:pt x="916" y="607"/>
                    <a:pt x="916" y="607"/>
                  </a:cubicBezTo>
                  <a:cubicBezTo>
                    <a:pt x="915" y="605"/>
                    <a:pt x="915" y="605"/>
                    <a:pt x="915" y="605"/>
                  </a:cubicBezTo>
                  <a:cubicBezTo>
                    <a:pt x="915" y="604"/>
                    <a:pt x="915" y="604"/>
                    <a:pt x="915" y="604"/>
                  </a:cubicBezTo>
                  <a:cubicBezTo>
                    <a:pt x="915" y="603"/>
                    <a:pt x="915" y="603"/>
                    <a:pt x="915" y="603"/>
                  </a:cubicBezTo>
                  <a:cubicBezTo>
                    <a:pt x="910" y="561"/>
                    <a:pt x="910" y="561"/>
                    <a:pt x="910" y="561"/>
                  </a:cubicBezTo>
                  <a:cubicBezTo>
                    <a:pt x="911" y="535"/>
                    <a:pt x="911" y="535"/>
                    <a:pt x="911" y="535"/>
                  </a:cubicBezTo>
                  <a:cubicBezTo>
                    <a:pt x="911" y="531"/>
                    <a:pt x="911" y="531"/>
                    <a:pt x="911" y="531"/>
                  </a:cubicBezTo>
                  <a:cubicBezTo>
                    <a:pt x="911" y="529"/>
                    <a:pt x="911" y="529"/>
                    <a:pt x="911" y="529"/>
                  </a:cubicBezTo>
                  <a:cubicBezTo>
                    <a:pt x="969" y="537"/>
                    <a:pt x="969" y="537"/>
                    <a:pt x="969" y="537"/>
                  </a:cubicBezTo>
                  <a:cubicBezTo>
                    <a:pt x="983" y="523"/>
                    <a:pt x="983" y="523"/>
                    <a:pt x="983" y="523"/>
                  </a:cubicBezTo>
                  <a:cubicBezTo>
                    <a:pt x="987" y="518"/>
                    <a:pt x="986" y="514"/>
                    <a:pt x="983" y="512"/>
                  </a:cubicBezTo>
                  <a:cubicBezTo>
                    <a:pt x="969" y="507"/>
                    <a:pt x="961" y="501"/>
                    <a:pt x="961" y="495"/>
                  </a:cubicBezTo>
                  <a:cubicBezTo>
                    <a:pt x="961" y="491"/>
                    <a:pt x="962" y="487"/>
                    <a:pt x="968" y="485"/>
                  </a:cubicBezTo>
                  <a:cubicBezTo>
                    <a:pt x="992" y="461"/>
                    <a:pt x="992" y="461"/>
                    <a:pt x="992" y="461"/>
                  </a:cubicBezTo>
                  <a:cubicBezTo>
                    <a:pt x="1018" y="460"/>
                    <a:pt x="1018" y="460"/>
                    <a:pt x="1018" y="460"/>
                  </a:cubicBezTo>
                  <a:cubicBezTo>
                    <a:pt x="1032" y="436"/>
                    <a:pt x="1032" y="436"/>
                    <a:pt x="1032" y="436"/>
                  </a:cubicBezTo>
                  <a:cubicBezTo>
                    <a:pt x="1032" y="414"/>
                    <a:pt x="1032" y="414"/>
                    <a:pt x="1032" y="414"/>
                  </a:cubicBezTo>
                  <a:cubicBezTo>
                    <a:pt x="1052" y="410"/>
                    <a:pt x="1052" y="410"/>
                    <a:pt x="1052" y="410"/>
                  </a:cubicBezTo>
                  <a:cubicBezTo>
                    <a:pt x="1057" y="394"/>
                    <a:pt x="1061" y="386"/>
                    <a:pt x="1063" y="383"/>
                  </a:cubicBezTo>
                  <a:cubicBezTo>
                    <a:pt x="1071" y="365"/>
                    <a:pt x="1071" y="365"/>
                    <a:pt x="1071" y="365"/>
                  </a:cubicBezTo>
                  <a:cubicBezTo>
                    <a:pt x="1056" y="338"/>
                    <a:pt x="1056" y="338"/>
                    <a:pt x="1056" y="338"/>
                  </a:cubicBezTo>
                  <a:cubicBezTo>
                    <a:pt x="1056" y="337"/>
                    <a:pt x="1056" y="337"/>
                    <a:pt x="1056" y="337"/>
                  </a:cubicBezTo>
                  <a:cubicBezTo>
                    <a:pt x="1056" y="337"/>
                    <a:pt x="1056" y="337"/>
                    <a:pt x="1056" y="337"/>
                  </a:cubicBezTo>
                  <a:cubicBezTo>
                    <a:pt x="1056" y="336"/>
                    <a:pt x="1056" y="336"/>
                    <a:pt x="1056" y="336"/>
                  </a:cubicBezTo>
                  <a:cubicBezTo>
                    <a:pt x="1047" y="300"/>
                    <a:pt x="1047" y="300"/>
                    <a:pt x="1047" y="300"/>
                  </a:cubicBezTo>
                  <a:cubicBezTo>
                    <a:pt x="1047" y="299"/>
                    <a:pt x="1047" y="299"/>
                    <a:pt x="1047" y="299"/>
                  </a:cubicBezTo>
                  <a:cubicBezTo>
                    <a:pt x="1040" y="262"/>
                    <a:pt x="1040" y="262"/>
                    <a:pt x="1040" y="262"/>
                  </a:cubicBezTo>
                  <a:cubicBezTo>
                    <a:pt x="1028" y="241"/>
                    <a:pt x="1028" y="241"/>
                    <a:pt x="1028" y="241"/>
                  </a:cubicBezTo>
                  <a:cubicBezTo>
                    <a:pt x="1009" y="222"/>
                    <a:pt x="1009" y="222"/>
                    <a:pt x="1009" y="222"/>
                  </a:cubicBezTo>
                  <a:cubicBezTo>
                    <a:pt x="1009" y="221"/>
                    <a:pt x="1009" y="221"/>
                    <a:pt x="1009" y="221"/>
                  </a:cubicBezTo>
                  <a:cubicBezTo>
                    <a:pt x="1009" y="220"/>
                    <a:pt x="1009" y="220"/>
                    <a:pt x="1009" y="220"/>
                  </a:cubicBezTo>
                  <a:cubicBezTo>
                    <a:pt x="1008" y="219"/>
                    <a:pt x="1008" y="219"/>
                    <a:pt x="1008" y="219"/>
                  </a:cubicBezTo>
                  <a:cubicBezTo>
                    <a:pt x="1007" y="199"/>
                    <a:pt x="1007" y="199"/>
                    <a:pt x="1007" y="199"/>
                  </a:cubicBezTo>
                  <a:cubicBezTo>
                    <a:pt x="972" y="210"/>
                    <a:pt x="972" y="210"/>
                    <a:pt x="972" y="210"/>
                  </a:cubicBezTo>
                  <a:cubicBezTo>
                    <a:pt x="971" y="208"/>
                    <a:pt x="971" y="208"/>
                    <a:pt x="971" y="208"/>
                  </a:cubicBezTo>
                  <a:cubicBezTo>
                    <a:pt x="955" y="191"/>
                    <a:pt x="955" y="191"/>
                    <a:pt x="955" y="191"/>
                  </a:cubicBezTo>
                  <a:cubicBezTo>
                    <a:pt x="908" y="155"/>
                    <a:pt x="908" y="155"/>
                    <a:pt x="908" y="155"/>
                  </a:cubicBezTo>
                  <a:cubicBezTo>
                    <a:pt x="906" y="155"/>
                    <a:pt x="906" y="155"/>
                    <a:pt x="906" y="155"/>
                  </a:cubicBezTo>
                  <a:cubicBezTo>
                    <a:pt x="889" y="131"/>
                    <a:pt x="889" y="131"/>
                    <a:pt x="889" y="131"/>
                  </a:cubicBezTo>
                  <a:cubicBezTo>
                    <a:pt x="877" y="124"/>
                    <a:pt x="877" y="124"/>
                    <a:pt x="877" y="124"/>
                  </a:cubicBezTo>
                  <a:cubicBezTo>
                    <a:pt x="870" y="136"/>
                    <a:pt x="870" y="136"/>
                    <a:pt x="870" y="136"/>
                  </a:cubicBezTo>
                  <a:cubicBezTo>
                    <a:pt x="870" y="138"/>
                    <a:pt x="870" y="138"/>
                    <a:pt x="870" y="138"/>
                  </a:cubicBezTo>
                  <a:cubicBezTo>
                    <a:pt x="868" y="139"/>
                    <a:pt x="868" y="139"/>
                    <a:pt x="868" y="139"/>
                  </a:cubicBezTo>
                  <a:cubicBezTo>
                    <a:pt x="867" y="139"/>
                    <a:pt x="867" y="139"/>
                    <a:pt x="867" y="139"/>
                  </a:cubicBezTo>
                  <a:cubicBezTo>
                    <a:pt x="865" y="139"/>
                    <a:pt x="865" y="139"/>
                    <a:pt x="865" y="139"/>
                  </a:cubicBezTo>
                  <a:cubicBezTo>
                    <a:pt x="851" y="140"/>
                    <a:pt x="851" y="140"/>
                    <a:pt x="851" y="140"/>
                  </a:cubicBezTo>
                  <a:cubicBezTo>
                    <a:pt x="848" y="141"/>
                    <a:pt x="848" y="141"/>
                    <a:pt x="848" y="141"/>
                  </a:cubicBezTo>
                  <a:cubicBezTo>
                    <a:pt x="847" y="141"/>
                    <a:pt x="847" y="141"/>
                    <a:pt x="847" y="141"/>
                  </a:cubicBezTo>
                  <a:cubicBezTo>
                    <a:pt x="813" y="103"/>
                    <a:pt x="813" y="103"/>
                    <a:pt x="813" y="103"/>
                  </a:cubicBezTo>
                  <a:cubicBezTo>
                    <a:pt x="805" y="100"/>
                    <a:pt x="798" y="92"/>
                    <a:pt x="787" y="82"/>
                  </a:cubicBezTo>
                  <a:cubicBezTo>
                    <a:pt x="771" y="70"/>
                    <a:pt x="771" y="70"/>
                    <a:pt x="771" y="70"/>
                  </a:cubicBezTo>
                  <a:cubicBezTo>
                    <a:pt x="770" y="69"/>
                    <a:pt x="770" y="69"/>
                    <a:pt x="770" y="69"/>
                  </a:cubicBezTo>
                  <a:cubicBezTo>
                    <a:pt x="752" y="59"/>
                    <a:pt x="752" y="59"/>
                    <a:pt x="752" y="59"/>
                  </a:cubicBezTo>
                  <a:cubicBezTo>
                    <a:pt x="742" y="67"/>
                    <a:pt x="742" y="67"/>
                    <a:pt x="742" y="67"/>
                  </a:cubicBezTo>
                  <a:cubicBezTo>
                    <a:pt x="741" y="69"/>
                    <a:pt x="741" y="69"/>
                    <a:pt x="741" y="69"/>
                  </a:cubicBezTo>
                  <a:cubicBezTo>
                    <a:pt x="740" y="68"/>
                    <a:pt x="740" y="68"/>
                    <a:pt x="740" y="68"/>
                  </a:cubicBezTo>
                  <a:cubicBezTo>
                    <a:pt x="739" y="68"/>
                    <a:pt x="739" y="68"/>
                    <a:pt x="739" y="68"/>
                  </a:cubicBezTo>
                  <a:cubicBezTo>
                    <a:pt x="729" y="66"/>
                    <a:pt x="729" y="66"/>
                    <a:pt x="729" y="66"/>
                  </a:cubicBezTo>
                  <a:cubicBezTo>
                    <a:pt x="719" y="71"/>
                    <a:pt x="719" y="71"/>
                    <a:pt x="719" y="71"/>
                  </a:cubicBezTo>
                  <a:cubicBezTo>
                    <a:pt x="718" y="72"/>
                    <a:pt x="718" y="72"/>
                    <a:pt x="718" y="72"/>
                  </a:cubicBezTo>
                  <a:cubicBezTo>
                    <a:pt x="716" y="73"/>
                    <a:pt x="716" y="73"/>
                    <a:pt x="716" y="73"/>
                  </a:cubicBezTo>
                  <a:cubicBezTo>
                    <a:pt x="715" y="73"/>
                    <a:pt x="715" y="73"/>
                    <a:pt x="715" y="73"/>
                  </a:cubicBezTo>
                  <a:cubicBezTo>
                    <a:pt x="701" y="76"/>
                    <a:pt x="701" y="76"/>
                    <a:pt x="701" y="76"/>
                  </a:cubicBezTo>
                  <a:cubicBezTo>
                    <a:pt x="681" y="64"/>
                    <a:pt x="661" y="52"/>
                    <a:pt x="639"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8" name="Freeform 11"/>
            <p:cNvSpPr>
              <a:spLocks/>
            </p:cNvSpPr>
            <p:nvPr/>
          </p:nvSpPr>
          <p:spPr bwMode="auto">
            <a:xfrm>
              <a:off x="4157663" y="3094038"/>
              <a:ext cx="917575" cy="806450"/>
            </a:xfrm>
            <a:custGeom>
              <a:avLst/>
              <a:gdLst>
                <a:gd name="T0" fmla="*/ 27 w 928"/>
                <a:gd name="T1" fmla="*/ 37 h 814"/>
                <a:gd name="T2" fmla="*/ 23 w 928"/>
                <a:gd name="T3" fmla="*/ 93 h 814"/>
                <a:gd name="T4" fmla="*/ 13 w 928"/>
                <a:gd name="T5" fmla="*/ 151 h 814"/>
                <a:gd name="T6" fmla="*/ 52 w 928"/>
                <a:gd name="T7" fmla="*/ 182 h 814"/>
                <a:gd name="T8" fmla="*/ 94 w 928"/>
                <a:gd name="T9" fmla="*/ 255 h 814"/>
                <a:gd name="T10" fmla="*/ 98 w 928"/>
                <a:gd name="T11" fmla="*/ 323 h 814"/>
                <a:gd name="T12" fmla="*/ 120 w 928"/>
                <a:gd name="T13" fmla="*/ 378 h 814"/>
                <a:gd name="T14" fmla="*/ 132 w 928"/>
                <a:gd name="T15" fmla="*/ 461 h 814"/>
                <a:gd name="T16" fmla="*/ 125 w 928"/>
                <a:gd name="T17" fmla="*/ 576 h 814"/>
                <a:gd name="T18" fmla="*/ 146 w 928"/>
                <a:gd name="T19" fmla="*/ 609 h 814"/>
                <a:gd name="T20" fmla="*/ 165 w 928"/>
                <a:gd name="T21" fmla="*/ 561 h 814"/>
                <a:gd name="T22" fmla="*/ 206 w 928"/>
                <a:gd name="T23" fmla="*/ 581 h 814"/>
                <a:gd name="T24" fmla="*/ 226 w 928"/>
                <a:gd name="T25" fmla="*/ 625 h 814"/>
                <a:gd name="T26" fmla="*/ 269 w 928"/>
                <a:gd name="T27" fmla="*/ 630 h 814"/>
                <a:gd name="T28" fmla="*/ 316 w 928"/>
                <a:gd name="T29" fmla="*/ 735 h 814"/>
                <a:gd name="T30" fmla="*/ 324 w 928"/>
                <a:gd name="T31" fmla="*/ 788 h 814"/>
                <a:gd name="T32" fmla="*/ 347 w 928"/>
                <a:gd name="T33" fmla="*/ 812 h 814"/>
                <a:gd name="T34" fmla="*/ 404 w 928"/>
                <a:gd name="T35" fmla="*/ 773 h 814"/>
                <a:gd name="T36" fmla="*/ 434 w 928"/>
                <a:gd name="T37" fmla="*/ 707 h 814"/>
                <a:gd name="T38" fmla="*/ 458 w 928"/>
                <a:gd name="T39" fmla="*/ 672 h 814"/>
                <a:gd name="T40" fmla="*/ 493 w 928"/>
                <a:gd name="T41" fmla="*/ 620 h 814"/>
                <a:gd name="T42" fmla="*/ 516 w 928"/>
                <a:gd name="T43" fmla="*/ 576 h 814"/>
                <a:gd name="T44" fmla="*/ 583 w 928"/>
                <a:gd name="T45" fmla="*/ 595 h 814"/>
                <a:gd name="T46" fmla="*/ 606 w 928"/>
                <a:gd name="T47" fmla="*/ 622 h 814"/>
                <a:gd name="T48" fmla="*/ 633 w 928"/>
                <a:gd name="T49" fmla="*/ 614 h 814"/>
                <a:gd name="T50" fmla="*/ 675 w 928"/>
                <a:gd name="T51" fmla="*/ 657 h 814"/>
                <a:gd name="T52" fmla="*/ 726 w 928"/>
                <a:gd name="T53" fmla="*/ 615 h 814"/>
                <a:gd name="T54" fmla="*/ 697 w 928"/>
                <a:gd name="T55" fmla="*/ 603 h 814"/>
                <a:gd name="T56" fmla="*/ 685 w 928"/>
                <a:gd name="T57" fmla="*/ 555 h 814"/>
                <a:gd name="T58" fmla="*/ 726 w 928"/>
                <a:gd name="T59" fmla="*/ 553 h 814"/>
                <a:gd name="T60" fmla="*/ 683 w 928"/>
                <a:gd name="T61" fmla="*/ 493 h 814"/>
                <a:gd name="T62" fmla="*/ 672 w 928"/>
                <a:gd name="T63" fmla="*/ 429 h 814"/>
                <a:gd name="T64" fmla="*/ 801 w 928"/>
                <a:gd name="T65" fmla="*/ 378 h 814"/>
                <a:gd name="T66" fmla="*/ 865 w 928"/>
                <a:gd name="T67" fmla="*/ 320 h 814"/>
                <a:gd name="T68" fmla="*/ 878 w 928"/>
                <a:gd name="T69" fmla="*/ 294 h 814"/>
                <a:gd name="T70" fmla="*/ 907 w 928"/>
                <a:gd name="T71" fmla="*/ 226 h 814"/>
                <a:gd name="T72" fmla="*/ 859 w 928"/>
                <a:gd name="T73" fmla="*/ 207 h 814"/>
                <a:gd name="T74" fmla="*/ 833 w 928"/>
                <a:gd name="T75" fmla="*/ 180 h 814"/>
                <a:gd name="T76" fmla="*/ 803 w 928"/>
                <a:gd name="T77" fmla="*/ 192 h 814"/>
                <a:gd name="T78" fmla="*/ 786 w 928"/>
                <a:gd name="T79" fmla="*/ 165 h 814"/>
                <a:gd name="T80" fmla="*/ 759 w 928"/>
                <a:gd name="T81" fmla="*/ 163 h 814"/>
                <a:gd name="T82" fmla="*/ 694 w 928"/>
                <a:gd name="T83" fmla="*/ 153 h 814"/>
                <a:gd name="T84" fmla="*/ 667 w 928"/>
                <a:gd name="T85" fmla="*/ 157 h 814"/>
                <a:gd name="T86" fmla="*/ 580 w 928"/>
                <a:gd name="T87" fmla="*/ 146 h 814"/>
                <a:gd name="T88" fmla="*/ 573 w 928"/>
                <a:gd name="T89" fmla="*/ 102 h 814"/>
                <a:gd name="T90" fmla="*/ 475 w 928"/>
                <a:gd name="T91" fmla="*/ 43 h 814"/>
                <a:gd name="T92" fmla="*/ 431 w 928"/>
                <a:gd name="T93" fmla="*/ 15 h 814"/>
                <a:gd name="T94" fmla="*/ 422 w 928"/>
                <a:gd name="T95" fmla="*/ 81 h 814"/>
                <a:gd name="T96" fmla="*/ 370 w 928"/>
                <a:gd name="T97" fmla="*/ 86 h 814"/>
                <a:gd name="T98" fmla="*/ 345 w 928"/>
                <a:gd name="T99" fmla="*/ 110 h 814"/>
                <a:gd name="T100" fmla="*/ 322 w 928"/>
                <a:gd name="T101" fmla="*/ 145 h 814"/>
                <a:gd name="T102" fmla="*/ 250 w 928"/>
                <a:gd name="T103" fmla="*/ 178 h 814"/>
                <a:gd name="T104" fmla="*/ 205 w 928"/>
                <a:gd name="T105" fmla="*/ 133 h 814"/>
                <a:gd name="T106" fmla="*/ 166 w 928"/>
                <a:gd name="T107" fmla="*/ 124 h 814"/>
                <a:gd name="T108" fmla="*/ 130 w 928"/>
                <a:gd name="T109" fmla="*/ 81 h 814"/>
                <a:gd name="T110" fmla="*/ 90 w 928"/>
                <a:gd name="T111" fmla="*/ 20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8" h="814">
                  <a:moveTo>
                    <a:pt x="87" y="20"/>
                  </a:moveTo>
                  <a:cubicBezTo>
                    <a:pt x="62" y="12"/>
                    <a:pt x="62" y="12"/>
                    <a:pt x="62" y="12"/>
                  </a:cubicBezTo>
                  <a:cubicBezTo>
                    <a:pt x="37" y="9"/>
                    <a:pt x="37" y="9"/>
                    <a:pt x="37" y="9"/>
                  </a:cubicBezTo>
                  <a:cubicBezTo>
                    <a:pt x="29" y="19"/>
                    <a:pt x="29" y="19"/>
                    <a:pt x="29" y="19"/>
                  </a:cubicBezTo>
                  <a:cubicBezTo>
                    <a:pt x="27" y="37"/>
                    <a:pt x="27" y="37"/>
                    <a:pt x="27" y="37"/>
                  </a:cubicBezTo>
                  <a:cubicBezTo>
                    <a:pt x="28" y="38"/>
                    <a:pt x="28" y="38"/>
                    <a:pt x="28" y="38"/>
                  </a:cubicBezTo>
                  <a:cubicBezTo>
                    <a:pt x="35" y="65"/>
                    <a:pt x="35" y="65"/>
                    <a:pt x="35" y="65"/>
                  </a:cubicBezTo>
                  <a:cubicBezTo>
                    <a:pt x="36" y="86"/>
                    <a:pt x="36" y="86"/>
                    <a:pt x="36" y="86"/>
                  </a:cubicBezTo>
                  <a:cubicBezTo>
                    <a:pt x="36" y="93"/>
                    <a:pt x="36" y="93"/>
                    <a:pt x="36" y="93"/>
                  </a:cubicBezTo>
                  <a:cubicBezTo>
                    <a:pt x="23" y="93"/>
                    <a:pt x="23" y="93"/>
                    <a:pt x="23" y="93"/>
                  </a:cubicBezTo>
                  <a:cubicBezTo>
                    <a:pt x="29" y="118"/>
                    <a:pt x="29" y="118"/>
                    <a:pt x="29" y="118"/>
                  </a:cubicBezTo>
                  <a:cubicBezTo>
                    <a:pt x="9" y="125"/>
                    <a:pt x="9" y="125"/>
                    <a:pt x="9" y="125"/>
                  </a:cubicBezTo>
                  <a:cubicBezTo>
                    <a:pt x="0" y="141"/>
                    <a:pt x="0" y="141"/>
                    <a:pt x="0" y="141"/>
                  </a:cubicBezTo>
                  <a:cubicBezTo>
                    <a:pt x="11" y="150"/>
                    <a:pt x="11" y="150"/>
                    <a:pt x="11" y="150"/>
                  </a:cubicBezTo>
                  <a:cubicBezTo>
                    <a:pt x="13" y="151"/>
                    <a:pt x="13" y="151"/>
                    <a:pt x="13" y="151"/>
                  </a:cubicBezTo>
                  <a:cubicBezTo>
                    <a:pt x="13" y="151"/>
                    <a:pt x="13" y="151"/>
                    <a:pt x="13" y="151"/>
                  </a:cubicBezTo>
                  <a:cubicBezTo>
                    <a:pt x="50" y="180"/>
                    <a:pt x="50" y="180"/>
                    <a:pt x="50" y="180"/>
                  </a:cubicBezTo>
                  <a:cubicBezTo>
                    <a:pt x="51" y="181"/>
                    <a:pt x="51" y="181"/>
                    <a:pt x="51" y="181"/>
                  </a:cubicBezTo>
                  <a:cubicBezTo>
                    <a:pt x="52" y="181"/>
                    <a:pt x="52" y="181"/>
                    <a:pt x="52" y="181"/>
                  </a:cubicBezTo>
                  <a:cubicBezTo>
                    <a:pt x="52" y="182"/>
                    <a:pt x="52" y="182"/>
                    <a:pt x="52" y="182"/>
                  </a:cubicBezTo>
                  <a:cubicBezTo>
                    <a:pt x="52" y="183"/>
                    <a:pt x="52" y="183"/>
                    <a:pt x="52" y="183"/>
                  </a:cubicBezTo>
                  <a:cubicBezTo>
                    <a:pt x="57" y="210"/>
                    <a:pt x="57" y="210"/>
                    <a:pt x="57" y="210"/>
                  </a:cubicBezTo>
                  <a:cubicBezTo>
                    <a:pt x="74" y="234"/>
                    <a:pt x="74" y="234"/>
                    <a:pt x="74" y="234"/>
                  </a:cubicBezTo>
                  <a:cubicBezTo>
                    <a:pt x="78" y="240"/>
                    <a:pt x="84" y="247"/>
                    <a:pt x="93" y="255"/>
                  </a:cubicBezTo>
                  <a:cubicBezTo>
                    <a:pt x="94" y="255"/>
                    <a:pt x="94" y="255"/>
                    <a:pt x="94" y="255"/>
                  </a:cubicBezTo>
                  <a:cubicBezTo>
                    <a:pt x="95" y="256"/>
                    <a:pt x="95" y="256"/>
                    <a:pt x="95" y="256"/>
                  </a:cubicBezTo>
                  <a:cubicBezTo>
                    <a:pt x="95" y="257"/>
                    <a:pt x="95" y="257"/>
                    <a:pt x="95" y="257"/>
                  </a:cubicBezTo>
                  <a:cubicBezTo>
                    <a:pt x="94" y="259"/>
                    <a:pt x="94" y="259"/>
                    <a:pt x="94" y="259"/>
                  </a:cubicBezTo>
                  <a:cubicBezTo>
                    <a:pt x="94" y="283"/>
                    <a:pt x="94" y="283"/>
                    <a:pt x="94" y="283"/>
                  </a:cubicBezTo>
                  <a:cubicBezTo>
                    <a:pt x="97" y="289"/>
                    <a:pt x="98" y="303"/>
                    <a:pt x="98" y="323"/>
                  </a:cubicBezTo>
                  <a:cubicBezTo>
                    <a:pt x="108" y="336"/>
                    <a:pt x="112" y="346"/>
                    <a:pt x="112" y="352"/>
                  </a:cubicBezTo>
                  <a:cubicBezTo>
                    <a:pt x="112" y="357"/>
                    <a:pt x="115" y="365"/>
                    <a:pt x="120" y="377"/>
                  </a:cubicBezTo>
                  <a:cubicBezTo>
                    <a:pt x="120" y="377"/>
                    <a:pt x="120" y="377"/>
                    <a:pt x="120" y="377"/>
                  </a:cubicBezTo>
                  <a:cubicBezTo>
                    <a:pt x="120" y="378"/>
                    <a:pt x="120" y="378"/>
                    <a:pt x="120" y="378"/>
                  </a:cubicBezTo>
                  <a:cubicBezTo>
                    <a:pt x="120" y="378"/>
                    <a:pt x="120" y="378"/>
                    <a:pt x="120" y="378"/>
                  </a:cubicBezTo>
                  <a:cubicBezTo>
                    <a:pt x="123" y="392"/>
                    <a:pt x="122" y="405"/>
                    <a:pt x="118" y="416"/>
                  </a:cubicBezTo>
                  <a:cubicBezTo>
                    <a:pt x="115" y="423"/>
                    <a:pt x="119" y="437"/>
                    <a:pt x="131" y="456"/>
                  </a:cubicBezTo>
                  <a:cubicBezTo>
                    <a:pt x="132" y="457"/>
                    <a:pt x="132" y="457"/>
                    <a:pt x="132" y="457"/>
                  </a:cubicBezTo>
                  <a:cubicBezTo>
                    <a:pt x="133" y="459"/>
                    <a:pt x="133" y="459"/>
                    <a:pt x="133" y="459"/>
                  </a:cubicBezTo>
                  <a:cubicBezTo>
                    <a:pt x="132" y="461"/>
                    <a:pt x="132" y="461"/>
                    <a:pt x="132" y="461"/>
                  </a:cubicBezTo>
                  <a:cubicBezTo>
                    <a:pt x="115" y="498"/>
                    <a:pt x="115" y="498"/>
                    <a:pt x="115" y="498"/>
                  </a:cubicBezTo>
                  <a:cubicBezTo>
                    <a:pt x="118" y="506"/>
                    <a:pt x="119" y="513"/>
                    <a:pt x="119" y="517"/>
                  </a:cubicBezTo>
                  <a:cubicBezTo>
                    <a:pt x="115" y="552"/>
                    <a:pt x="115" y="552"/>
                    <a:pt x="115" y="552"/>
                  </a:cubicBezTo>
                  <a:cubicBezTo>
                    <a:pt x="113" y="563"/>
                    <a:pt x="113" y="570"/>
                    <a:pt x="118" y="572"/>
                  </a:cubicBezTo>
                  <a:cubicBezTo>
                    <a:pt x="125" y="576"/>
                    <a:pt x="125" y="576"/>
                    <a:pt x="125" y="576"/>
                  </a:cubicBezTo>
                  <a:cubicBezTo>
                    <a:pt x="134" y="580"/>
                    <a:pt x="137" y="586"/>
                    <a:pt x="137" y="591"/>
                  </a:cubicBezTo>
                  <a:cubicBezTo>
                    <a:pt x="136" y="609"/>
                    <a:pt x="136" y="609"/>
                    <a:pt x="136" y="609"/>
                  </a:cubicBezTo>
                  <a:cubicBezTo>
                    <a:pt x="142" y="611"/>
                    <a:pt x="142" y="611"/>
                    <a:pt x="142" y="611"/>
                  </a:cubicBezTo>
                  <a:cubicBezTo>
                    <a:pt x="143" y="612"/>
                    <a:pt x="143" y="612"/>
                    <a:pt x="143" y="612"/>
                  </a:cubicBezTo>
                  <a:cubicBezTo>
                    <a:pt x="146" y="609"/>
                    <a:pt x="146" y="609"/>
                    <a:pt x="146" y="609"/>
                  </a:cubicBezTo>
                  <a:cubicBezTo>
                    <a:pt x="149" y="606"/>
                    <a:pt x="152" y="601"/>
                    <a:pt x="153" y="596"/>
                  </a:cubicBezTo>
                  <a:cubicBezTo>
                    <a:pt x="155" y="593"/>
                    <a:pt x="155" y="593"/>
                    <a:pt x="155" y="593"/>
                  </a:cubicBezTo>
                  <a:cubicBezTo>
                    <a:pt x="156" y="591"/>
                    <a:pt x="156" y="591"/>
                    <a:pt x="156" y="591"/>
                  </a:cubicBezTo>
                  <a:cubicBezTo>
                    <a:pt x="161" y="589"/>
                    <a:pt x="163" y="586"/>
                    <a:pt x="166" y="581"/>
                  </a:cubicBezTo>
                  <a:cubicBezTo>
                    <a:pt x="167" y="575"/>
                    <a:pt x="167" y="569"/>
                    <a:pt x="165" y="561"/>
                  </a:cubicBezTo>
                  <a:cubicBezTo>
                    <a:pt x="163" y="556"/>
                    <a:pt x="163" y="556"/>
                    <a:pt x="163" y="556"/>
                  </a:cubicBezTo>
                  <a:cubicBezTo>
                    <a:pt x="168" y="555"/>
                    <a:pt x="168" y="555"/>
                    <a:pt x="168" y="555"/>
                  </a:cubicBezTo>
                  <a:cubicBezTo>
                    <a:pt x="185" y="551"/>
                    <a:pt x="194" y="552"/>
                    <a:pt x="198" y="559"/>
                  </a:cubicBezTo>
                  <a:cubicBezTo>
                    <a:pt x="206" y="580"/>
                    <a:pt x="206" y="580"/>
                    <a:pt x="206" y="580"/>
                  </a:cubicBezTo>
                  <a:cubicBezTo>
                    <a:pt x="206" y="581"/>
                    <a:pt x="206" y="581"/>
                    <a:pt x="206" y="581"/>
                  </a:cubicBezTo>
                  <a:cubicBezTo>
                    <a:pt x="206" y="582"/>
                    <a:pt x="206" y="582"/>
                    <a:pt x="206" y="582"/>
                  </a:cubicBezTo>
                  <a:cubicBezTo>
                    <a:pt x="210" y="617"/>
                    <a:pt x="210" y="617"/>
                    <a:pt x="210" y="617"/>
                  </a:cubicBezTo>
                  <a:cubicBezTo>
                    <a:pt x="224" y="625"/>
                    <a:pt x="224" y="625"/>
                    <a:pt x="224" y="625"/>
                  </a:cubicBezTo>
                  <a:cubicBezTo>
                    <a:pt x="225" y="625"/>
                    <a:pt x="225" y="625"/>
                    <a:pt x="225" y="625"/>
                  </a:cubicBezTo>
                  <a:cubicBezTo>
                    <a:pt x="226" y="625"/>
                    <a:pt x="226" y="625"/>
                    <a:pt x="226" y="625"/>
                  </a:cubicBezTo>
                  <a:cubicBezTo>
                    <a:pt x="234" y="632"/>
                    <a:pt x="234" y="632"/>
                    <a:pt x="234" y="632"/>
                  </a:cubicBezTo>
                  <a:cubicBezTo>
                    <a:pt x="243" y="622"/>
                    <a:pt x="243" y="622"/>
                    <a:pt x="243" y="622"/>
                  </a:cubicBezTo>
                  <a:cubicBezTo>
                    <a:pt x="252" y="615"/>
                    <a:pt x="252" y="615"/>
                    <a:pt x="252" y="615"/>
                  </a:cubicBezTo>
                  <a:cubicBezTo>
                    <a:pt x="256" y="615"/>
                    <a:pt x="256" y="615"/>
                    <a:pt x="256" y="615"/>
                  </a:cubicBezTo>
                  <a:cubicBezTo>
                    <a:pt x="263" y="617"/>
                    <a:pt x="267" y="622"/>
                    <a:pt x="269" y="630"/>
                  </a:cubicBezTo>
                  <a:cubicBezTo>
                    <a:pt x="274" y="657"/>
                    <a:pt x="274" y="657"/>
                    <a:pt x="274" y="657"/>
                  </a:cubicBezTo>
                  <a:cubicBezTo>
                    <a:pt x="275" y="662"/>
                    <a:pt x="275" y="662"/>
                    <a:pt x="275" y="662"/>
                  </a:cubicBezTo>
                  <a:cubicBezTo>
                    <a:pt x="303" y="723"/>
                    <a:pt x="303" y="723"/>
                    <a:pt x="303" y="723"/>
                  </a:cubicBezTo>
                  <a:cubicBezTo>
                    <a:pt x="315" y="734"/>
                    <a:pt x="315" y="734"/>
                    <a:pt x="315" y="734"/>
                  </a:cubicBezTo>
                  <a:cubicBezTo>
                    <a:pt x="316" y="735"/>
                    <a:pt x="316" y="735"/>
                    <a:pt x="316" y="735"/>
                  </a:cubicBezTo>
                  <a:cubicBezTo>
                    <a:pt x="316" y="736"/>
                    <a:pt x="316" y="736"/>
                    <a:pt x="316" y="736"/>
                  </a:cubicBezTo>
                  <a:cubicBezTo>
                    <a:pt x="321" y="762"/>
                    <a:pt x="321" y="762"/>
                    <a:pt x="321" y="762"/>
                  </a:cubicBezTo>
                  <a:cubicBezTo>
                    <a:pt x="321" y="762"/>
                    <a:pt x="321" y="762"/>
                    <a:pt x="321" y="762"/>
                  </a:cubicBezTo>
                  <a:cubicBezTo>
                    <a:pt x="323" y="786"/>
                    <a:pt x="323" y="786"/>
                    <a:pt x="323" y="786"/>
                  </a:cubicBezTo>
                  <a:cubicBezTo>
                    <a:pt x="324" y="788"/>
                    <a:pt x="324" y="788"/>
                    <a:pt x="324" y="788"/>
                  </a:cubicBezTo>
                  <a:cubicBezTo>
                    <a:pt x="332" y="778"/>
                    <a:pt x="338" y="772"/>
                    <a:pt x="342" y="774"/>
                  </a:cubicBezTo>
                  <a:cubicBezTo>
                    <a:pt x="346" y="776"/>
                    <a:pt x="347" y="778"/>
                    <a:pt x="347" y="782"/>
                  </a:cubicBezTo>
                  <a:cubicBezTo>
                    <a:pt x="347" y="788"/>
                    <a:pt x="347" y="788"/>
                    <a:pt x="347" y="788"/>
                  </a:cubicBezTo>
                  <a:cubicBezTo>
                    <a:pt x="347" y="807"/>
                    <a:pt x="347" y="807"/>
                    <a:pt x="347" y="807"/>
                  </a:cubicBezTo>
                  <a:cubicBezTo>
                    <a:pt x="347" y="812"/>
                    <a:pt x="347" y="812"/>
                    <a:pt x="347" y="812"/>
                  </a:cubicBezTo>
                  <a:cubicBezTo>
                    <a:pt x="353" y="814"/>
                    <a:pt x="357" y="812"/>
                    <a:pt x="358" y="809"/>
                  </a:cubicBezTo>
                  <a:cubicBezTo>
                    <a:pt x="368" y="795"/>
                    <a:pt x="368" y="795"/>
                    <a:pt x="368" y="795"/>
                  </a:cubicBezTo>
                  <a:cubicBezTo>
                    <a:pt x="380" y="783"/>
                    <a:pt x="380" y="783"/>
                    <a:pt x="380" y="783"/>
                  </a:cubicBezTo>
                  <a:cubicBezTo>
                    <a:pt x="388" y="778"/>
                    <a:pt x="395" y="773"/>
                    <a:pt x="403" y="773"/>
                  </a:cubicBezTo>
                  <a:cubicBezTo>
                    <a:pt x="404" y="773"/>
                    <a:pt x="404" y="773"/>
                    <a:pt x="404" y="773"/>
                  </a:cubicBezTo>
                  <a:cubicBezTo>
                    <a:pt x="427" y="779"/>
                    <a:pt x="427" y="779"/>
                    <a:pt x="427" y="779"/>
                  </a:cubicBezTo>
                  <a:cubicBezTo>
                    <a:pt x="433" y="776"/>
                    <a:pt x="433" y="776"/>
                    <a:pt x="433" y="776"/>
                  </a:cubicBezTo>
                  <a:cubicBezTo>
                    <a:pt x="444" y="761"/>
                    <a:pt x="444" y="761"/>
                    <a:pt x="444" y="761"/>
                  </a:cubicBezTo>
                  <a:cubicBezTo>
                    <a:pt x="442" y="738"/>
                    <a:pt x="442" y="738"/>
                    <a:pt x="442" y="738"/>
                  </a:cubicBezTo>
                  <a:cubicBezTo>
                    <a:pt x="435" y="725"/>
                    <a:pt x="432" y="714"/>
                    <a:pt x="434" y="707"/>
                  </a:cubicBezTo>
                  <a:cubicBezTo>
                    <a:pt x="437" y="688"/>
                    <a:pt x="437" y="688"/>
                    <a:pt x="437" y="688"/>
                  </a:cubicBezTo>
                  <a:cubicBezTo>
                    <a:pt x="437" y="686"/>
                    <a:pt x="437" y="686"/>
                    <a:pt x="437" y="686"/>
                  </a:cubicBezTo>
                  <a:cubicBezTo>
                    <a:pt x="438" y="684"/>
                    <a:pt x="438" y="684"/>
                    <a:pt x="438" y="684"/>
                  </a:cubicBezTo>
                  <a:cubicBezTo>
                    <a:pt x="438" y="684"/>
                    <a:pt x="438" y="684"/>
                    <a:pt x="438" y="684"/>
                  </a:cubicBezTo>
                  <a:cubicBezTo>
                    <a:pt x="458" y="672"/>
                    <a:pt x="458" y="672"/>
                    <a:pt x="458" y="672"/>
                  </a:cubicBezTo>
                  <a:cubicBezTo>
                    <a:pt x="459" y="672"/>
                    <a:pt x="459" y="672"/>
                    <a:pt x="459" y="672"/>
                  </a:cubicBezTo>
                  <a:cubicBezTo>
                    <a:pt x="459" y="672"/>
                    <a:pt x="459" y="672"/>
                    <a:pt x="459" y="672"/>
                  </a:cubicBezTo>
                  <a:cubicBezTo>
                    <a:pt x="474" y="663"/>
                    <a:pt x="474" y="663"/>
                    <a:pt x="474" y="663"/>
                  </a:cubicBezTo>
                  <a:cubicBezTo>
                    <a:pt x="491" y="638"/>
                    <a:pt x="491" y="638"/>
                    <a:pt x="491" y="638"/>
                  </a:cubicBezTo>
                  <a:cubicBezTo>
                    <a:pt x="493" y="620"/>
                    <a:pt x="493" y="620"/>
                    <a:pt x="493" y="620"/>
                  </a:cubicBezTo>
                  <a:cubicBezTo>
                    <a:pt x="474" y="576"/>
                    <a:pt x="474" y="576"/>
                    <a:pt x="474" y="576"/>
                  </a:cubicBezTo>
                  <a:cubicBezTo>
                    <a:pt x="516" y="595"/>
                    <a:pt x="516" y="595"/>
                    <a:pt x="516" y="595"/>
                  </a:cubicBezTo>
                  <a:cubicBezTo>
                    <a:pt x="516" y="577"/>
                    <a:pt x="516" y="577"/>
                    <a:pt x="516" y="577"/>
                  </a:cubicBezTo>
                  <a:cubicBezTo>
                    <a:pt x="516" y="577"/>
                    <a:pt x="516" y="577"/>
                    <a:pt x="516" y="577"/>
                  </a:cubicBezTo>
                  <a:cubicBezTo>
                    <a:pt x="516" y="576"/>
                    <a:pt x="516" y="576"/>
                    <a:pt x="516" y="576"/>
                  </a:cubicBezTo>
                  <a:cubicBezTo>
                    <a:pt x="532" y="562"/>
                    <a:pt x="532" y="562"/>
                    <a:pt x="532" y="562"/>
                  </a:cubicBezTo>
                  <a:cubicBezTo>
                    <a:pt x="563" y="554"/>
                    <a:pt x="563" y="554"/>
                    <a:pt x="563" y="554"/>
                  </a:cubicBezTo>
                  <a:cubicBezTo>
                    <a:pt x="565" y="554"/>
                    <a:pt x="565" y="554"/>
                    <a:pt x="565" y="554"/>
                  </a:cubicBezTo>
                  <a:cubicBezTo>
                    <a:pt x="583" y="593"/>
                    <a:pt x="583" y="593"/>
                    <a:pt x="583" y="593"/>
                  </a:cubicBezTo>
                  <a:cubicBezTo>
                    <a:pt x="583" y="595"/>
                    <a:pt x="583" y="595"/>
                    <a:pt x="583" y="595"/>
                  </a:cubicBezTo>
                  <a:cubicBezTo>
                    <a:pt x="581" y="610"/>
                    <a:pt x="581" y="610"/>
                    <a:pt x="581" y="610"/>
                  </a:cubicBezTo>
                  <a:cubicBezTo>
                    <a:pt x="583" y="624"/>
                    <a:pt x="583" y="624"/>
                    <a:pt x="583" y="624"/>
                  </a:cubicBezTo>
                  <a:cubicBezTo>
                    <a:pt x="585" y="630"/>
                    <a:pt x="589" y="633"/>
                    <a:pt x="592" y="633"/>
                  </a:cubicBezTo>
                  <a:cubicBezTo>
                    <a:pt x="596" y="633"/>
                    <a:pt x="601" y="630"/>
                    <a:pt x="605" y="625"/>
                  </a:cubicBezTo>
                  <a:cubicBezTo>
                    <a:pt x="606" y="622"/>
                    <a:pt x="606" y="622"/>
                    <a:pt x="606" y="622"/>
                  </a:cubicBezTo>
                  <a:cubicBezTo>
                    <a:pt x="606" y="622"/>
                    <a:pt x="606" y="622"/>
                    <a:pt x="606" y="622"/>
                  </a:cubicBezTo>
                  <a:cubicBezTo>
                    <a:pt x="607" y="622"/>
                    <a:pt x="607" y="622"/>
                    <a:pt x="607" y="622"/>
                  </a:cubicBezTo>
                  <a:cubicBezTo>
                    <a:pt x="632" y="614"/>
                    <a:pt x="632" y="614"/>
                    <a:pt x="632" y="614"/>
                  </a:cubicBezTo>
                  <a:cubicBezTo>
                    <a:pt x="632" y="614"/>
                    <a:pt x="632" y="614"/>
                    <a:pt x="632" y="614"/>
                  </a:cubicBezTo>
                  <a:cubicBezTo>
                    <a:pt x="633" y="614"/>
                    <a:pt x="633" y="614"/>
                    <a:pt x="633" y="614"/>
                  </a:cubicBezTo>
                  <a:cubicBezTo>
                    <a:pt x="647" y="614"/>
                    <a:pt x="653" y="617"/>
                    <a:pt x="657" y="624"/>
                  </a:cubicBezTo>
                  <a:cubicBezTo>
                    <a:pt x="659" y="652"/>
                    <a:pt x="659" y="652"/>
                    <a:pt x="659" y="652"/>
                  </a:cubicBezTo>
                  <a:cubicBezTo>
                    <a:pt x="659" y="653"/>
                    <a:pt x="659" y="653"/>
                    <a:pt x="659" y="653"/>
                  </a:cubicBezTo>
                  <a:cubicBezTo>
                    <a:pt x="664" y="654"/>
                    <a:pt x="664" y="654"/>
                    <a:pt x="664" y="654"/>
                  </a:cubicBezTo>
                  <a:cubicBezTo>
                    <a:pt x="675" y="657"/>
                    <a:pt x="675" y="657"/>
                    <a:pt x="675" y="657"/>
                  </a:cubicBezTo>
                  <a:cubicBezTo>
                    <a:pt x="690" y="656"/>
                    <a:pt x="690" y="656"/>
                    <a:pt x="690" y="656"/>
                  </a:cubicBezTo>
                  <a:cubicBezTo>
                    <a:pt x="717" y="649"/>
                    <a:pt x="717" y="649"/>
                    <a:pt x="717" y="649"/>
                  </a:cubicBezTo>
                  <a:cubicBezTo>
                    <a:pt x="733" y="635"/>
                    <a:pt x="733" y="635"/>
                    <a:pt x="733" y="635"/>
                  </a:cubicBezTo>
                  <a:cubicBezTo>
                    <a:pt x="734" y="624"/>
                    <a:pt x="734" y="624"/>
                    <a:pt x="734" y="624"/>
                  </a:cubicBezTo>
                  <a:cubicBezTo>
                    <a:pt x="726" y="615"/>
                    <a:pt x="726" y="615"/>
                    <a:pt x="726" y="615"/>
                  </a:cubicBezTo>
                  <a:cubicBezTo>
                    <a:pt x="699" y="606"/>
                    <a:pt x="699" y="606"/>
                    <a:pt x="699" y="606"/>
                  </a:cubicBezTo>
                  <a:cubicBezTo>
                    <a:pt x="699" y="606"/>
                    <a:pt x="699" y="606"/>
                    <a:pt x="699" y="606"/>
                  </a:cubicBezTo>
                  <a:cubicBezTo>
                    <a:pt x="697" y="605"/>
                    <a:pt x="697" y="605"/>
                    <a:pt x="697" y="605"/>
                  </a:cubicBezTo>
                  <a:cubicBezTo>
                    <a:pt x="697" y="605"/>
                    <a:pt x="697" y="605"/>
                    <a:pt x="697" y="605"/>
                  </a:cubicBezTo>
                  <a:cubicBezTo>
                    <a:pt x="697" y="603"/>
                    <a:pt x="697" y="603"/>
                    <a:pt x="697" y="603"/>
                  </a:cubicBezTo>
                  <a:cubicBezTo>
                    <a:pt x="665" y="572"/>
                    <a:pt x="665" y="572"/>
                    <a:pt x="665" y="572"/>
                  </a:cubicBezTo>
                  <a:cubicBezTo>
                    <a:pt x="668" y="570"/>
                    <a:pt x="668" y="570"/>
                    <a:pt x="668" y="570"/>
                  </a:cubicBezTo>
                  <a:cubicBezTo>
                    <a:pt x="684" y="556"/>
                    <a:pt x="684" y="556"/>
                    <a:pt x="684" y="556"/>
                  </a:cubicBezTo>
                  <a:cubicBezTo>
                    <a:pt x="685" y="555"/>
                    <a:pt x="685" y="555"/>
                    <a:pt x="685" y="555"/>
                  </a:cubicBezTo>
                  <a:cubicBezTo>
                    <a:pt x="685" y="555"/>
                    <a:pt x="685" y="555"/>
                    <a:pt x="685" y="555"/>
                  </a:cubicBezTo>
                  <a:cubicBezTo>
                    <a:pt x="701" y="549"/>
                    <a:pt x="701" y="549"/>
                    <a:pt x="701" y="549"/>
                  </a:cubicBezTo>
                  <a:cubicBezTo>
                    <a:pt x="701" y="549"/>
                    <a:pt x="701" y="549"/>
                    <a:pt x="701" y="549"/>
                  </a:cubicBezTo>
                  <a:cubicBezTo>
                    <a:pt x="704" y="549"/>
                    <a:pt x="704" y="549"/>
                    <a:pt x="704" y="549"/>
                  </a:cubicBezTo>
                  <a:cubicBezTo>
                    <a:pt x="725" y="553"/>
                    <a:pt x="725" y="553"/>
                    <a:pt x="725" y="553"/>
                  </a:cubicBezTo>
                  <a:cubicBezTo>
                    <a:pt x="726" y="553"/>
                    <a:pt x="726" y="553"/>
                    <a:pt x="726" y="553"/>
                  </a:cubicBezTo>
                  <a:cubicBezTo>
                    <a:pt x="727" y="554"/>
                    <a:pt x="727" y="554"/>
                    <a:pt x="727" y="554"/>
                  </a:cubicBezTo>
                  <a:cubicBezTo>
                    <a:pt x="727" y="545"/>
                    <a:pt x="727" y="545"/>
                    <a:pt x="727" y="545"/>
                  </a:cubicBezTo>
                  <a:cubicBezTo>
                    <a:pt x="718" y="530"/>
                    <a:pt x="718" y="530"/>
                    <a:pt x="718" y="530"/>
                  </a:cubicBezTo>
                  <a:cubicBezTo>
                    <a:pt x="703" y="522"/>
                    <a:pt x="703" y="522"/>
                    <a:pt x="703" y="522"/>
                  </a:cubicBezTo>
                  <a:cubicBezTo>
                    <a:pt x="683" y="493"/>
                    <a:pt x="683" y="493"/>
                    <a:pt x="683" y="493"/>
                  </a:cubicBezTo>
                  <a:cubicBezTo>
                    <a:pt x="683" y="493"/>
                    <a:pt x="683" y="493"/>
                    <a:pt x="683" y="493"/>
                  </a:cubicBezTo>
                  <a:cubicBezTo>
                    <a:pt x="682" y="492"/>
                    <a:pt x="682" y="492"/>
                    <a:pt x="682" y="492"/>
                  </a:cubicBezTo>
                  <a:cubicBezTo>
                    <a:pt x="682" y="491"/>
                    <a:pt x="682" y="491"/>
                    <a:pt x="682" y="491"/>
                  </a:cubicBezTo>
                  <a:cubicBezTo>
                    <a:pt x="672" y="456"/>
                    <a:pt x="672" y="456"/>
                    <a:pt x="672" y="456"/>
                  </a:cubicBezTo>
                  <a:cubicBezTo>
                    <a:pt x="672" y="429"/>
                    <a:pt x="672" y="429"/>
                    <a:pt x="672" y="429"/>
                  </a:cubicBezTo>
                  <a:cubicBezTo>
                    <a:pt x="689" y="414"/>
                    <a:pt x="689" y="414"/>
                    <a:pt x="689" y="414"/>
                  </a:cubicBezTo>
                  <a:cubicBezTo>
                    <a:pt x="715" y="414"/>
                    <a:pt x="715" y="414"/>
                    <a:pt x="715" y="414"/>
                  </a:cubicBezTo>
                  <a:cubicBezTo>
                    <a:pt x="774" y="419"/>
                    <a:pt x="774" y="419"/>
                    <a:pt x="774" y="419"/>
                  </a:cubicBezTo>
                  <a:cubicBezTo>
                    <a:pt x="801" y="380"/>
                    <a:pt x="801" y="380"/>
                    <a:pt x="801" y="380"/>
                  </a:cubicBezTo>
                  <a:cubicBezTo>
                    <a:pt x="801" y="378"/>
                    <a:pt x="801" y="378"/>
                    <a:pt x="801" y="378"/>
                  </a:cubicBezTo>
                  <a:cubicBezTo>
                    <a:pt x="803" y="378"/>
                    <a:pt x="803" y="378"/>
                    <a:pt x="803" y="378"/>
                  </a:cubicBezTo>
                  <a:cubicBezTo>
                    <a:pt x="825" y="366"/>
                    <a:pt x="825" y="366"/>
                    <a:pt x="825" y="366"/>
                  </a:cubicBezTo>
                  <a:cubicBezTo>
                    <a:pt x="837" y="343"/>
                    <a:pt x="837" y="343"/>
                    <a:pt x="837" y="343"/>
                  </a:cubicBezTo>
                  <a:cubicBezTo>
                    <a:pt x="838" y="342"/>
                    <a:pt x="838" y="342"/>
                    <a:pt x="838" y="342"/>
                  </a:cubicBezTo>
                  <a:cubicBezTo>
                    <a:pt x="865" y="320"/>
                    <a:pt x="865" y="320"/>
                    <a:pt x="865" y="320"/>
                  </a:cubicBezTo>
                  <a:cubicBezTo>
                    <a:pt x="877" y="296"/>
                    <a:pt x="877" y="296"/>
                    <a:pt x="877" y="296"/>
                  </a:cubicBezTo>
                  <a:cubicBezTo>
                    <a:pt x="877" y="295"/>
                    <a:pt x="877" y="295"/>
                    <a:pt x="877" y="295"/>
                  </a:cubicBezTo>
                  <a:cubicBezTo>
                    <a:pt x="878" y="295"/>
                    <a:pt x="878" y="295"/>
                    <a:pt x="878" y="295"/>
                  </a:cubicBezTo>
                  <a:cubicBezTo>
                    <a:pt x="878" y="294"/>
                    <a:pt x="878" y="294"/>
                    <a:pt x="878" y="294"/>
                  </a:cubicBezTo>
                  <a:cubicBezTo>
                    <a:pt x="878" y="294"/>
                    <a:pt x="878" y="294"/>
                    <a:pt x="878" y="294"/>
                  </a:cubicBezTo>
                  <a:cubicBezTo>
                    <a:pt x="889" y="284"/>
                    <a:pt x="889" y="284"/>
                    <a:pt x="889" y="284"/>
                  </a:cubicBezTo>
                  <a:cubicBezTo>
                    <a:pt x="901" y="263"/>
                    <a:pt x="901" y="263"/>
                    <a:pt x="901" y="263"/>
                  </a:cubicBezTo>
                  <a:cubicBezTo>
                    <a:pt x="906" y="230"/>
                    <a:pt x="906" y="230"/>
                    <a:pt x="906" y="230"/>
                  </a:cubicBezTo>
                  <a:cubicBezTo>
                    <a:pt x="906" y="227"/>
                    <a:pt x="906" y="227"/>
                    <a:pt x="906" y="227"/>
                  </a:cubicBezTo>
                  <a:cubicBezTo>
                    <a:pt x="907" y="226"/>
                    <a:pt x="907" y="226"/>
                    <a:pt x="907" y="226"/>
                  </a:cubicBezTo>
                  <a:cubicBezTo>
                    <a:pt x="924" y="214"/>
                    <a:pt x="924" y="214"/>
                    <a:pt x="924" y="214"/>
                  </a:cubicBezTo>
                  <a:cubicBezTo>
                    <a:pt x="928" y="210"/>
                    <a:pt x="928" y="210"/>
                    <a:pt x="928" y="210"/>
                  </a:cubicBezTo>
                  <a:cubicBezTo>
                    <a:pt x="903" y="206"/>
                    <a:pt x="903" y="206"/>
                    <a:pt x="903" y="206"/>
                  </a:cubicBezTo>
                  <a:cubicBezTo>
                    <a:pt x="860" y="208"/>
                    <a:pt x="860" y="208"/>
                    <a:pt x="860" y="208"/>
                  </a:cubicBezTo>
                  <a:cubicBezTo>
                    <a:pt x="859" y="207"/>
                    <a:pt x="859" y="207"/>
                    <a:pt x="859" y="207"/>
                  </a:cubicBezTo>
                  <a:cubicBezTo>
                    <a:pt x="843" y="194"/>
                    <a:pt x="843" y="194"/>
                    <a:pt x="843" y="194"/>
                  </a:cubicBezTo>
                  <a:cubicBezTo>
                    <a:pt x="841" y="194"/>
                    <a:pt x="841" y="194"/>
                    <a:pt x="841" y="194"/>
                  </a:cubicBezTo>
                  <a:cubicBezTo>
                    <a:pt x="841" y="193"/>
                    <a:pt x="841" y="193"/>
                    <a:pt x="841" y="193"/>
                  </a:cubicBezTo>
                  <a:cubicBezTo>
                    <a:pt x="841" y="193"/>
                    <a:pt x="841" y="193"/>
                    <a:pt x="841" y="193"/>
                  </a:cubicBezTo>
                  <a:cubicBezTo>
                    <a:pt x="833" y="180"/>
                    <a:pt x="833" y="180"/>
                    <a:pt x="833" y="180"/>
                  </a:cubicBezTo>
                  <a:cubicBezTo>
                    <a:pt x="831" y="181"/>
                    <a:pt x="831" y="181"/>
                    <a:pt x="831" y="181"/>
                  </a:cubicBezTo>
                  <a:cubicBezTo>
                    <a:pt x="830" y="183"/>
                    <a:pt x="830" y="183"/>
                    <a:pt x="830" y="183"/>
                  </a:cubicBezTo>
                  <a:cubicBezTo>
                    <a:pt x="828" y="187"/>
                    <a:pt x="822" y="188"/>
                    <a:pt x="816" y="188"/>
                  </a:cubicBezTo>
                  <a:cubicBezTo>
                    <a:pt x="810" y="191"/>
                    <a:pt x="810" y="191"/>
                    <a:pt x="810" y="191"/>
                  </a:cubicBezTo>
                  <a:cubicBezTo>
                    <a:pt x="808" y="192"/>
                    <a:pt x="806" y="193"/>
                    <a:pt x="803" y="192"/>
                  </a:cubicBezTo>
                  <a:cubicBezTo>
                    <a:pt x="801" y="192"/>
                    <a:pt x="800" y="189"/>
                    <a:pt x="798" y="183"/>
                  </a:cubicBezTo>
                  <a:cubicBezTo>
                    <a:pt x="797" y="178"/>
                    <a:pt x="795" y="173"/>
                    <a:pt x="789" y="168"/>
                  </a:cubicBezTo>
                  <a:cubicBezTo>
                    <a:pt x="787" y="167"/>
                    <a:pt x="787" y="167"/>
                    <a:pt x="787" y="167"/>
                  </a:cubicBezTo>
                  <a:cubicBezTo>
                    <a:pt x="787" y="165"/>
                    <a:pt x="787" y="165"/>
                    <a:pt x="787" y="165"/>
                  </a:cubicBezTo>
                  <a:cubicBezTo>
                    <a:pt x="786" y="165"/>
                    <a:pt x="786" y="165"/>
                    <a:pt x="786" y="165"/>
                  </a:cubicBezTo>
                  <a:cubicBezTo>
                    <a:pt x="781" y="152"/>
                    <a:pt x="781" y="152"/>
                    <a:pt x="781" y="152"/>
                  </a:cubicBezTo>
                  <a:cubicBezTo>
                    <a:pt x="777" y="152"/>
                    <a:pt x="777" y="152"/>
                    <a:pt x="777" y="152"/>
                  </a:cubicBezTo>
                  <a:cubicBezTo>
                    <a:pt x="761" y="162"/>
                    <a:pt x="761" y="162"/>
                    <a:pt x="761" y="162"/>
                  </a:cubicBezTo>
                  <a:cubicBezTo>
                    <a:pt x="760" y="163"/>
                    <a:pt x="760" y="163"/>
                    <a:pt x="760" y="163"/>
                  </a:cubicBezTo>
                  <a:cubicBezTo>
                    <a:pt x="759" y="163"/>
                    <a:pt x="759" y="163"/>
                    <a:pt x="759" y="163"/>
                  </a:cubicBezTo>
                  <a:cubicBezTo>
                    <a:pt x="722" y="171"/>
                    <a:pt x="722" y="171"/>
                    <a:pt x="722" y="171"/>
                  </a:cubicBezTo>
                  <a:cubicBezTo>
                    <a:pt x="720" y="171"/>
                    <a:pt x="720" y="171"/>
                    <a:pt x="720" y="171"/>
                  </a:cubicBezTo>
                  <a:cubicBezTo>
                    <a:pt x="718" y="170"/>
                    <a:pt x="718" y="170"/>
                    <a:pt x="718" y="170"/>
                  </a:cubicBezTo>
                  <a:cubicBezTo>
                    <a:pt x="694" y="153"/>
                    <a:pt x="694" y="153"/>
                    <a:pt x="694" y="153"/>
                  </a:cubicBezTo>
                  <a:cubicBezTo>
                    <a:pt x="694" y="153"/>
                    <a:pt x="694" y="153"/>
                    <a:pt x="694" y="153"/>
                  </a:cubicBezTo>
                  <a:cubicBezTo>
                    <a:pt x="693" y="152"/>
                    <a:pt x="693" y="152"/>
                    <a:pt x="693" y="152"/>
                  </a:cubicBezTo>
                  <a:cubicBezTo>
                    <a:pt x="693" y="151"/>
                    <a:pt x="693" y="151"/>
                    <a:pt x="693" y="151"/>
                  </a:cubicBezTo>
                  <a:cubicBezTo>
                    <a:pt x="691" y="151"/>
                    <a:pt x="691" y="151"/>
                    <a:pt x="691" y="151"/>
                  </a:cubicBezTo>
                  <a:cubicBezTo>
                    <a:pt x="685" y="138"/>
                    <a:pt x="685" y="138"/>
                    <a:pt x="685" y="138"/>
                  </a:cubicBezTo>
                  <a:cubicBezTo>
                    <a:pt x="667" y="157"/>
                    <a:pt x="667" y="157"/>
                    <a:pt x="667" y="157"/>
                  </a:cubicBezTo>
                  <a:cubicBezTo>
                    <a:pt x="655" y="172"/>
                    <a:pt x="645" y="176"/>
                    <a:pt x="639" y="172"/>
                  </a:cubicBezTo>
                  <a:cubicBezTo>
                    <a:pt x="614" y="159"/>
                    <a:pt x="614" y="159"/>
                    <a:pt x="614" y="159"/>
                  </a:cubicBezTo>
                  <a:cubicBezTo>
                    <a:pt x="598" y="157"/>
                    <a:pt x="598" y="157"/>
                    <a:pt x="598" y="157"/>
                  </a:cubicBezTo>
                  <a:cubicBezTo>
                    <a:pt x="595" y="158"/>
                    <a:pt x="595" y="158"/>
                    <a:pt x="595" y="158"/>
                  </a:cubicBezTo>
                  <a:cubicBezTo>
                    <a:pt x="580" y="146"/>
                    <a:pt x="580" y="146"/>
                    <a:pt x="580" y="146"/>
                  </a:cubicBezTo>
                  <a:cubicBezTo>
                    <a:pt x="579" y="145"/>
                    <a:pt x="579" y="145"/>
                    <a:pt x="579" y="145"/>
                  </a:cubicBezTo>
                  <a:cubicBezTo>
                    <a:pt x="575" y="144"/>
                    <a:pt x="575" y="144"/>
                    <a:pt x="575" y="144"/>
                  </a:cubicBezTo>
                  <a:cubicBezTo>
                    <a:pt x="583" y="116"/>
                    <a:pt x="583" y="116"/>
                    <a:pt x="583" y="116"/>
                  </a:cubicBezTo>
                  <a:cubicBezTo>
                    <a:pt x="583" y="106"/>
                    <a:pt x="583" y="106"/>
                    <a:pt x="583" y="106"/>
                  </a:cubicBezTo>
                  <a:cubicBezTo>
                    <a:pt x="573" y="102"/>
                    <a:pt x="573" y="102"/>
                    <a:pt x="573" y="102"/>
                  </a:cubicBezTo>
                  <a:cubicBezTo>
                    <a:pt x="572" y="102"/>
                    <a:pt x="572" y="102"/>
                    <a:pt x="572" y="102"/>
                  </a:cubicBezTo>
                  <a:cubicBezTo>
                    <a:pt x="550" y="78"/>
                    <a:pt x="550" y="78"/>
                    <a:pt x="550" y="78"/>
                  </a:cubicBezTo>
                  <a:cubicBezTo>
                    <a:pt x="551" y="60"/>
                    <a:pt x="551" y="60"/>
                    <a:pt x="551" y="60"/>
                  </a:cubicBezTo>
                  <a:cubicBezTo>
                    <a:pt x="496" y="55"/>
                    <a:pt x="496" y="55"/>
                    <a:pt x="496" y="55"/>
                  </a:cubicBezTo>
                  <a:cubicBezTo>
                    <a:pt x="475" y="43"/>
                    <a:pt x="475" y="43"/>
                    <a:pt x="475" y="43"/>
                  </a:cubicBezTo>
                  <a:cubicBezTo>
                    <a:pt x="470" y="40"/>
                    <a:pt x="466" y="34"/>
                    <a:pt x="462" y="23"/>
                  </a:cubicBezTo>
                  <a:cubicBezTo>
                    <a:pt x="459" y="16"/>
                    <a:pt x="459" y="16"/>
                    <a:pt x="459" y="16"/>
                  </a:cubicBezTo>
                  <a:cubicBezTo>
                    <a:pt x="455" y="0"/>
                    <a:pt x="455" y="0"/>
                    <a:pt x="455" y="0"/>
                  </a:cubicBezTo>
                  <a:cubicBezTo>
                    <a:pt x="448" y="1"/>
                    <a:pt x="448" y="1"/>
                    <a:pt x="448" y="1"/>
                  </a:cubicBezTo>
                  <a:cubicBezTo>
                    <a:pt x="431" y="15"/>
                    <a:pt x="431" y="15"/>
                    <a:pt x="431" y="15"/>
                  </a:cubicBezTo>
                  <a:cubicBezTo>
                    <a:pt x="411" y="39"/>
                    <a:pt x="411" y="39"/>
                    <a:pt x="411" y="39"/>
                  </a:cubicBezTo>
                  <a:cubicBezTo>
                    <a:pt x="415" y="57"/>
                    <a:pt x="415" y="57"/>
                    <a:pt x="415" y="57"/>
                  </a:cubicBezTo>
                  <a:cubicBezTo>
                    <a:pt x="421" y="80"/>
                    <a:pt x="421" y="80"/>
                    <a:pt x="421" y="80"/>
                  </a:cubicBezTo>
                  <a:cubicBezTo>
                    <a:pt x="421" y="81"/>
                    <a:pt x="421" y="81"/>
                    <a:pt x="421" y="81"/>
                  </a:cubicBezTo>
                  <a:cubicBezTo>
                    <a:pt x="422" y="81"/>
                    <a:pt x="422" y="81"/>
                    <a:pt x="422" y="81"/>
                  </a:cubicBezTo>
                  <a:cubicBezTo>
                    <a:pt x="421" y="82"/>
                    <a:pt x="421" y="82"/>
                    <a:pt x="421" y="82"/>
                  </a:cubicBezTo>
                  <a:cubicBezTo>
                    <a:pt x="421" y="83"/>
                    <a:pt x="421" y="83"/>
                    <a:pt x="421" y="83"/>
                  </a:cubicBezTo>
                  <a:cubicBezTo>
                    <a:pt x="419" y="89"/>
                    <a:pt x="413" y="93"/>
                    <a:pt x="403" y="93"/>
                  </a:cubicBezTo>
                  <a:cubicBezTo>
                    <a:pt x="382" y="93"/>
                    <a:pt x="382" y="93"/>
                    <a:pt x="382" y="93"/>
                  </a:cubicBezTo>
                  <a:cubicBezTo>
                    <a:pt x="370" y="86"/>
                    <a:pt x="370" y="86"/>
                    <a:pt x="370" y="86"/>
                  </a:cubicBezTo>
                  <a:cubicBezTo>
                    <a:pt x="354" y="93"/>
                    <a:pt x="354" y="93"/>
                    <a:pt x="354" y="93"/>
                  </a:cubicBezTo>
                  <a:cubicBezTo>
                    <a:pt x="351" y="94"/>
                    <a:pt x="351" y="94"/>
                    <a:pt x="351" y="94"/>
                  </a:cubicBezTo>
                  <a:cubicBezTo>
                    <a:pt x="348" y="93"/>
                    <a:pt x="348" y="93"/>
                    <a:pt x="348" y="93"/>
                  </a:cubicBezTo>
                  <a:cubicBezTo>
                    <a:pt x="346" y="107"/>
                    <a:pt x="346" y="107"/>
                    <a:pt x="346" y="107"/>
                  </a:cubicBezTo>
                  <a:cubicBezTo>
                    <a:pt x="345" y="110"/>
                    <a:pt x="345" y="110"/>
                    <a:pt x="345" y="110"/>
                  </a:cubicBezTo>
                  <a:cubicBezTo>
                    <a:pt x="345" y="113"/>
                    <a:pt x="345" y="113"/>
                    <a:pt x="345" y="113"/>
                  </a:cubicBezTo>
                  <a:cubicBezTo>
                    <a:pt x="342" y="113"/>
                    <a:pt x="342" y="113"/>
                    <a:pt x="342" y="113"/>
                  </a:cubicBezTo>
                  <a:cubicBezTo>
                    <a:pt x="316" y="104"/>
                    <a:pt x="316" y="104"/>
                    <a:pt x="316" y="104"/>
                  </a:cubicBezTo>
                  <a:cubicBezTo>
                    <a:pt x="316" y="113"/>
                    <a:pt x="317" y="119"/>
                    <a:pt x="321" y="126"/>
                  </a:cubicBezTo>
                  <a:cubicBezTo>
                    <a:pt x="324" y="134"/>
                    <a:pt x="325" y="139"/>
                    <a:pt x="322" y="145"/>
                  </a:cubicBezTo>
                  <a:cubicBezTo>
                    <a:pt x="319" y="154"/>
                    <a:pt x="319" y="154"/>
                    <a:pt x="319" y="154"/>
                  </a:cubicBezTo>
                  <a:cubicBezTo>
                    <a:pt x="316" y="157"/>
                    <a:pt x="306" y="158"/>
                    <a:pt x="293" y="157"/>
                  </a:cubicBezTo>
                  <a:cubicBezTo>
                    <a:pt x="275" y="157"/>
                    <a:pt x="275" y="157"/>
                    <a:pt x="275" y="157"/>
                  </a:cubicBezTo>
                  <a:cubicBezTo>
                    <a:pt x="274" y="187"/>
                    <a:pt x="274" y="187"/>
                    <a:pt x="274" y="187"/>
                  </a:cubicBezTo>
                  <a:cubicBezTo>
                    <a:pt x="250" y="178"/>
                    <a:pt x="250" y="178"/>
                    <a:pt x="250" y="178"/>
                  </a:cubicBezTo>
                  <a:cubicBezTo>
                    <a:pt x="249" y="178"/>
                    <a:pt x="249" y="178"/>
                    <a:pt x="249" y="178"/>
                  </a:cubicBezTo>
                  <a:cubicBezTo>
                    <a:pt x="248" y="177"/>
                    <a:pt x="248" y="177"/>
                    <a:pt x="248" y="177"/>
                  </a:cubicBezTo>
                  <a:cubicBezTo>
                    <a:pt x="237" y="155"/>
                    <a:pt x="237" y="155"/>
                    <a:pt x="237" y="155"/>
                  </a:cubicBezTo>
                  <a:cubicBezTo>
                    <a:pt x="211" y="146"/>
                    <a:pt x="211" y="146"/>
                    <a:pt x="211" y="146"/>
                  </a:cubicBezTo>
                  <a:cubicBezTo>
                    <a:pt x="205" y="133"/>
                    <a:pt x="205" y="133"/>
                    <a:pt x="205" y="133"/>
                  </a:cubicBezTo>
                  <a:cubicBezTo>
                    <a:pt x="195" y="140"/>
                    <a:pt x="195" y="140"/>
                    <a:pt x="195" y="140"/>
                  </a:cubicBezTo>
                  <a:cubicBezTo>
                    <a:pt x="194" y="140"/>
                    <a:pt x="194" y="140"/>
                    <a:pt x="194" y="140"/>
                  </a:cubicBezTo>
                  <a:cubicBezTo>
                    <a:pt x="179" y="143"/>
                    <a:pt x="179" y="143"/>
                    <a:pt x="179" y="143"/>
                  </a:cubicBezTo>
                  <a:cubicBezTo>
                    <a:pt x="174" y="143"/>
                    <a:pt x="174" y="143"/>
                    <a:pt x="174" y="143"/>
                  </a:cubicBezTo>
                  <a:cubicBezTo>
                    <a:pt x="166" y="124"/>
                    <a:pt x="166" y="124"/>
                    <a:pt x="166" y="124"/>
                  </a:cubicBezTo>
                  <a:cubicBezTo>
                    <a:pt x="157" y="113"/>
                    <a:pt x="157" y="113"/>
                    <a:pt x="157" y="113"/>
                  </a:cubicBezTo>
                  <a:cubicBezTo>
                    <a:pt x="156" y="112"/>
                    <a:pt x="156" y="112"/>
                    <a:pt x="156" y="112"/>
                  </a:cubicBezTo>
                  <a:cubicBezTo>
                    <a:pt x="148" y="101"/>
                    <a:pt x="144" y="92"/>
                    <a:pt x="142" y="86"/>
                  </a:cubicBezTo>
                  <a:cubicBezTo>
                    <a:pt x="142" y="85"/>
                    <a:pt x="139" y="83"/>
                    <a:pt x="134" y="82"/>
                  </a:cubicBezTo>
                  <a:cubicBezTo>
                    <a:pt x="130" y="81"/>
                    <a:pt x="130" y="81"/>
                    <a:pt x="130" y="81"/>
                  </a:cubicBezTo>
                  <a:cubicBezTo>
                    <a:pt x="123" y="78"/>
                    <a:pt x="117" y="72"/>
                    <a:pt x="114" y="62"/>
                  </a:cubicBezTo>
                  <a:cubicBezTo>
                    <a:pt x="110" y="44"/>
                    <a:pt x="110" y="44"/>
                    <a:pt x="110" y="44"/>
                  </a:cubicBezTo>
                  <a:cubicBezTo>
                    <a:pt x="110" y="29"/>
                    <a:pt x="110" y="29"/>
                    <a:pt x="110" y="29"/>
                  </a:cubicBezTo>
                  <a:cubicBezTo>
                    <a:pt x="103" y="16"/>
                    <a:pt x="103" y="16"/>
                    <a:pt x="103" y="16"/>
                  </a:cubicBezTo>
                  <a:cubicBezTo>
                    <a:pt x="90" y="20"/>
                    <a:pt x="90" y="20"/>
                    <a:pt x="90" y="20"/>
                  </a:cubicBezTo>
                  <a:cubicBezTo>
                    <a:pt x="89" y="20"/>
                    <a:pt x="89" y="20"/>
                    <a:pt x="89" y="20"/>
                  </a:cubicBezTo>
                  <a:cubicBezTo>
                    <a:pt x="88" y="20"/>
                    <a:pt x="88" y="20"/>
                    <a:pt x="88" y="20"/>
                  </a:cubicBezTo>
                  <a:lnTo>
                    <a:pt x="87" y="20"/>
                  </a:lnTo>
                  <a:close/>
                </a:path>
              </a:pathLst>
            </a:custGeom>
            <a:solidFill>
              <a:srgbClr val="E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9" name="Freeform 12"/>
            <p:cNvSpPr>
              <a:spLocks/>
            </p:cNvSpPr>
            <p:nvPr/>
          </p:nvSpPr>
          <p:spPr bwMode="auto">
            <a:xfrm>
              <a:off x="2633663" y="2770188"/>
              <a:ext cx="1643063" cy="996950"/>
            </a:xfrm>
            <a:custGeom>
              <a:avLst/>
              <a:gdLst>
                <a:gd name="T0" fmla="*/ 177 w 1661"/>
                <a:gd name="T1" fmla="*/ 45 h 1007"/>
                <a:gd name="T2" fmla="*/ 90 w 1661"/>
                <a:gd name="T3" fmla="*/ 76 h 1007"/>
                <a:gd name="T4" fmla="*/ 57 w 1661"/>
                <a:gd name="T5" fmla="*/ 140 h 1007"/>
                <a:gd name="T6" fmla="*/ 27 w 1661"/>
                <a:gd name="T7" fmla="*/ 275 h 1007"/>
                <a:gd name="T8" fmla="*/ 23 w 1661"/>
                <a:gd name="T9" fmla="*/ 313 h 1007"/>
                <a:gd name="T10" fmla="*/ 82 w 1661"/>
                <a:gd name="T11" fmla="*/ 435 h 1007"/>
                <a:gd name="T12" fmla="*/ 171 w 1661"/>
                <a:gd name="T13" fmla="*/ 537 h 1007"/>
                <a:gd name="T14" fmla="*/ 244 w 1661"/>
                <a:gd name="T15" fmla="*/ 515 h 1007"/>
                <a:gd name="T16" fmla="*/ 312 w 1661"/>
                <a:gd name="T17" fmla="*/ 604 h 1007"/>
                <a:gd name="T18" fmla="*/ 384 w 1661"/>
                <a:gd name="T19" fmla="*/ 658 h 1007"/>
                <a:gd name="T20" fmla="*/ 415 w 1661"/>
                <a:gd name="T21" fmla="*/ 713 h 1007"/>
                <a:gd name="T22" fmla="*/ 499 w 1661"/>
                <a:gd name="T23" fmla="*/ 771 h 1007"/>
                <a:gd name="T24" fmla="*/ 539 w 1661"/>
                <a:gd name="T25" fmla="*/ 794 h 1007"/>
                <a:gd name="T26" fmla="*/ 624 w 1661"/>
                <a:gd name="T27" fmla="*/ 827 h 1007"/>
                <a:gd name="T28" fmla="*/ 791 w 1661"/>
                <a:gd name="T29" fmla="*/ 854 h 1007"/>
                <a:gd name="T30" fmla="*/ 784 w 1661"/>
                <a:gd name="T31" fmla="*/ 921 h 1007"/>
                <a:gd name="T32" fmla="*/ 1022 w 1661"/>
                <a:gd name="T33" fmla="*/ 893 h 1007"/>
                <a:gd name="T34" fmla="*/ 1048 w 1661"/>
                <a:gd name="T35" fmla="*/ 972 h 1007"/>
                <a:gd name="T36" fmla="*/ 1265 w 1661"/>
                <a:gd name="T37" fmla="*/ 941 h 1007"/>
                <a:gd name="T38" fmla="*/ 1354 w 1661"/>
                <a:gd name="T39" fmla="*/ 895 h 1007"/>
                <a:gd name="T40" fmla="*/ 1503 w 1661"/>
                <a:gd name="T41" fmla="*/ 947 h 1007"/>
                <a:gd name="T42" fmla="*/ 1504 w 1661"/>
                <a:gd name="T43" fmla="*/ 942 h 1007"/>
                <a:gd name="T44" fmla="*/ 1575 w 1661"/>
                <a:gd name="T45" fmla="*/ 918 h 1007"/>
                <a:gd name="T46" fmla="*/ 1604 w 1661"/>
                <a:gd name="T47" fmla="*/ 874 h 1007"/>
                <a:gd name="T48" fmla="*/ 1648 w 1661"/>
                <a:gd name="T49" fmla="*/ 739 h 1007"/>
                <a:gd name="T50" fmla="*/ 1628 w 1661"/>
                <a:gd name="T51" fmla="*/ 653 h 1007"/>
                <a:gd name="T52" fmla="*/ 1588 w 1661"/>
                <a:gd name="T53" fmla="*/ 545 h 1007"/>
                <a:gd name="T54" fmla="*/ 1566 w 1661"/>
                <a:gd name="T55" fmla="*/ 504 h 1007"/>
                <a:gd name="T56" fmla="*/ 1540 w 1661"/>
                <a:gd name="T57" fmla="*/ 519 h 1007"/>
                <a:gd name="T58" fmla="*/ 1473 w 1661"/>
                <a:gd name="T59" fmla="*/ 535 h 1007"/>
                <a:gd name="T60" fmla="*/ 1405 w 1661"/>
                <a:gd name="T61" fmla="*/ 562 h 1007"/>
                <a:gd name="T62" fmla="*/ 1355 w 1661"/>
                <a:gd name="T63" fmla="*/ 501 h 1007"/>
                <a:gd name="T64" fmla="*/ 1309 w 1661"/>
                <a:gd name="T65" fmla="*/ 453 h 1007"/>
                <a:gd name="T66" fmla="*/ 1170 w 1661"/>
                <a:gd name="T67" fmla="*/ 438 h 1007"/>
                <a:gd name="T68" fmla="*/ 1065 w 1661"/>
                <a:gd name="T69" fmla="*/ 393 h 1007"/>
                <a:gd name="T70" fmla="*/ 1028 w 1661"/>
                <a:gd name="T71" fmla="*/ 352 h 1007"/>
                <a:gd name="T72" fmla="*/ 973 w 1661"/>
                <a:gd name="T73" fmla="*/ 356 h 1007"/>
                <a:gd name="T74" fmla="*/ 916 w 1661"/>
                <a:gd name="T75" fmla="*/ 257 h 1007"/>
                <a:gd name="T76" fmla="*/ 941 w 1661"/>
                <a:gd name="T77" fmla="*/ 193 h 1007"/>
                <a:gd name="T78" fmla="*/ 943 w 1661"/>
                <a:gd name="T79" fmla="*/ 103 h 1007"/>
                <a:gd name="T80" fmla="*/ 944 w 1661"/>
                <a:gd name="T81" fmla="*/ 55 h 1007"/>
                <a:gd name="T82" fmla="*/ 936 w 1661"/>
                <a:gd name="T83" fmla="*/ 52 h 1007"/>
                <a:gd name="T84" fmla="*/ 915 w 1661"/>
                <a:gd name="T85" fmla="*/ 39 h 1007"/>
                <a:gd name="T86" fmla="*/ 806 w 1661"/>
                <a:gd name="T87" fmla="*/ 5 h 1007"/>
                <a:gd name="T88" fmla="*/ 686 w 1661"/>
                <a:gd name="T89" fmla="*/ 29 h 1007"/>
                <a:gd name="T90" fmla="*/ 584 w 1661"/>
                <a:gd name="T91" fmla="*/ 47 h 1007"/>
                <a:gd name="T92" fmla="*/ 544 w 1661"/>
                <a:gd name="T93" fmla="*/ 52 h 1007"/>
                <a:gd name="T94" fmla="*/ 453 w 1661"/>
                <a:gd name="T95" fmla="*/ 47 h 1007"/>
                <a:gd name="T96" fmla="*/ 402 w 1661"/>
                <a:gd name="T97" fmla="*/ 0 h 1007"/>
                <a:gd name="T98" fmla="*/ 356 w 1661"/>
                <a:gd name="T99" fmla="*/ 24 h 1007"/>
                <a:gd name="T100" fmla="*/ 244 w 1661"/>
                <a:gd name="T101" fmla="*/ 14 h 1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61" h="1007">
                  <a:moveTo>
                    <a:pt x="205" y="3"/>
                  </a:moveTo>
                  <a:cubicBezTo>
                    <a:pt x="205" y="4"/>
                    <a:pt x="205" y="4"/>
                    <a:pt x="205" y="4"/>
                  </a:cubicBezTo>
                  <a:cubicBezTo>
                    <a:pt x="201" y="13"/>
                    <a:pt x="193" y="20"/>
                    <a:pt x="185" y="27"/>
                  </a:cubicBezTo>
                  <a:cubicBezTo>
                    <a:pt x="179" y="30"/>
                    <a:pt x="177" y="35"/>
                    <a:pt x="177" y="42"/>
                  </a:cubicBezTo>
                  <a:cubicBezTo>
                    <a:pt x="177" y="45"/>
                    <a:pt x="177" y="45"/>
                    <a:pt x="177" y="45"/>
                  </a:cubicBezTo>
                  <a:cubicBezTo>
                    <a:pt x="177" y="50"/>
                    <a:pt x="173" y="59"/>
                    <a:pt x="165" y="71"/>
                  </a:cubicBezTo>
                  <a:cubicBezTo>
                    <a:pt x="164" y="77"/>
                    <a:pt x="164" y="77"/>
                    <a:pt x="164" y="77"/>
                  </a:cubicBezTo>
                  <a:cubicBezTo>
                    <a:pt x="162" y="80"/>
                    <a:pt x="158" y="82"/>
                    <a:pt x="150" y="82"/>
                  </a:cubicBezTo>
                  <a:cubicBezTo>
                    <a:pt x="90" y="74"/>
                    <a:pt x="90" y="74"/>
                    <a:pt x="90" y="74"/>
                  </a:cubicBezTo>
                  <a:cubicBezTo>
                    <a:pt x="90" y="76"/>
                    <a:pt x="90" y="76"/>
                    <a:pt x="90" y="76"/>
                  </a:cubicBezTo>
                  <a:cubicBezTo>
                    <a:pt x="86" y="89"/>
                    <a:pt x="86" y="89"/>
                    <a:pt x="86" y="89"/>
                  </a:cubicBezTo>
                  <a:cubicBezTo>
                    <a:pt x="86" y="90"/>
                    <a:pt x="86" y="90"/>
                    <a:pt x="86" y="90"/>
                  </a:cubicBezTo>
                  <a:cubicBezTo>
                    <a:pt x="85" y="91"/>
                    <a:pt x="85" y="91"/>
                    <a:pt x="85" y="91"/>
                  </a:cubicBezTo>
                  <a:cubicBezTo>
                    <a:pt x="85" y="91"/>
                    <a:pt x="85" y="91"/>
                    <a:pt x="85" y="91"/>
                  </a:cubicBezTo>
                  <a:cubicBezTo>
                    <a:pt x="69" y="114"/>
                    <a:pt x="58" y="129"/>
                    <a:pt x="57" y="140"/>
                  </a:cubicBezTo>
                  <a:cubicBezTo>
                    <a:pt x="56" y="145"/>
                    <a:pt x="63" y="164"/>
                    <a:pt x="76" y="197"/>
                  </a:cubicBezTo>
                  <a:cubicBezTo>
                    <a:pt x="86" y="219"/>
                    <a:pt x="86" y="219"/>
                    <a:pt x="86" y="219"/>
                  </a:cubicBezTo>
                  <a:cubicBezTo>
                    <a:pt x="90" y="230"/>
                    <a:pt x="87" y="242"/>
                    <a:pt x="77" y="256"/>
                  </a:cubicBezTo>
                  <a:cubicBezTo>
                    <a:pt x="58" y="275"/>
                    <a:pt x="58" y="275"/>
                    <a:pt x="58" y="275"/>
                  </a:cubicBezTo>
                  <a:cubicBezTo>
                    <a:pt x="27" y="275"/>
                    <a:pt x="27" y="275"/>
                    <a:pt x="27" y="275"/>
                  </a:cubicBezTo>
                  <a:cubicBezTo>
                    <a:pt x="20" y="240"/>
                    <a:pt x="20" y="240"/>
                    <a:pt x="20" y="240"/>
                  </a:cubicBezTo>
                  <a:cubicBezTo>
                    <a:pt x="12" y="283"/>
                    <a:pt x="12" y="283"/>
                    <a:pt x="12" y="283"/>
                  </a:cubicBezTo>
                  <a:cubicBezTo>
                    <a:pt x="26" y="305"/>
                    <a:pt x="26" y="305"/>
                    <a:pt x="26" y="305"/>
                  </a:cubicBezTo>
                  <a:cubicBezTo>
                    <a:pt x="27" y="308"/>
                    <a:pt x="27" y="310"/>
                    <a:pt x="26" y="311"/>
                  </a:cubicBezTo>
                  <a:cubicBezTo>
                    <a:pt x="23" y="313"/>
                    <a:pt x="23" y="313"/>
                    <a:pt x="23" y="313"/>
                  </a:cubicBezTo>
                  <a:cubicBezTo>
                    <a:pt x="19" y="316"/>
                    <a:pt x="13" y="327"/>
                    <a:pt x="7" y="345"/>
                  </a:cubicBezTo>
                  <a:cubicBezTo>
                    <a:pt x="0" y="360"/>
                    <a:pt x="3" y="376"/>
                    <a:pt x="16" y="393"/>
                  </a:cubicBezTo>
                  <a:cubicBezTo>
                    <a:pt x="41" y="393"/>
                    <a:pt x="41" y="393"/>
                    <a:pt x="41" y="393"/>
                  </a:cubicBezTo>
                  <a:cubicBezTo>
                    <a:pt x="50" y="395"/>
                    <a:pt x="63" y="409"/>
                    <a:pt x="80" y="433"/>
                  </a:cubicBezTo>
                  <a:cubicBezTo>
                    <a:pt x="82" y="435"/>
                    <a:pt x="82" y="435"/>
                    <a:pt x="82" y="435"/>
                  </a:cubicBezTo>
                  <a:cubicBezTo>
                    <a:pt x="82" y="435"/>
                    <a:pt x="82" y="435"/>
                    <a:pt x="82" y="435"/>
                  </a:cubicBezTo>
                  <a:cubicBezTo>
                    <a:pt x="82" y="443"/>
                    <a:pt x="85" y="448"/>
                    <a:pt x="90" y="452"/>
                  </a:cubicBezTo>
                  <a:cubicBezTo>
                    <a:pt x="146" y="504"/>
                    <a:pt x="146" y="504"/>
                    <a:pt x="146" y="504"/>
                  </a:cubicBezTo>
                  <a:cubicBezTo>
                    <a:pt x="146" y="505"/>
                    <a:pt x="146" y="505"/>
                    <a:pt x="146" y="505"/>
                  </a:cubicBezTo>
                  <a:cubicBezTo>
                    <a:pt x="171" y="537"/>
                    <a:pt x="171" y="537"/>
                    <a:pt x="171" y="537"/>
                  </a:cubicBezTo>
                  <a:cubicBezTo>
                    <a:pt x="186" y="537"/>
                    <a:pt x="186" y="537"/>
                    <a:pt x="186" y="537"/>
                  </a:cubicBezTo>
                  <a:cubicBezTo>
                    <a:pt x="202" y="508"/>
                    <a:pt x="202" y="508"/>
                    <a:pt x="202" y="508"/>
                  </a:cubicBezTo>
                  <a:cubicBezTo>
                    <a:pt x="204" y="506"/>
                    <a:pt x="204" y="506"/>
                    <a:pt x="204" y="506"/>
                  </a:cubicBezTo>
                  <a:cubicBezTo>
                    <a:pt x="205" y="505"/>
                    <a:pt x="205" y="505"/>
                    <a:pt x="205" y="505"/>
                  </a:cubicBezTo>
                  <a:cubicBezTo>
                    <a:pt x="244" y="515"/>
                    <a:pt x="244" y="515"/>
                    <a:pt x="244" y="515"/>
                  </a:cubicBezTo>
                  <a:cubicBezTo>
                    <a:pt x="244" y="516"/>
                    <a:pt x="244" y="516"/>
                    <a:pt x="244" y="516"/>
                  </a:cubicBezTo>
                  <a:cubicBezTo>
                    <a:pt x="244" y="518"/>
                    <a:pt x="244" y="518"/>
                    <a:pt x="244" y="518"/>
                  </a:cubicBezTo>
                  <a:cubicBezTo>
                    <a:pt x="249" y="544"/>
                    <a:pt x="249" y="544"/>
                    <a:pt x="249" y="544"/>
                  </a:cubicBezTo>
                  <a:cubicBezTo>
                    <a:pt x="296" y="598"/>
                    <a:pt x="296" y="598"/>
                    <a:pt x="296" y="598"/>
                  </a:cubicBezTo>
                  <a:cubicBezTo>
                    <a:pt x="312" y="604"/>
                    <a:pt x="312" y="604"/>
                    <a:pt x="312" y="604"/>
                  </a:cubicBezTo>
                  <a:cubicBezTo>
                    <a:pt x="313" y="605"/>
                    <a:pt x="313" y="605"/>
                    <a:pt x="313" y="605"/>
                  </a:cubicBezTo>
                  <a:cubicBezTo>
                    <a:pt x="320" y="610"/>
                    <a:pt x="320" y="610"/>
                    <a:pt x="320" y="610"/>
                  </a:cubicBezTo>
                  <a:cubicBezTo>
                    <a:pt x="321" y="611"/>
                    <a:pt x="321" y="611"/>
                    <a:pt x="321" y="611"/>
                  </a:cubicBezTo>
                  <a:cubicBezTo>
                    <a:pt x="356" y="662"/>
                    <a:pt x="356" y="662"/>
                    <a:pt x="356" y="662"/>
                  </a:cubicBezTo>
                  <a:cubicBezTo>
                    <a:pt x="384" y="658"/>
                    <a:pt x="384" y="658"/>
                    <a:pt x="384" y="658"/>
                  </a:cubicBezTo>
                  <a:cubicBezTo>
                    <a:pt x="387" y="658"/>
                    <a:pt x="387" y="658"/>
                    <a:pt x="387" y="658"/>
                  </a:cubicBezTo>
                  <a:cubicBezTo>
                    <a:pt x="388" y="658"/>
                    <a:pt x="388" y="658"/>
                    <a:pt x="388" y="658"/>
                  </a:cubicBezTo>
                  <a:cubicBezTo>
                    <a:pt x="390" y="660"/>
                    <a:pt x="390" y="660"/>
                    <a:pt x="390" y="660"/>
                  </a:cubicBezTo>
                  <a:cubicBezTo>
                    <a:pt x="391" y="662"/>
                    <a:pt x="391" y="662"/>
                    <a:pt x="391" y="662"/>
                  </a:cubicBezTo>
                  <a:cubicBezTo>
                    <a:pt x="415" y="713"/>
                    <a:pt x="415" y="713"/>
                    <a:pt x="415" y="713"/>
                  </a:cubicBezTo>
                  <a:cubicBezTo>
                    <a:pt x="445" y="731"/>
                    <a:pt x="445" y="731"/>
                    <a:pt x="445" y="731"/>
                  </a:cubicBezTo>
                  <a:cubicBezTo>
                    <a:pt x="469" y="737"/>
                    <a:pt x="469" y="737"/>
                    <a:pt x="469" y="737"/>
                  </a:cubicBezTo>
                  <a:cubicBezTo>
                    <a:pt x="480" y="770"/>
                    <a:pt x="480" y="770"/>
                    <a:pt x="480" y="770"/>
                  </a:cubicBezTo>
                  <a:cubicBezTo>
                    <a:pt x="498" y="770"/>
                    <a:pt x="498" y="770"/>
                    <a:pt x="498" y="770"/>
                  </a:cubicBezTo>
                  <a:cubicBezTo>
                    <a:pt x="499" y="771"/>
                    <a:pt x="499" y="771"/>
                    <a:pt x="499" y="771"/>
                  </a:cubicBezTo>
                  <a:cubicBezTo>
                    <a:pt x="499" y="771"/>
                    <a:pt x="499" y="771"/>
                    <a:pt x="499" y="771"/>
                  </a:cubicBezTo>
                  <a:cubicBezTo>
                    <a:pt x="537" y="792"/>
                    <a:pt x="537" y="792"/>
                    <a:pt x="537" y="792"/>
                  </a:cubicBezTo>
                  <a:cubicBezTo>
                    <a:pt x="537" y="793"/>
                    <a:pt x="537" y="793"/>
                    <a:pt x="537" y="793"/>
                  </a:cubicBezTo>
                  <a:cubicBezTo>
                    <a:pt x="537" y="793"/>
                    <a:pt x="537" y="793"/>
                    <a:pt x="537" y="793"/>
                  </a:cubicBezTo>
                  <a:cubicBezTo>
                    <a:pt x="539" y="794"/>
                    <a:pt x="539" y="794"/>
                    <a:pt x="539" y="794"/>
                  </a:cubicBezTo>
                  <a:cubicBezTo>
                    <a:pt x="566" y="828"/>
                    <a:pt x="566" y="828"/>
                    <a:pt x="566" y="828"/>
                  </a:cubicBezTo>
                  <a:cubicBezTo>
                    <a:pt x="606" y="821"/>
                    <a:pt x="606" y="821"/>
                    <a:pt x="606" y="821"/>
                  </a:cubicBezTo>
                  <a:cubicBezTo>
                    <a:pt x="608" y="821"/>
                    <a:pt x="608" y="821"/>
                    <a:pt x="608" y="821"/>
                  </a:cubicBezTo>
                  <a:cubicBezTo>
                    <a:pt x="623" y="827"/>
                    <a:pt x="623" y="827"/>
                    <a:pt x="623" y="827"/>
                  </a:cubicBezTo>
                  <a:cubicBezTo>
                    <a:pt x="624" y="827"/>
                    <a:pt x="624" y="827"/>
                    <a:pt x="624" y="827"/>
                  </a:cubicBezTo>
                  <a:cubicBezTo>
                    <a:pt x="649" y="849"/>
                    <a:pt x="649" y="849"/>
                    <a:pt x="649" y="849"/>
                  </a:cubicBezTo>
                  <a:cubicBezTo>
                    <a:pt x="695" y="852"/>
                    <a:pt x="695" y="852"/>
                    <a:pt x="695" y="852"/>
                  </a:cubicBezTo>
                  <a:cubicBezTo>
                    <a:pt x="722" y="848"/>
                    <a:pt x="722" y="848"/>
                    <a:pt x="722" y="848"/>
                  </a:cubicBezTo>
                  <a:cubicBezTo>
                    <a:pt x="722" y="848"/>
                    <a:pt x="722" y="848"/>
                    <a:pt x="722" y="848"/>
                  </a:cubicBezTo>
                  <a:cubicBezTo>
                    <a:pt x="759" y="842"/>
                    <a:pt x="782" y="845"/>
                    <a:pt x="791" y="854"/>
                  </a:cubicBezTo>
                  <a:cubicBezTo>
                    <a:pt x="796" y="863"/>
                    <a:pt x="793" y="871"/>
                    <a:pt x="780" y="882"/>
                  </a:cubicBezTo>
                  <a:cubicBezTo>
                    <a:pt x="770" y="892"/>
                    <a:pt x="770" y="892"/>
                    <a:pt x="770" y="892"/>
                  </a:cubicBezTo>
                  <a:cubicBezTo>
                    <a:pt x="766" y="898"/>
                    <a:pt x="771" y="906"/>
                    <a:pt x="784" y="919"/>
                  </a:cubicBezTo>
                  <a:cubicBezTo>
                    <a:pt x="785" y="921"/>
                    <a:pt x="785" y="921"/>
                    <a:pt x="785" y="921"/>
                  </a:cubicBezTo>
                  <a:cubicBezTo>
                    <a:pt x="784" y="921"/>
                    <a:pt x="784" y="921"/>
                    <a:pt x="784" y="921"/>
                  </a:cubicBezTo>
                  <a:cubicBezTo>
                    <a:pt x="793" y="927"/>
                    <a:pt x="793" y="927"/>
                    <a:pt x="793" y="927"/>
                  </a:cubicBezTo>
                  <a:cubicBezTo>
                    <a:pt x="796" y="924"/>
                    <a:pt x="796" y="924"/>
                    <a:pt x="796" y="924"/>
                  </a:cubicBezTo>
                  <a:cubicBezTo>
                    <a:pt x="822" y="874"/>
                    <a:pt x="844" y="847"/>
                    <a:pt x="858" y="842"/>
                  </a:cubicBezTo>
                  <a:cubicBezTo>
                    <a:pt x="874" y="836"/>
                    <a:pt x="907" y="850"/>
                    <a:pt x="959" y="882"/>
                  </a:cubicBezTo>
                  <a:cubicBezTo>
                    <a:pt x="1022" y="893"/>
                    <a:pt x="1022" y="893"/>
                    <a:pt x="1022" y="893"/>
                  </a:cubicBezTo>
                  <a:cubicBezTo>
                    <a:pt x="1021" y="896"/>
                    <a:pt x="1021" y="896"/>
                    <a:pt x="1021" y="896"/>
                  </a:cubicBezTo>
                  <a:cubicBezTo>
                    <a:pt x="1021" y="898"/>
                    <a:pt x="1021" y="898"/>
                    <a:pt x="1021" y="898"/>
                  </a:cubicBezTo>
                  <a:cubicBezTo>
                    <a:pt x="1018" y="927"/>
                    <a:pt x="1018" y="927"/>
                    <a:pt x="1018" y="927"/>
                  </a:cubicBezTo>
                  <a:cubicBezTo>
                    <a:pt x="1049" y="931"/>
                    <a:pt x="1049" y="931"/>
                    <a:pt x="1049" y="931"/>
                  </a:cubicBezTo>
                  <a:cubicBezTo>
                    <a:pt x="1048" y="972"/>
                    <a:pt x="1048" y="972"/>
                    <a:pt x="1048" y="972"/>
                  </a:cubicBezTo>
                  <a:cubicBezTo>
                    <a:pt x="1058" y="990"/>
                    <a:pt x="1065" y="1000"/>
                    <a:pt x="1069" y="1003"/>
                  </a:cubicBezTo>
                  <a:cubicBezTo>
                    <a:pt x="1076" y="1007"/>
                    <a:pt x="1107" y="1007"/>
                    <a:pt x="1163" y="1003"/>
                  </a:cubicBezTo>
                  <a:cubicBezTo>
                    <a:pt x="1196" y="986"/>
                    <a:pt x="1196" y="986"/>
                    <a:pt x="1196" y="986"/>
                  </a:cubicBezTo>
                  <a:cubicBezTo>
                    <a:pt x="1228" y="942"/>
                    <a:pt x="1228" y="942"/>
                    <a:pt x="1228" y="942"/>
                  </a:cubicBezTo>
                  <a:cubicBezTo>
                    <a:pt x="1265" y="941"/>
                    <a:pt x="1265" y="941"/>
                    <a:pt x="1265" y="941"/>
                  </a:cubicBezTo>
                  <a:cubicBezTo>
                    <a:pt x="1283" y="936"/>
                    <a:pt x="1283" y="936"/>
                    <a:pt x="1283" y="936"/>
                  </a:cubicBezTo>
                  <a:cubicBezTo>
                    <a:pt x="1352" y="896"/>
                    <a:pt x="1352" y="896"/>
                    <a:pt x="1352" y="896"/>
                  </a:cubicBezTo>
                  <a:cubicBezTo>
                    <a:pt x="1353" y="896"/>
                    <a:pt x="1353" y="896"/>
                    <a:pt x="1353" y="896"/>
                  </a:cubicBezTo>
                  <a:cubicBezTo>
                    <a:pt x="1354" y="895"/>
                    <a:pt x="1354" y="895"/>
                    <a:pt x="1354" y="895"/>
                  </a:cubicBezTo>
                  <a:cubicBezTo>
                    <a:pt x="1354" y="895"/>
                    <a:pt x="1354" y="895"/>
                    <a:pt x="1354" y="895"/>
                  </a:cubicBezTo>
                  <a:cubicBezTo>
                    <a:pt x="1394" y="890"/>
                    <a:pt x="1418" y="889"/>
                    <a:pt x="1424" y="895"/>
                  </a:cubicBezTo>
                  <a:cubicBezTo>
                    <a:pt x="1469" y="933"/>
                    <a:pt x="1469" y="933"/>
                    <a:pt x="1469" y="933"/>
                  </a:cubicBezTo>
                  <a:cubicBezTo>
                    <a:pt x="1483" y="938"/>
                    <a:pt x="1483" y="938"/>
                    <a:pt x="1483" y="938"/>
                  </a:cubicBezTo>
                  <a:cubicBezTo>
                    <a:pt x="1485" y="940"/>
                    <a:pt x="1485" y="940"/>
                    <a:pt x="1485" y="940"/>
                  </a:cubicBezTo>
                  <a:cubicBezTo>
                    <a:pt x="1503" y="947"/>
                    <a:pt x="1503" y="947"/>
                    <a:pt x="1503" y="947"/>
                  </a:cubicBezTo>
                  <a:cubicBezTo>
                    <a:pt x="1504" y="948"/>
                    <a:pt x="1504" y="948"/>
                    <a:pt x="1504" y="948"/>
                  </a:cubicBezTo>
                  <a:cubicBezTo>
                    <a:pt x="1504" y="945"/>
                    <a:pt x="1504" y="945"/>
                    <a:pt x="1504" y="945"/>
                  </a:cubicBezTo>
                  <a:cubicBezTo>
                    <a:pt x="1504" y="944"/>
                    <a:pt x="1504" y="944"/>
                    <a:pt x="1504" y="944"/>
                  </a:cubicBezTo>
                  <a:cubicBezTo>
                    <a:pt x="1504" y="943"/>
                    <a:pt x="1504" y="943"/>
                    <a:pt x="1504" y="943"/>
                  </a:cubicBezTo>
                  <a:cubicBezTo>
                    <a:pt x="1504" y="942"/>
                    <a:pt x="1504" y="942"/>
                    <a:pt x="1504" y="942"/>
                  </a:cubicBezTo>
                  <a:cubicBezTo>
                    <a:pt x="1512" y="910"/>
                    <a:pt x="1512" y="910"/>
                    <a:pt x="1512" y="910"/>
                  </a:cubicBezTo>
                  <a:cubicBezTo>
                    <a:pt x="1508" y="901"/>
                    <a:pt x="1508" y="893"/>
                    <a:pt x="1512" y="887"/>
                  </a:cubicBezTo>
                  <a:cubicBezTo>
                    <a:pt x="1514" y="882"/>
                    <a:pt x="1519" y="879"/>
                    <a:pt x="1527" y="877"/>
                  </a:cubicBezTo>
                  <a:cubicBezTo>
                    <a:pt x="1543" y="873"/>
                    <a:pt x="1558" y="887"/>
                    <a:pt x="1573" y="917"/>
                  </a:cubicBezTo>
                  <a:cubicBezTo>
                    <a:pt x="1575" y="918"/>
                    <a:pt x="1575" y="918"/>
                    <a:pt x="1575" y="918"/>
                  </a:cubicBezTo>
                  <a:cubicBezTo>
                    <a:pt x="1576" y="918"/>
                    <a:pt x="1576" y="918"/>
                    <a:pt x="1576" y="918"/>
                  </a:cubicBezTo>
                  <a:cubicBezTo>
                    <a:pt x="1602" y="906"/>
                    <a:pt x="1602" y="906"/>
                    <a:pt x="1602" y="906"/>
                  </a:cubicBezTo>
                  <a:cubicBezTo>
                    <a:pt x="1608" y="905"/>
                    <a:pt x="1610" y="900"/>
                    <a:pt x="1610" y="895"/>
                  </a:cubicBezTo>
                  <a:cubicBezTo>
                    <a:pt x="1604" y="876"/>
                    <a:pt x="1604" y="876"/>
                    <a:pt x="1604" y="876"/>
                  </a:cubicBezTo>
                  <a:cubicBezTo>
                    <a:pt x="1604" y="874"/>
                    <a:pt x="1604" y="874"/>
                    <a:pt x="1604" y="874"/>
                  </a:cubicBezTo>
                  <a:cubicBezTo>
                    <a:pt x="1602" y="866"/>
                    <a:pt x="1604" y="859"/>
                    <a:pt x="1613" y="855"/>
                  </a:cubicBezTo>
                  <a:cubicBezTo>
                    <a:pt x="1622" y="848"/>
                    <a:pt x="1622" y="848"/>
                    <a:pt x="1622" y="848"/>
                  </a:cubicBezTo>
                  <a:cubicBezTo>
                    <a:pt x="1646" y="823"/>
                    <a:pt x="1646" y="823"/>
                    <a:pt x="1646" y="823"/>
                  </a:cubicBezTo>
                  <a:cubicBezTo>
                    <a:pt x="1661" y="788"/>
                    <a:pt x="1661" y="788"/>
                    <a:pt x="1661" y="788"/>
                  </a:cubicBezTo>
                  <a:cubicBezTo>
                    <a:pt x="1648" y="766"/>
                    <a:pt x="1644" y="750"/>
                    <a:pt x="1648" y="739"/>
                  </a:cubicBezTo>
                  <a:cubicBezTo>
                    <a:pt x="1651" y="710"/>
                    <a:pt x="1651" y="710"/>
                    <a:pt x="1651" y="710"/>
                  </a:cubicBezTo>
                  <a:cubicBezTo>
                    <a:pt x="1645" y="697"/>
                    <a:pt x="1641" y="689"/>
                    <a:pt x="1641" y="681"/>
                  </a:cubicBezTo>
                  <a:cubicBezTo>
                    <a:pt x="1641" y="678"/>
                    <a:pt x="1637" y="669"/>
                    <a:pt x="1629" y="656"/>
                  </a:cubicBezTo>
                  <a:cubicBezTo>
                    <a:pt x="1628" y="656"/>
                    <a:pt x="1628" y="656"/>
                    <a:pt x="1628" y="656"/>
                  </a:cubicBezTo>
                  <a:cubicBezTo>
                    <a:pt x="1628" y="653"/>
                    <a:pt x="1628" y="653"/>
                    <a:pt x="1628" y="653"/>
                  </a:cubicBezTo>
                  <a:cubicBezTo>
                    <a:pt x="1625" y="615"/>
                    <a:pt x="1625" y="615"/>
                    <a:pt x="1625" y="615"/>
                  </a:cubicBezTo>
                  <a:cubicBezTo>
                    <a:pt x="1623" y="609"/>
                    <a:pt x="1622" y="600"/>
                    <a:pt x="1625" y="590"/>
                  </a:cubicBezTo>
                  <a:cubicBezTo>
                    <a:pt x="1615" y="582"/>
                    <a:pt x="1609" y="575"/>
                    <a:pt x="1604" y="567"/>
                  </a:cubicBezTo>
                  <a:cubicBezTo>
                    <a:pt x="1589" y="546"/>
                    <a:pt x="1589" y="546"/>
                    <a:pt x="1589" y="546"/>
                  </a:cubicBezTo>
                  <a:cubicBezTo>
                    <a:pt x="1588" y="545"/>
                    <a:pt x="1588" y="545"/>
                    <a:pt x="1588" y="545"/>
                  </a:cubicBezTo>
                  <a:cubicBezTo>
                    <a:pt x="1588" y="543"/>
                    <a:pt x="1588" y="543"/>
                    <a:pt x="1588" y="543"/>
                  </a:cubicBezTo>
                  <a:cubicBezTo>
                    <a:pt x="1588" y="542"/>
                    <a:pt x="1588" y="542"/>
                    <a:pt x="1588" y="542"/>
                  </a:cubicBezTo>
                  <a:cubicBezTo>
                    <a:pt x="1582" y="516"/>
                    <a:pt x="1582" y="516"/>
                    <a:pt x="1582" y="516"/>
                  </a:cubicBezTo>
                  <a:cubicBezTo>
                    <a:pt x="1566" y="503"/>
                    <a:pt x="1566" y="503"/>
                    <a:pt x="1566" y="503"/>
                  </a:cubicBezTo>
                  <a:cubicBezTo>
                    <a:pt x="1566" y="504"/>
                    <a:pt x="1566" y="504"/>
                    <a:pt x="1566" y="504"/>
                  </a:cubicBezTo>
                  <a:cubicBezTo>
                    <a:pt x="1536" y="480"/>
                    <a:pt x="1536" y="480"/>
                    <a:pt x="1536" y="480"/>
                  </a:cubicBezTo>
                  <a:cubicBezTo>
                    <a:pt x="1536" y="482"/>
                    <a:pt x="1536" y="482"/>
                    <a:pt x="1536" y="482"/>
                  </a:cubicBezTo>
                  <a:cubicBezTo>
                    <a:pt x="1540" y="515"/>
                    <a:pt x="1540" y="515"/>
                    <a:pt x="1540" y="515"/>
                  </a:cubicBezTo>
                  <a:cubicBezTo>
                    <a:pt x="1540" y="516"/>
                    <a:pt x="1540" y="516"/>
                    <a:pt x="1540" y="516"/>
                  </a:cubicBezTo>
                  <a:cubicBezTo>
                    <a:pt x="1540" y="519"/>
                    <a:pt x="1540" y="519"/>
                    <a:pt x="1540" y="519"/>
                  </a:cubicBezTo>
                  <a:cubicBezTo>
                    <a:pt x="1524" y="526"/>
                    <a:pt x="1524" y="526"/>
                    <a:pt x="1524" y="526"/>
                  </a:cubicBezTo>
                  <a:cubicBezTo>
                    <a:pt x="1522" y="546"/>
                    <a:pt x="1522" y="546"/>
                    <a:pt x="1522" y="546"/>
                  </a:cubicBezTo>
                  <a:cubicBezTo>
                    <a:pt x="1522" y="549"/>
                    <a:pt x="1522" y="549"/>
                    <a:pt x="1522" y="549"/>
                  </a:cubicBezTo>
                  <a:cubicBezTo>
                    <a:pt x="1485" y="564"/>
                    <a:pt x="1485" y="564"/>
                    <a:pt x="1485" y="564"/>
                  </a:cubicBezTo>
                  <a:cubicBezTo>
                    <a:pt x="1473" y="535"/>
                    <a:pt x="1473" y="535"/>
                    <a:pt x="1473" y="535"/>
                  </a:cubicBezTo>
                  <a:cubicBezTo>
                    <a:pt x="1465" y="533"/>
                    <a:pt x="1465" y="533"/>
                    <a:pt x="1465" y="533"/>
                  </a:cubicBezTo>
                  <a:cubicBezTo>
                    <a:pt x="1454" y="544"/>
                    <a:pt x="1454" y="544"/>
                    <a:pt x="1454" y="544"/>
                  </a:cubicBezTo>
                  <a:cubicBezTo>
                    <a:pt x="1446" y="565"/>
                    <a:pt x="1446" y="565"/>
                    <a:pt x="1446" y="565"/>
                  </a:cubicBezTo>
                  <a:cubicBezTo>
                    <a:pt x="1420" y="573"/>
                    <a:pt x="1420" y="573"/>
                    <a:pt x="1420" y="573"/>
                  </a:cubicBezTo>
                  <a:cubicBezTo>
                    <a:pt x="1405" y="562"/>
                    <a:pt x="1405" y="562"/>
                    <a:pt x="1405" y="562"/>
                  </a:cubicBezTo>
                  <a:cubicBezTo>
                    <a:pt x="1384" y="556"/>
                    <a:pt x="1384" y="556"/>
                    <a:pt x="1384" y="556"/>
                  </a:cubicBezTo>
                  <a:cubicBezTo>
                    <a:pt x="1378" y="526"/>
                    <a:pt x="1378" y="526"/>
                    <a:pt x="1378" y="526"/>
                  </a:cubicBezTo>
                  <a:cubicBezTo>
                    <a:pt x="1369" y="508"/>
                    <a:pt x="1369" y="508"/>
                    <a:pt x="1369" y="508"/>
                  </a:cubicBezTo>
                  <a:cubicBezTo>
                    <a:pt x="1356" y="503"/>
                    <a:pt x="1356" y="503"/>
                    <a:pt x="1356" y="503"/>
                  </a:cubicBezTo>
                  <a:cubicBezTo>
                    <a:pt x="1355" y="501"/>
                    <a:pt x="1355" y="501"/>
                    <a:pt x="1355" y="501"/>
                  </a:cubicBezTo>
                  <a:cubicBezTo>
                    <a:pt x="1346" y="489"/>
                    <a:pt x="1346" y="489"/>
                    <a:pt x="1346" y="489"/>
                  </a:cubicBezTo>
                  <a:cubicBezTo>
                    <a:pt x="1346" y="489"/>
                    <a:pt x="1346" y="489"/>
                    <a:pt x="1346" y="489"/>
                  </a:cubicBezTo>
                  <a:cubicBezTo>
                    <a:pt x="1336" y="472"/>
                    <a:pt x="1336" y="472"/>
                    <a:pt x="1336" y="472"/>
                  </a:cubicBezTo>
                  <a:cubicBezTo>
                    <a:pt x="1322" y="453"/>
                    <a:pt x="1322" y="453"/>
                    <a:pt x="1322" y="453"/>
                  </a:cubicBezTo>
                  <a:cubicBezTo>
                    <a:pt x="1309" y="453"/>
                    <a:pt x="1309" y="453"/>
                    <a:pt x="1309" y="453"/>
                  </a:cubicBezTo>
                  <a:cubicBezTo>
                    <a:pt x="1288" y="461"/>
                    <a:pt x="1288" y="461"/>
                    <a:pt x="1288" y="461"/>
                  </a:cubicBezTo>
                  <a:cubicBezTo>
                    <a:pt x="1287" y="462"/>
                    <a:pt x="1287" y="462"/>
                    <a:pt x="1287" y="462"/>
                  </a:cubicBezTo>
                  <a:cubicBezTo>
                    <a:pt x="1233" y="459"/>
                    <a:pt x="1233" y="459"/>
                    <a:pt x="1233" y="459"/>
                  </a:cubicBezTo>
                  <a:cubicBezTo>
                    <a:pt x="1192" y="450"/>
                    <a:pt x="1192" y="450"/>
                    <a:pt x="1192" y="450"/>
                  </a:cubicBezTo>
                  <a:cubicBezTo>
                    <a:pt x="1189" y="448"/>
                    <a:pt x="1181" y="445"/>
                    <a:pt x="1170" y="438"/>
                  </a:cubicBezTo>
                  <a:cubicBezTo>
                    <a:pt x="1138" y="427"/>
                    <a:pt x="1138" y="427"/>
                    <a:pt x="1138" y="427"/>
                  </a:cubicBezTo>
                  <a:cubicBezTo>
                    <a:pt x="1114" y="421"/>
                    <a:pt x="1100" y="415"/>
                    <a:pt x="1097" y="409"/>
                  </a:cubicBezTo>
                  <a:cubicBezTo>
                    <a:pt x="1092" y="406"/>
                    <a:pt x="1092" y="406"/>
                    <a:pt x="1092" y="406"/>
                  </a:cubicBezTo>
                  <a:cubicBezTo>
                    <a:pt x="1084" y="404"/>
                    <a:pt x="1084" y="404"/>
                    <a:pt x="1084" y="404"/>
                  </a:cubicBezTo>
                  <a:cubicBezTo>
                    <a:pt x="1065" y="393"/>
                    <a:pt x="1065" y="393"/>
                    <a:pt x="1065" y="393"/>
                  </a:cubicBezTo>
                  <a:cubicBezTo>
                    <a:pt x="1063" y="392"/>
                    <a:pt x="1063" y="392"/>
                    <a:pt x="1063" y="392"/>
                  </a:cubicBezTo>
                  <a:cubicBezTo>
                    <a:pt x="1060" y="388"/>
                    <a:pt x="1057" y="385"/>
                    <a:pt x="1055" y="381"/>
                  </a:cubicBezTo>
                  <a:cubicBezTo>
                    <a:pt x="1050" y="371"/>
                    <a:pt x="1050" y="371"/>
                    <a:pt x="1050" y="371"/>
                  </a:cubicBezTo>
                  <a:cubicBezTo>
                    <a:pt x="1042" y="358"/>
                    <a:pt x="1042" y="358"/>
                    <a:pt x="1042" y="358"/>
                  </a:cubicBezTo>
                  <a:cubicBezTo>
                    <a:pt x="1028" y="352"/>
                    <a:pt x="1028" y="352"/>
                    <a:pt x="1028" y="352"/>
                  </a:cubicBezTo>
                  <a:cubicBezTo>
                    <a:pt x="1023" y="355"/>
                    <a:pt x="1023" y="355"/>
                    <a:pt x="1023" y="355"/>
                  </a:cubicBezTo>
                  <a:cubicBezTo>
                    <a:pt x="1018" y="359"/>
                    <a:pt x="1018" y="359"/>
                    <a:pt x="1018" y="359"/>
                  </a:cubicBezTo>
                  <a:cubicBezTo>
                    <a:pt x="1015" y="362"/>
                    <a:pt x="1015" y="362"/>
                    <a:pt x="1015" y="362"/>
                  </a:cubicBezTo>
                  <a:cubicBezTo>
                    <a:pt x="1009" y="366"/>
                    <a:pt x="1004" y="368"/>
                    <a:pt x="1000" y="369"/>
                  </a:cubicBezTo>
                  <a:cubicBezTo>
                    <a:pt x="991" y="371"/>
                    <a:pt x="983" y="367"/>
                    <a:pt x="973" y="356"/>
                  </a:cubicBezTo>
                  <a:cubicBezTo>
                    <a:pt x="953" y="335"/>
                    <a:pt x="953" y="335"/>
                    <a:pt x="953" y="335"/>
                  </a:cubicBezTo>
                  <a:cubicBezTo>
                    <a:pt x="946" y="326"/>
                    <a:pt x="941" y="318"/>
                    <a:pt x="939" y="313"/>
                  </a:cubicBezTo>
                  <a:cubicBezTo>
                    <a:pt x="933" y="305"/>
                    <a:pt x="933" y="305"/>
                    <a:pt x="933" y="305"/>
                  </a:cubicBezTo>
                  <a:cubicBezTo>
                    <a:pt x="926" y="297"/>
                    <a:pt x="921" y="290"/>
                    <a:pt x="917" y="283"/>
                  </a:cubicBezTo>
                  <a:cubicBezTo>
                    <a:pt x="914" y="274"/>
                    <a:pt x="913" y="266"/>
                    <a:pt x="916" y="257"/>
                  </a:cubicBezTo>
                  <a:cubicBezTo>
                    <a:pt x="916" y="256"/>
                    <a:pt x="916" y="256"/>
                    <a:pt x="916" y="256"/>
                  </a:cubicBezTo>
                  <a:cubicBezTo>
                    <a:pt x="916" y="256"/>
                    <a:pt x="916" y="256"/>
                    <a:pt x="916" y="256"/>
                  </a:cubicBezTo>
                  <a:cubicBezTo>
                    <a:pt x="930" y="233"/>
                    <a:pt x="930" y="233"/>
                    <a:pt x="930" y="233"/>
                  </a:cubicBezTo>
                  <a:cubicBezTo>
                    <a:pt x="937" y="209"/>
                    <a:pt x="937" y="209"/>
                    <a:pt x="937" y="209"/>
                  </a:cubicBezTo>
                  <a:cubicBezTo>
                    <a:pt x="941" y="193"/>
                    <a:pt x="941" y="193"/>
                    <a:pt x="941" y="193"/>
                  </a:cubicBezTo>
                  <a:cubicBezTo>
                    <a:pt x="935" y="168"/>
                    <a:pt x="935" y="168"/>
                    <a:pt x="935" y="168"/>
                  </a:cubicBezTo>
                  <a:cubicBezTo>
                    <a:pt x="920" y="155"/>
                    <a:pt x="920" y="155"/>
                    <a:pt x="920" y="155"/>
                  </a:cubicBezTo>
                  <a:cubicBezTo>
                    <a:pt x="923" y="135"/>
                    <a:pt x="923" y="135"/>
                    <a:pt x="923" y="135"/>
                  </a:cubicBezTo>
                  <a:cubicBezTo>
                    <a:pt x="923" y="120"/>
                    <a:pt x="928" y="112"/>
                    <a:pt x="939" y="110"/>
                  </a:cubicBezTo>
                  <a:cubicBezTo>
                    <a:pt x="942" y="109"/>
                    <a:pt x="944" y="107"/>
                    <a:pt x="943" y="103"/>
                  </a:cubicBezTo>
                  <a:cubicBezTo>
                    <a:pt x="943" y="102"/>
                    <a:pt x="943" y="102"/>
                    <a:pt x="943" y="102"/>
                  </a:cubicBezTo>
                  <a:cubicBezTo>
                    <a:pt x="944" y="81"/>
                    <a:pt x="944" y="81"/>
                    <a:pt x="944" y="81"/>
                  </a:cubicBezTo>
                  <a:cubicBezTo>
                    <a:pt x="944" y="80"/>
                    <a:pt x="944" y="80"/>
                    <a:pt x="944" y="80"/>
                  </a:cubicBezTo>
                  <a:cubicBezTo>
                    <a:pt x="944" y="80"/>
                    <a:pt x="944" y="80"/>
                    <a:pt x="944" y="80"/>
                  </a:cubicBezTo>
                  <a:cubicBezTo>
                    <a:pt x="944" y="55"/>
                    <a:pt x="944" y="55"/>
                    <a:pt x="944" y="55"/>
                  </a:cubicBezTo>
                  <a:cubicBezTo>
                    <a:pt x="942" y="55"/>
                    <a:pt x="942" y="55"/>
                    <a:pt x="942" y="55"/>
                  </a:cubicBezTo>
                  <a:cubicBezTo>
                    <a:pt x="941" y="54"/>
                    <a:pt x="941" y="54"/>
                    <a:pt x="941" y="54"/>
                  </a:cubicBezTo>
                  <a:cubicBezTo>
                    <a:pt x="941" y="54"/>
                    <a:pt x="941" y="54"/>
                    <a:pt x="941" y="54"/>
                  </a:cubicBezTo>
                  <a:cubicBezTo>
                    <a:pt x="941" y="54"/>
                    <a:pt x="941" y="54"/>
                    <a:pt x="941" y="54"/>
                  </a:cubicBezTo>
                  <a:cubicBezTo>
                    <a:pt x="936" y="52"/>
                    <a:pt x="936" y="52"/>
                    <a:pt x="936" y="52"/>
                  </a:cubicBezTo>
                  <a:cubicBezTo>
                    <a:pt x="936" y="51"/>
                    <a:pt x="936" y="51"/>
                    <a:pt x="936" y="51"/>
                  </a:cubicBezTo>
                  <a:cubicBezTo>
                    <a:pt x="935" y="51"/>
                    <a:pt x="935" y="51"/>
                    <a:pt x="935" y="51"/>
                  </a:cubicBezTo>
                  <a:cubicBezTo>
                    <a:pt x="916" y="39"/>
                    <a:pt x="916" y="39"/>
                    <a:pt x="916" y="39"/>
                  </a:cubicBezTo>
                  <a:cubicBezTo>
                    <a:pt x="916" y="39"/>
                    <a:pt x="916" y="39"/>
                    <a:pt x="916" y="39"/>
                  </a:cubicBezTo>
                  <a:cubicBezTo>
                    <a:pt x="915" y="39"/>
                    <a:pt x="915" y="39"/>
                    <a:pt x="915" y="39"/>
                  </a:cubicBezTo>
                  <a:cubicBezTo>
                    <a:pt x="901" y="26"/>
                    <a:pt x="901" y="26"/>
                    <a:pt x="901" y="26"/>
                  </a:cubicBezTo>
                  <a:cubicBezTo>
                    <a:pt x="851" y="16"/>
                    <a:pt x="851" y="16"/>
                    <a:pt x="851" y="16"/>
                  </a:cubicBezTo>
                  <a:cubicBezTo>
                    <a:pt x="851" y="16"/>
                    <a:pt x="851" y="16"/>
                    <a:pt x="851" y="16"/>
                  </a:cubicBezTo>
                  <a:cubicBezTo>
                    <a:pt x="835" y="5"/>
                    <a:pt x="835" y="5"/>
                    <a:pt x="835" y="5"/>
                  </a:cubicBezTo>
                  <a:cubicBezTo>
                    <a:pt x="806" y="5"/>
                    <a:pt x="806" y="5"/>
                    <a:pt x="806" y="5"/>
                  </a:cubicBezTo>
                  <a:cubicBezTo>
                    <a:pt x="801" y="5"/>
                    <a:pt x="796" y="8"/>
                    <a:pt x="789" y="12"/>
                  </a:cubicBezTo>
                  <a:cubicBezTo>
                    <a:pt x="788" y="12"/>
                    <a:pt x="788" y="12"/>
                    <a:pt x="788" y="12"/>
                  </a:cubicBezTo>
                  <a:cubicBezTo>
                    <a:pt x="764" y="21"/>
                    <a:pt x="764" y="21"/>
                    <a:pt x="764" y="21"/>
                  </a:cubicBezTo>
                  <a:cubicBezTo>
                    <a:pt x="706" y="21"/>
                    <a:pt x="706" y="21"/>
                    <a:pt x="706" y="21"/>
                  </a:cubicBezTo>
                  <a:cubicBezTo>
                    <a:pt x="698" y="23"/>
                    <a:pt x="690" y="25"/>
                    <a:pt x="686" y="29"/>
                  </a:cubicBezTo>
                  <a:cubicBezTo>
                    <a:pt x="680" y="34"/>
                    <a:pt x="668" y="39"/>
                    <a:pt x="653" y="44"/>
                  </a:cubicBezTo>
                  <a:cubicBezTo>
                    <a:pt x="625" y="50"/>
                    <a:pt x="625" y="50"/>
                    <a:pt x="625" y="50"/>
                  </a:cubicBezTo>
                  <a:cubicBezTo>
                    <a:pt x="625" y="51"/>
                    <a:pt x="625" y="51"/>
                    <a:pt x="625" y="51"/>
                  </a:cubicBezTo>
                  <a:cubicBezTo>
                    <a:pt x="623" y="51"/>
                    <a:pt x="623" y="51"/>
                    <a:pt x="623" y="51"/>
                  </a:cubicBezTo>
                  <a:cubicBezTo>
                    <a:pt x="584" y="47"/>
                    <a:pt x="584" y="47"/>
                    <a:pt x="584" y="47"/>
                  </a:cubicBezTo>
                  <a:cubicBezTo>
                    <a:pt x="581" y="46"/>
                    <a:pt x="581" y="46"/>
                    <a:pt x="581" y="46"/>
                  </a:cubicBezTo>
                  <a:cubicBezTo>
                    <a:pt x="582" y="47"/>
                    <a:pt x="582" y="47"/>
                    <a:pt x="582" y="47"/>
                  </a:cubicBezTo>
                  <a:cubicBezTo>
                    <a:pt x="581" y="46"/>
                    <a:pt x="581" y="46"/>
                    <a:pt x="581" y="46"/>
                  </a:cubicBezTo>
                  <a:cubicBezTo>
                    <a:pt x="567" y="45"/>
                    <a:pt x="567" y="45"/>
                    <a:pt x="567" y="45"/>
                  </a:cubicBezTo>
                  <a:cubicBezTo>
                    <a:pt x="544" y="52"/>
                    <a:pt x="544" y="52"/>
                    <a:pt x="544" y="52"/>
                  </a:cubicBezTo>
                  <a:cubicBezTo>
                    <a:pt x="497" y="57"/>
                    <a:pt x="497" y="57"/>
                    <a:pt x="497" y="57"/>
                  </a:cubicBezTo>
                  <a:cubicBezTo>
                    <a:pt x="496" y="57"/>
                    <a:pt x="496" y="57"/>
                    <a:pt x="496" y="57"/>
                  </a:cubicBezTo>
                  <a:cubicBezTo>
                    <a:pt x="495" y="55"/>
                    <a:pt x="495" y="55"/>
                    <a:pt x="495" y="55"/>
                  </a:cubicBezTo>
                  <a:cubicBezTo>
                    <a:pt x="472" y="47"/>
                    <a:pt x="472" y="47"/>
                    <a:pt x="472" y="47"/>
                  </a:cubicBezTo>
                  <a:cubicBezTo>
                    <a:pt x="453" y="47"/>
                    <a:pt x="453" y="47"/>
                    <a:pt x="453" y="47"/>
                  </a:cubicBezTo>
                  <a:cubicBezTo>
                    <a:pt x="445" y="45"/>
                    <a:pt x="435" y="39"/>
                    <a:pt x="425" y="26"/>
                  </a:cubicBezTo>
                  <a:cubicBezTo>
                    <a:pt x="423" y="24"/>
                    <a:pt x="423" y="24"/>
                    <a:pt x="423" y="24"/>
                  </a:cubicBezTo>
                  <a:cubicBezTo>
                    <a:pt x="421" y="14"/>
                    <a:pt x="418" y="10"/>
                    <a:pt x="417" y="8"/>
                  </a:cubicBezTo>
                  <a:cubicBezTo>
                    <a:pt x="412" y="5"/>
                    <a:pt x="412" y="5"/>
                    <a:pt x="412" y="5"/>
                  </a:cubicBezTo>
                  <a:cubicBezTo>
                    <a:pt x="402" y="0"/>
                    <a:pt x="402" y="0"/>
                    <a:pt x="402" y="0"/>
                  </a:cubicBezTo>
                  <a:cubicBezTo>
                    <a:pt x="394" y="8"/>
                    <a:pt x="394" y="8"/>
                    <a:pt x="394" y="8"/>
                  </a:cubicBezTo>
                  <a:cubicBezTo>
                    <a:pt x="393" y="10"/>
                    <a:pt x="393" y="10"/>
                    <a:pt x="393" y="10"/>
                  </a:cubicBezTo>
                  <a:cubicBezTo>
                    <a:pt x="359" y="24"/>
                    <a:pt x="359" y="24"/>
                    <a:pt x="359" y="24"/>
                  </a:cubicBezTo>
                  <a:cubicBezTo>
                    <a:pt x="358" y="24"/>
                    <a:pt x="358" y="24"/>
                    <a:pt x="358" y="24"/>
                  </a:cubicBezTo>
                  <a:cubicBezTo>
                    <a:pt x="356" y="24"/>
                    <a:pt x="356" y="24"/>
                    <a:pt x="356" y="24"/>
                  </a:cubicBezTo>
                  <a:cubicBezTo>
                    <a:pt x="315" y="28"/>
                    <a:pt x="315" y="28"/>
                    <a:pt x="315" y="28"/>
                  </a:cubicBezTo>
                  <a:cubicBezTo>
                    <a:pt x="308" y="28"/>
                    <a:pt x="297" y="25"/>
                    <a:pt x="281" y="21"/>
                  </a:cubicBezTo>
                  <a:cubicBezTo>
                    <a:pt x="245" y="14"/>
                    <a:pt x="245" y="14"/>
                    <a:pt x="245" y="14"/>
                  </a:cubicBezTo>
                  <a:cubicBezTo>
                    <a:pt x="244" y="14"/>
                    <a:pt x="244" y="14"/>
                    <a:pt x="244" y="14"/>
                  </a:cubicBezTo>
                  <a:cubicBezTo>
                    <a:pt x="244" y="14"/>
                    <a:pt x="244" y="14"/>
                    <a:pt x="244" y="14"/>
                  </a:cubicBezTo>
                  <a:cubicBezTo>
                    <a:pt x="223" y="3"/>
                    <a:pt x="223" y="3"/>
                    <a:pt x="223" y="3"/>
                  </a:cubicBezTo>
                  <a:lnTo>
                    <a:pt x="205" y="3"/>
                  </a:lnTo>
                  <a:close/>
                </a:path>
              </a:pathLst>
            </a:custGeom>
            <a:solidFill>
              <a:srgbClr val="E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10" name="Freeform 13"/>
            <p:cNvSpPr>
              <a:spLocks/>
            </p:cNvSpPr>
            <p:nvPr/>
          </p:nvSpPr>
          <p:spPr bwMode="auto">
            <a:xfrm>
              <a:off x="4130676" y="3598863"/>
              <a:ext cx="741363" cy="774700"/>
            </a:xfrm>
            <a:custGeom>
              <a:avLst/>
              <a:gdLst>
                <a:gd name="T0" fmla="*/ 24 w 749"/>
                <a:gd name="T1" fmla="*/ 481 h 782"/>
                <a:gd name="T2" fmla="*/ 106 w 749"/>
                <a:gd name="T3" fmla="*/ 477 h 782"/>
                <a:gd name="T4" fmla="*/ 111 w 749"/>
                <a:gd name="T5" fmla="*/ 514 h 782"/>
                <a:gd name="T6" fmla="*/ 177 w 749"/>
                <a:gd name="T7" fmla="*/ 583 h 782"/>
                <a:gd name="T8" fmla="*/ 189 w 749"/>
                <a:gd name="T9" fmla="*/ 686 h 782"/>
                <a:gd name="T10" fmla="*/ 290 w 749"/>
                <a:gd name="T11" fmla="*/ 713 h 782"/>
                <a:gd name="T12" fmla="*/ 310 w 749"/>
                <a:gd name="T13" fmla="*/ 744 h 782"/>
                <a:gd name="T14" fmla="*/ 356 w 749"/>
                <a:gd name="T15" fmla="*/ 782 h 782"/>
                <a:gd name="T16" fmla="*/ 358 w 749"/>
                <a:gd name="T17" fmla="*/ 750 h 782"/>
                <a:gd name="T18" fmla="*/ 354 w 749"/>
                <a:gd name="T19" fmla="*/ 643 h 782"/>
                <a:gd name="T20" fmla="*/ 425 w 749"/>
                <a:gd name="T21" fmla="*/ 621 h 782"/>
                <a:gd name="T22" fmla="*/ 500 w 749"/>
                <a:gd name="T23" fmla="*/ 621 h 782"/>
                <a:gd name="T24" fmla="*/ 578 w 749"/>
                <a:gd name="T25" fmla="*/ 614 h 782"/>
                <a:gd name="T26" fmla="*/ 674 w 749"/>
                <a:gd name="T27" fmla="*/ 556 h 782"/>
                <a:gd name="T28" fmla="*/ 698 w 749"/>
                <a:gd name="T29" fmla="*/ 564 h 782"/>
                <a:gd name="T30" fmla="*/ 711 w 749"/>
                <a:gd name="T31" fmla="*/ 568 h 782"/>
                <a:gd name="T32" fmla="*/ 749 w 749"/>
                <a:gd name="T33" fmla="*/ 541 h 782"/>
                <a:gd name="T34" fmla="*/ 722 w 749"/>
                <a:gd name="T35" fmla="*/ 512 h 782"/>
                <a:gd name="T36" fmla="*/ 663 w 749"/>
                <a:gd name="T37" fmla="*/ 476 h 782"/>
                <a:gd name="T38" fmla="*/ 621 w 749"/>
                <a:gd name="T39" fmla="*/ 479 h 782"/>
                <a:gd name="T40" fmla="*/ 607 w 749"/>
                <a:gd name="T41" fmla="*/ 448 h 782"/>
                <a:gd name="T42" fmla="*/ 616 w 749"/>
                <a:gd name="T43" fmla="*/ 408 h 782"/>
                <a:gd name="T44" fmla="*/ 595 w 749"/>
                <a:gd name="T45" fmla="*/ 359 h 782"/>
                <a:gd name="T46" fmla="*/ 612 w 749"/>
                <a:gd name="T47" fmla="*/ 278 h 782"/>
                <a:gd name="T48" fmla="*/ 569 w 749"/>
                <a:gd name="T49" fmla="*/ 269 h 782"/>
                <a:gd name="T50" fmla="*/ 527 w 749"/>
                <a:gd name="T51" fmla="*/ 220 h 782"/>
                <a:gd name="T52" fmla="*/ 522 w 749"/>
                <a:gd name="T53" fmla="*/ 196 h 782"/>
                <a:gd name="T54" fmla="*/ 542 w 749"/>
                <a:gd name="T55" fmla="*/ 173 h 782"/>
                <a:gd name="T56" fmla="*/ 620 w 749"/>
                <a:gd name="T57" fmla="*/ 165 h 782"/>
                <a:gd name="T58" fmla="*/ 639 w 749"/>
                <a:gd name="T59" fmla="*/ 173 h 782"/>
                <a:gd name="T60" fmla="*/ 674 w 749"/>
                <a:gd name="T61" fmla="*/ 141 h 782"/>
                <a:gd name="T62" fmla="*/ 618 w 749"/>
                <a:gd name="T63" fmla="*/ 136 h 782"/>
                <a:gd name="T64" fmla="*/ 597 w 749"/>
                <a:gd name="T65" fmla="*/ 117 h 782"/>
                <a:gd name="T66" fmla="*/ 585 w 749"/>
                <a:gd name="T67" fmla="*/ 58 h 782"/>
                <a:gd name="T68" fmla="*/ 522 w 749"/>
                <a:gd name="T69" fmla="*/ 88 h 782"/>
                <a:gd name="T70" fmla="*/ 528 w 749"/>
                <a:gd name="T71" fmla="*/ 131 h 782"/>
                <a:gd name="T72" fmla="*/ 507 w 749"/>
                <a:gd name="T73" fmla="*/ 162 h 782"/>
                <a:gd name="T74" fmla="*/ 481 w 749"/>
                <a:gd name="T75" fmla="*/ 224 h 782"/>
                <a:gd name="T76" fmla="*/ 482 w 749"/>
                <a:gd name="T77" fmla="*/ 257 h 782"/>
                <a:gd name="T78" fmla="*/ 467 w 749"/>
                <a:gd name="T79" fmla="*/ 275 h 782"/>
                <a:gd name="T80" fmla="*/ 455 w 749"/>
                <a:gd name="T81" fmla="*/ 281 h 782"/>
                <a:gd name="T82" fmla="*/ 404 w 749"/>
                <a:gd name="T83" fmla="*/ 294 h 782"/>
                <a:gd name="T84" fmla="*/ 364 w 749"/>
                <a:gd name="T85" fmla="*/ 289 h 782"/>
                <a:gd name="T86" fmla="*/ 339 w 749"/>
                <a:gd name="T87" fmla="*/ 279 h 782"/>
                <a:gd name="T88" fmla="*/ 321 w 749"/>
                <a:gd name="T89" fmla="*/ 220 h 782"/>
                <a:gd name="T90" fmla="*/ 296 w 749"/>
                <a:gd name="T91" fmla="*/ 167 h 782"/>
                <a:gd name="T92" fmla="*/ 289 w 749"/>
                <a:gd name="T93" fmla="*/ 150 h 782"/>
                <a:gd name="T94" fmla="*/ 263 w 749"/>
                <a:gd name="T95" fmla="*/ 136 h 782"/>
                <a:gd name="T96" fmla="*/ 227 w 749"/>
                <a:gd name="T97" fmla="*/ 116 h 782"/>
                <a:gd name="T98" fmla="*/ 225 w 749"/>
                <a:gd name="T99" fmla="*/ 91 h 782"/>
                <a:gd name="T100" fmla="*/ 202 w 749"/>
                <a:gd name="T101" fmla="*/ 76 h 782"/>
                <a:gd name="T102" fmla="*/ 159 w 749"/>
                <a:gd name="T103" fmla="*/ 109 h 782"/>
                <a:gd name="T104" fmla="*/ 130 w 749"/>
                <a:gd name="T105" fmla="*/ 54 h 782"/>
                <a:gd name="T106" fmla="*/ 104 w 749"/>
                <a:gd name="T107" fmla="*/ 27 h 782"/>
                <a:gd name="T108" fmla="*/ 74 w 749"/>
                <a:gd name="T109" fmla="*/ 86 h 782"/>
                <a:gd name="T110" fmla="*/ 73 w 749"/>
                <a:gd name="T111" fmla="*/ 141 h 782"/>
                <a:gd name="T112" fmla="*/ 119 w 749"/>
                <a:gd name="T113" fmla="*/ 183 h 782"/>
                <a:gd name="T114" fmla="*/ 81 w 749"/>
                <a:gd name="T115" fmla="*/ 336 h 782"/>
                <a:gd name="T116" fmla="*/ 3 w 749"/>
                <a:gd name="T117" fmla="*/ 458 h 782"/>
                <a:gd name="T118" fmla="*/ 4 w 749"/>
                <a:gd name="T119" fmla="*/ 479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49" h="782">
                  <a:moveTo>
                    <a:pt x="4" y="479"/>
                  </a:moveTo>
                  <a:cubicBezTo>
                    <a:pt x="0" y="492"/>
                    <a:pt x="0" y="492"/>
                    <a:pt x="0" y="492"/>
                  </a:cubicBezTo>
                  <a:cubicBezTo>
                    <a:pt x="6" y="492"/>
                    <a:pt x="14" y="488"/>
                    <a:pt x="23" y="482"/>
                  </a:cubicBezTo>
                  <a:cubicBezTo>
                    <a:pt x="24" y="481"/>
                    <a:pt x="24" y="481"/>
                    <a:pt x="24" y="481"/>
                  </a:cubicBezTo>
                  <a:cubicBezTo>
                    <a:pt x="26" y="481"/>
                    <a:pt x="26" y="481"/>
                    <a:pt x="26" y="481"/>
                  </a:cubicBezTo>
                  <a:cubicBezTo>
                    <a:pt x="68" y="476"/>
                    <a:pt x="68" y="476"/>
                    <a:pt x="68" y="476"/>
                  </a:cubicBezTo>
                  <a:cubicBezTo>
                    <a:pt x="96" y="462"/>
                    <a:pt x="96" y="462"/>
                    <a:pt x="96" y="462"/>
                  </a:cubicBezTo>
                  <a:cubicBezTo>
                    <a:pt x="106" y="477"/>
                    <a:pt x="106" y="477"/>
                    <a:pt x="106" y="477"/>
                  </a:cubicBezTo>
                  <a:cubicBezTo>
                    <a:pt x="108" y="478"/>
                    <a:pt x="108" y="478"/>
                    <a:pt x="108" y="478"/>
                  </a:cubicBezTo>
                  <a:cubicBezTo>
                    <a:pt x="96" y="498"/>
                    <a:pt x="96" y="498"/>
                    <a:pt x="96" y="498"/>
                  </a:cubicBezTo>
                  <a:cubicBezTo>
                    <a:pt x="111" y="512"/>
                    <a:pt x="111" y="512"/>
                    <a:pt x="111" y="512"/>
                  </a:cubicBezTo>
                  <a:cubicBezTo>
                    <a:pt x="111" y="514"/>
                    <a:pt x="111" y="514"/>
                    <a:pt x="111" y="514"/>
                  </a:cubicBezTo>
                  <a:cubicBezTo>
                    <a:pt x="111" y="517"/>
                    <a:pt x="111" y="517"/>
                    <a:pt x="111" y="517"/>
                  </a:cubicBezTo>
                  <a:cubicBezTo>
                    <a:pt x="100" y="561"/>
                    <a:pt x="100" y="561"/>
                    <a:pt x="100" y="561"/>
                  </a:cubicBezTo>
                  <a:cubicBezTo>
                    <a:pt x="127" y="581"/>
                    <a:pt x="127" y="581"/>
                    <a:pt x="127" y="581"/>
                  </a:cubicBezTo>
                  <a:cubicBezTo>
                    <a:pt x="177" y="583"/>
                    <a:pt x="177" y="583"/>
                    <a:pt x="177" y="583"/>
                  </a:cubicBezTo>
                  <a:cubicBezTo>
                    <a:pt x="170" y="593"/>
                    <a:pt x="170" y="593"/>
                    <a:pt x="170" y="593"/>
                  </a:cubicBezTo>
                  <a:cubicBezTo>
                    <a:pt x="138" y="632"/>
                    <a:pt x="123" y="655"/>
                    <a:pt x="124" y="662"/>
                  </a:cubicBezTo>
                  <a:cubicBezTo>
                    <a:pt x="143" y="667"/>
                    <a:pt x="143" y="667"/>
                    <a:pt x="143" y="667"/>
                  </a:cubicBezTo>
                  <a:cubicBezTo>
                    <a:pt x="169" y="669"/>
                    <a:pt x="183" y="676"/>
                    <a:pt x="189" y="686"/>
                  </a:cubicBezTo>
                  <a:cubicBezTo>
                    <a:pt x="195" y="698"/>
                    <a:pt x="201" y="711"/>
                    <a:pt x="207" y="726"/>
                  </a:cubicBezTo>
                  <a:cubicBezTo>
                    <a:pt x="235" y="741"/>
                    <a:pt x="235" y="741"/>
                    <a:pt x="235" y="741"/>
                  </a:cubicBezTo>
                  <a:cubicBezTo>
                    <a:pt x="253" y="745"/>
                    <a:pt x="253" y="745"/>
                    <a:pt x="253" y="745"/>
                  </a:cubicBezTo>
                  <a:cubicBezTo>
                    <a:pt x="290" y="713"/>
                    <a:pt x="290" y="713"/>
                    <a:pt x="290" y="713"/>
                  </a:cubicBezTo>
                  <a:cubicBezTo>
                    <a:pt x="309" y="741"/>
                    <a:pt x="309" y="741"/>
                    <a:pt x="309" y="741"/>
                  </a:cubicBezTo>
                  <a:cubicBezTo>
                    <a:pt x="309" y="743"/>
                    <a:pt x="309" y="743"/>
                    <a:pt x="309" y="743"/>
                  </a:cubicBezTo>
                  <a:cubicBezTo>
                    <a:pt x="309" y="743"/>
                    <a:pt x="309" y="743"/>
                    <a:pt x="309" y="743"/>
                  </a:cubicBezTo>
                  <a:cubicBezTo>
                    <a:pt x="310" y="744"/>
                    <a:pt x="310" y="744"/>
                    <a:pt x="310" y="744"/>
                  </a:cubicBezTo>
                  <a:cubicBezTo>
                    <a:pt x="316" y="770"/>
                    <a:pt x="316" y="770"/>
                    <a:pt x="316" y="770"/>
                  </a:cubicBezTo>
                  <a:cubicBezTo>
                    <a:pt x="332" y="773"/>
                    <a:pt x="332" y="773"/>
                    <a:pt x="332" y="773"/>
                  </a:cubicBezTo>
                  <a:cubicBezTo>
                    <a:pt x="332" y="773"/>
                    <a:pt x="332" y="773"/>
                    <a:pt x="332" y="773"/>
                  </a:cubicBezTo>
                  <a:cubicBezTo>
                    <a:pt x="356" y="782"/>
                    <a:pt x="356" y="782"/>
                    <a:pt x="356" y="782"/>
                  </a:cubicBezTo>
                  <a:cubicBezTo>
                    <a:pt x="363" y="779"/>
                    <a:pt x="363" y="779"/>
                    <a:pt x="363" y="779"/>
                  </a:cubicBezTo>
                  <a:cubicBezTo>
                    <a:pt x="363" y="778"/>
                    <a:pt x="363" y="778"/>
                    <a:pt x="363" y="778"/>
                  </a:cubicBezTo>
                  <a:cubicBezTo>
                    <a:pt x="359" y="751"/>
                    <a:pt x="359" y="751"/>
                    <a:pt x="359" y="751"/>
                  </a:cubicBezTo>
                  <a:cubicBezTo>
                    <a:pt x="358" y="750"/>
                    <a:pt x="358" y="750"/>
                    <a:pt x="358" y="750"/>
                  </a:cubicBezTo>
                  <a:cubicBezTo>
                    <a:pt x="344" y="688"/>
                    <a:pt x="344" y="688"/>
                    <a:pt x="344" y="688"/>
                  </a:cubicBezTo>
                  <a:cubicBezTo>
                    <a:pt x="344" y="686"/>
                    <a:pt x="344" y="686"/>
                    <a:pt x="344" y="686"/>
                  </a:cubicBezTo>
                  <a:cubicBezTo>
                    <a:pt x="352" y="642"/>
                    <a:pt x="352" y="642"/>
                    <a:pt x="352" y="642"/>
                  </a:cubicBezTo>
                  <a:cubicBezTo>
                    <a:pt x="354" y="643"/>
                    <a:pt x="354" y="643"/>
                    <a:pt x="354" y="643"/>
                  </a:cubicBezTo>
                  <a:cubicBezTo>
                    <a:pt x="358" y="643"/>
                    <a:pt x="358" y="643"/>
                    <a:pt x="358" y="643"/>
                  </a:cubicBezTo>
                  <a:cubicBezTo>
                    <a:pt x="386" y="645"/>
                    <a:pt x="386" y="645"/>
                    <a:pt x="386" y="645"/>
                  </a:cubicBezTo>
                  <a:cubicBezTo>
                    <a:pt x="422" y="619"/>
                    <a:pt x="422" y="619"/>
                    <a:pt x="422" y="619"/>
                  </a:cubicBezTo>
                  <a:cubicBezTo>
                    <a:pt x="425" y="621"/>
                    <a:pt x="425" y="621"/>
                    <a:pt x="425" y="621"/>
                  </a:cubicBezTo>
                  <a:cubicBezTo>
                    <a:pt x="444" y="636"/>
                    <a:pt x="457" y="648"/>
                    <a:pt x="463" y="656"/>
                  </a:cubicBezTo>
                  <a:cubicBezTo>
                    <a:pt x="469" y="654"/>
                    <a:pt x="481" y="642"/>
                    <a:pt x="497" y="624"/>
                  </a:cubicBezTo>
                  <a:cubicBezTo>
                    <a:pt x="498" y="623"/>
                    <a:pt x="498" y="623"/>
                    <a:pt x="498" y="623"/>
                  </a:cubicBezTo>
                  <a:cubicBezTo>
                    <a:pt x="500" y="621"/>
                    <a:pt x="500" y="621"/>
                    <a:pt x="500" y="621"/>
                  </a:cubicBezTo>
                  <a:cubicBezTo>
                    <a:pt x="553" y="635"/>
                    <a:pt x="553" y="635"/>
                    <a:pt x="553" y="635"/>
                  </a:cubicBezTo>
                  <a:cubicBezTo>
                    <a:pt x="576" y="616"/>
                    <a:pt x="576" y="616"/>
                    <a:pt x="576" y="616"/>
                  </a:cubicBezTo>
                  <a:cubicBezTo>
                    <a:pt x="577" y="615"/>
                    <a:pt x="577" y="615"/>
                    <a:pt x="577" y="615"/>
                  </a:cubicBezTo>
                  <a:cubicBezTo>
                    <a:pt x="578" y="614"/>
                    <a:pt x="578" y="614"/>
                    <a:pt x="578" y="614"/>
                  </a:cubicBezTo>
                  <a:cubicBezTo>
                    <a:pt x="579" y="614"/>
                    <a:pt x="579" y="614"/>
                    <a:pt x="579" y="614"/>
                  </a:cubicBezTo>
                  <a:cubicBezTo>
                    <a:pt x="580" y="615"/>
                    <a:pt x="580" y="615"/>
                    <a:pt x="580" y="615"/>
                  </a:cubicBezTo>
                  <a:cubicBezTo>
                    <a:pt x="602" y="619"/>
                    <a:pt x="602" y="619"/>
                    <a:pt x="602" y="619"/>
                  </a:cubicBezTo>
                  <a:cubicBezTo>
                    <a:pt x="674" y="556"/>
                    <a:pt x="674" y="556"/>
                    <a:pt x="674" y="556"/>
                  </a:cubicBezTo>
                  <a:cubicBezTo>
                    <a:pt x="696" y="562"/>
                    <a:pt x="696" y="562"/>
                    <a:pt x="696" y="562"/>
                  </a:cubicBezTo>
                  <a:cubicBezTo>
                    <a:pt x="696" y="562"/>
                    <a:pt x="696" y="562"/>
                    <a:pt x="696" y="562"/>
                  </a:cubicBezTo>
                  <a:cubicBezTo>
                    <a:pt x="697" y="563"/>
                    <a:pt x="697" y="563"/>
                    <a:pt x="697" y="563"/>
                  </a:cubicBezTo>
                  <a:cubicBezTo>
                    <a:pt x="698" y="564"/>
                    <a:pt x="698" y="564"/>
                    <a:pt x="698" y="564"/>
                  </a:cubicBezTo>
                  <a:cubicBezTo>
                    <a:pt x="699" y="565"/>
                    <a:pt x="699" y="565"/>
                    <a:pt x="699" y="565"/>
                  </a:cubicBezTo>
                  <a:cubicBezTo>
                    <a:pt x="705" y="575"/>
                    <a:pt x="705" y="575"/>
                    <a:pt x="705" y="575"/>
                  </a:cubicBezTo>
                  <a:cubicBezTo>
                    <a:pt x="710" y="568"/>
                    <a:pt x="710" y="568"/>
                    <a:pt x="710" y="568"/>
                  </a:cubicBezTo>
                  <a:cubicBezTo>
                    <a:pt x="711" y="568"/>
                    <a:pt x="711" y="568"/>
                    <a:pt x="711" y="568"/>
                  </a:cubicBezTo>
                  <a:cubicBezTo>
                    <a:pt x="711" y="567"/>
                    <a:pt x="711" y="567"/>
                    <a:pt x="711" y="567"/>
                  </a:cubicBezTo>
                  <a:cubicBezTo>
                    <a:pt x="712" y="567"/>
                    <a:pt x="712" y="567"/>
                    <a:pt x="712" y="567"/>
                  </a:cubicBezTo>
                  <a:cubicBezTo>
                    <a:pt x="733" y="556"/>
                    <a:pt x="733" y="556"/>
                    <a:pt x="733" y="556"/>
                  </a:cubicBezTo>
                  <a:cubicBezTo>
                    <a:pt x="749" y="541"/>
                    <a:pt x="749" y="541"/>
                    <a:pt x="749" y="541"/>
                  </a:cubicBezTo>
                  <a:cubicBezTo>
                    <a:pt x="745" y="508"/>
                    <a:pt x="745" y="508"/>
                    <a:pt x="745" y="508"/>
                  </a:cubicBezTo>
                  <a:cubicBezTo>
                    <a:pt x="742" y="504"/>
                    <a:pt x="742" y="504"/>
                    <a:pt x="742" y="504"/>
                  </a:cubicBezTo>
                  <a:cubicBezTo>
                    <a:pt x="722" y="512"/>
                    <a:pt x="722" y="512"/>
                    <a:pt x="722" y="512"/>
                  </a:cubicBezTo>
                  <a:cubicBezTo>
                    <a:pt x="722" y="512"/>
                    <a:pt x="722" y="512"/>
                    <a:pt x="722" y="512"/>
                  </a:cubicBezTo>
                  <a:cubicBezTo>
                    <a:pt x="715" y="515"/>
                    <a:pt x="710" y="517"/>
                    <a:pt x="703" y="517"/>
                  </a:cubicBezTo>
                  <a:cubicBezTo>
                    <a:pt x="679" y="517"/>
                    <a:pt x="679" y="517"/>
                    <a:pt x="679" y="517"/>
                  </a:cubicBezTo>
                  <a:cubicBezTo>
                    <a:pt x="672" y="516"/>
                    <a:pt x="668" y="514"/>
                    <a:pt x="665" y="509"/>
                  </a:cubicBezTo>
                  <a:cubicBezTo>
                    <a:pt x="663" y="476"/>
                    <a:pt x="663" y="476"/>
                    <a:pt x="663" y="476"/>
                  </a:cubicBezTo>
                  <a:cubicBezTo>
                    <a:pt x="655" y="471"/>
                    <a:pt x="652" y="469"/>
                    <a:pt x="649" y="469"/>
                  </a:cubicBezTo>
                  <a:cubicBezTo>
                    <a:pt x="644" y="471"/>
                    <a:pt x="644" y="471"/>
                    <a:pt x="644" y="471"/>
                  </a:cubicBezTo>
                  <a:cubicBezTo>
                    <a:pt x="636" y="476"/>
                    <a:pt x="636" y="476"/>
                    <a:pt x="636" y="476"/>
                  </a:cubicBezTo>
                  <a:cubicBezTo>
                    <a:pt x="621" y="479"/>
                    <a:pt x="621" y="479"/>
                    <a:pt x="621" y="479"/>
                  </a:cubicBezTo>
                  <a:cubicBezTo>
                    <a:pt x="617" y="479"/>
                    <a:pt x="617" y="479"/>
                    <a:pt x="617" y="479"/>
                  </a:cubicBezTo>
                  <a:cubicBezTo>
                    <a:pt x="616" y="477"/>
                    <a:pt x="616" y="477"/>
                    <a:pt x="616" y="477"/>
                  </a:cubicBezTo>
                  <a:cubicBezTo>
                    <a:pt x="608" y="462"/>
                    <a:pt x="608" y="462"/>
                    <a:pt x="608" y="462"/>
                  </a:cubicBezTo>
                  <a:cubicBezTo>
                    <a:pt x="607" y="448"/>
                    <a:pt x="607" y="448"/>
                    <a:pt x="607" y="448"/>
                  </a:cubicBezTo>
                  <a:cubicBezTo>
                    <a:pt x="607" y="448"/>
                    <a:pt x="607" y="448"/>
                    <a:pt x="607" y="448"/>
                  </a:cubicBezTo>
                  <a:cubicBezTo>
                    <a:pt x="615" y="408"/>
                    <a:pt x="615" y="408"/>
                    <a:pt x="615" y="408"/>
                  </a:cubicBezTo>
                  <a:cubicBezTo>
                    <a:pt x="615" y="408"/>
                    <a:pt x="615" y="408"/>
                    <a:pt x="615" y="408"/>
                  </a:cubicBezTo>
                  <a:cubicBezTo>
                    <a:pt x="616" y="408"/>
                    <a:pt x="616" y="408"/>
                    <a:pt x="616" y="408"/>
                  </a:cubicBezTo>
                  <a:cubicBezTo>
                    <a:pt x="616" y="407"/>
                    <a:pt x="616" y="407"/>
                    <a:pt x="616" y="407"/>
                  </a:cubicBezTo>
                  <a:cubicBezTo>
                    <a:pt x="626" y="387"/>
                    <a:pt x="626" y="387"/>
                    <a:pt x="626" y="387"/>
                  </a:cubicBezTo>
                  <a:cubicBezTo>
                    <a:pt x="596" y="360"/>
                    <a:pt x="596" y="360"/>
                    <a:pt x="596" y="360"/>
                  </a:cubicBezTo>
                  <a:cubicBezTo>
                    <a:pt x="595" y="359"/>
                    <a:pt x="595" y="359"/>
                    <a:pt x="595" y="359"/>
                  </a:cubicBezTo>
                  <a:cubicBezTo>
                    <a:pt x="594" y="358"/>
                    <a:pt x="594" y="358"/>
                    <a:pt x="594" y="358"/>
                  </a:cubicBezTo>
                  <a:cubicBezTo>
                    <a:pt x="594" y="328"/>
                    <a:pt x="594" y="328"/>
                    <a:pt x="594" y="328"/>
                  </a:cubicBezTo>
                  <a:cubicBezTo>
                    <a:pt x="595" y="327"/>
                    <a:pt x="595" y="327"/>
                    <a:pt x="595" y="327"/>
                  </a:cubicBezTo>
                  <a:cubicBezTo>
                    <a:pt x="612" y="278"/>
                    <a:pt x="612" y="278"/>
                    <a:pt x="612" y="278"/>
                  </a:cubicBezTo>
                  <a:cubicBezTo>
                    <a:pt x="601" y="252"/>
                    <a:pt x="601" y="252"/>
                    <a:pt x="601" y="252"/>
                  </a:cubicBezTo>
                  <a:cubicBezTo>
                    <a:pt x="592" y="250"/>
                    <a:pt x="592" y="250"/>
                    <a:pt x="592" y="250"/>
                  </a:cubicBezTo>
                  <a:cubicBezTo>
                    <a:pt x="580" y="251"/>
                    <a:pt x="580" y="251"/>
                    <a:pt x="580" y="251"/>
                  </a:cubicBezTo>
                  <a:cubicBezTo>
                    <a:pt x="569" y="269"/>
                    <a:pt x="569" y="269"/>
                    <a:pt x="569" y="269"/>
                  </a:cubicBezTo>
                  <a:cubicBezTo>
                    <a:pt x="554" y="258"/>
                    <a:pt x="554" y="258"/>
                    <a:pt x="554" y="258"/>
                  </a:cubicBezTo>
                  <a:cubicBezTo>
                    <a:pt x="539" y="250"/>
                    <a:pt x="539" y="250"/>
                    <a:pt x="539" y="250"/>
                  </a:cubicBezTo>
                  <a:cubicBezTo>
                    <a:pt x="527" y="220"/>
                    <a:pt x="527" y="220"/>
                    <a:pt x="527" y="220"/>
                  </a:cubicBezTo>
                  <a:cubicBezTo>
                    <a:pt x="527" y="220"/>
                    <a:pt x="527" y="220"/>
                    <a:pt x="527" y="220"/>
                  </a:cubicBezTo>
                  <a:cubicBezTo>
                    <a:pt x="527" y="220"/>
                    <a:pt x="527" y="220"/>
                    <a:pt x="527" y="220"/>
                  </a:cubicBezTo>
                  <a:cubicBezTo>
                    <a:pt x="523" y="199"/>
                    <a:pt x="523" y="199"/>
                    <a:pt x="523" y="199"/>
                  </a:cubicBezTo>
                  <a:cubicBezTo>
                    <a:pt x="523" y="197"/>
                    <a:pt x="523" y="197"/>
                    <a:pt x="523" y="197"/>
                  </a:cubicBezTo>
                  <a:cubicBezTo>
                    <a:pt x="522" y="196"/>
                    <a:pt x="522" y="196"/>
                    <a:pt x="522" y="196"/>
                  </a:cubicBezTo>
                  <a:cubicBezTo>
                    <a:pt x="525" y="194"/>
                    <a:pt x="525" y="194"/>
                    <a:pt x="525" y="194"/>
                  </a:cubicBezTo>
                  <a:cubicBezTo>
                    <a:pt x="539" y="175"/>
                    <a:pt x="539" y="175"/>
                    <a:pt x="539" y="175"/>
                  </a:cubicBezTo>
                  <a:cubicBezTo>
                    <a:pt x="542" y="173"/>
                    <a:pt x="542" y="173"/>
                    <a:pt x="542" y="173"/>
                  </a:cubicBezTo>
                  <a:cubicBezTo>
                    <a:pt x="542" y="173"/>
                    <a:pt x="542" y="173"/>
                    <a:pt x="542" y="173"/>
                  </a:cubicBezTo>
                  <a:cubicBezTo>
                    <a:pt x="543" y="173"/>
                    <a:pt x="543" y="173"/>
                    <a:pt x="543" y="173"/>
                  </a:cubicBezTo>
                  <a:cubicBezTo>
                    <a:pt x="554" y="171"/>
                    <a:pt x="554" y="171"/>
                    <a:pt x="554" y="171"/>
                  </a:cubicBezTo>
                  <a:cubicBezTo>
                    <a:pt x="565" y="167"/>
                    <a:pt x="565" y="167"/>
                    <a:pt x="565" y="167"/>
                  </a:cubicBezTo>
                  <a:cubicBezTo>
                    <a:pt x="620" y="165"/>
                    <a:pt x="620" y="165"/>
                    <a:pt x="620" y="165"/>
                  </a:cubicBezTo>
                  <a:cubicBezTo>
                    <a:pt x="621" y="165"/>
                    <a:pt x="621" y="165"/>
                    <a:pt x="621" y="165"/>
                  </a:cubicBezTo>
                  <a:cubicBezTo>
                    <a:pt x="629" y="168"/>
                    <a:pt x="629" y="168"/>
                    <a:pt x="629" y="168"/>
                  </a:cubicBezTo>
                  <a:cubicBezTo>
                    <a:pt x="631" y="169"/>
                    <a:pt x="631" y="169"/>
                    <a:pt x="631" y="169"/>
                  </a:cubicBezTo>
                  <a:cubicBezTo>
                    <a:pt x="639" y="173"/>
                    <a:pt x="639" y="173"/>
                    <a:pt x="639" y="173"/>
                  </a:cubicBezTo>
                  <a:cubicBezTo>
                    <a:pt x="654" y="166"/>
                    <a:pt x="654" y="166"/>
                    <a:pt x="654" y="166"/>
                  </a:cubicBezTo>
                  <a:cubicBezTo>
                    <a:pt x="667" y="157"/>
                    <a:pt x="667" y="157"/>
                    <a:pt x="667" y="157"/>
                  </a:cubicBezTo>
                  <a:cubicBezTo>
                    <a:pt x="673" y="146"/>
                    <a:pt x="673" y="146"/>
                    <a:pt x="673" y="146"/>
                  </a:cubicBezTo>
                  <a:cubicBezTo>
                    <a:pt x="674" y="141"/>
                    <a:pt x="674" y="141"/>
                    <a:pt x="674" y="141"/>
                  </a:cubicBezTo>
                  <a:cubicBezTo>
                    <a:pt x="673" y="118"/>
                    <a:pt x="673" y="118"/>
                    <a:pt x="673" y="118"/>
                  </a:cubicBezTo>
                  <a:cubicBezTo>
                    <a:pt x="661" y="116"/>
                    <a:pt x="661" y="116"/>
                    <a:pt x="661" y="116"/>
                  </a:cubicBezTo>
                  <a:cubicBezTo>
                    <a:pt x="639" y="123"/>
                    <a:pt x="639" y="123"/>
                    <a:pt x="639" y="123"/>
                  </a:cubicBezTo>
                  <a:cubicBezTo>
                    <a:pt x="633" y="130"/>
                    <a:pt x="626" y="136"/>
                    <a:pt x="618" y="136"/>
                  </a:cubicBezTo>
                  <a:cubicBezTo>
                    <a:pt x="611" y="136"/>
                    <a:pt x="604" y="129"/>
                    <a:pt x="598" y="118"/>
                  </a:cubicBezTo>
                  <a:cubicBezTo>
                    <a:pt x="598" y="118"/>
                    <a:pt x="598" y="118"/>
                    <a:pt x="598" y="118"/>
                  </a:cubicBezTo>
                  <a:cubicBezTo>
                    <a:pt x="597" y="118"/>
                    <a:pt x="597" y="118"/>
                    <a:pt x="597" y="118"/>
                  </a:cubicBezTo>
                  <a:cubicBezTo>
                    <a:pt x="597" y="117"/>
                    <a:pt x="597" y="117"/>
                    <a:pt x="597" y="117"/>
                  </a:cubicBezTo>
                  <a:cubicBezTo>
                    <a:pt x="596" y="102"/>
                    <a:pt x="596" y="102"/>
                    <a:pt x="596" y="102"/>
                  </a:cubicBezTo>
                  <a:cubicBezTo>
                    <a:pt x="596" y="100"/>
                    <a:pt x="596" y="100"/>
                    <a:pt x="596" y="100"/>
                  </a:cubicBezTo>
                  <a:cubicBezTo>
                    <a:pt x="597" y="86"/>
                    <a:pt x="597" y="86"/>
                    <a:pt x="597" y="86"/>
                  </a:cubicBezTo>
                  <a:cubicBezTo>
                    <a:pt x="585" y="58"/>
                    <a:pt x="585" y="58"/>
                    <a:pt x="585" y="58"/>
                  </a:cubicBezTo>
                  <a:cubicBezTo>
                    <a:pt x="563" y="64"/>
                    <a:pt x="563" y="64"/>
                    <a:pt x="563" y="64"/>
                  </a:cubicBezTo>
                  <a:cubicBezTo>
                    <a:pt x="554" y="72"/>
                    <a:pt x="554" y="72"/>
                    <a:pt x="554" y="72"/>
                  </a:cubicBezTo>
                  <a:cubicBezTo>
                    <a:pt x="557" y="104"/>
                    <a:pt x="557" y="104"/>
                    <a:pt x="557" y="104"/>
                  </a:cubicBezTo>
                  <a:cubicBezTo>
                    <a:pt x="522" y="88"/>
                    <a:pt x="522" y="88"/>
                    <a:pt x="522" y="88"/>
                  </a:cubicBezTo>
                  <a:cubicBezTo>
                    <a:pt x="531" y="107"/>
                    <a:pt x="531" y="107"/>
                    <a:pt x="531" y="107"/>
                  </a:cubicBezTo>
                  <a:cubicBezTo>
                    <a:pt x="532" y="108"/>
                    <a:pt x="532" y="108"/>
                    <a:pt x="532" y="108"/>
                  </a:cubicBezTo>
                  <a:cubicBezTo>
                    <a:pt x="532" y="110"/>
                    <a:pt x="532" y="110"/>
                    <a:pt x="532" y="110"/>
                  </a:cubicBezTo>
                  <a:cubicBezTo>
                    <a:pt x="528" y="131"/>
                    <a:pt x="528" y="131"/>
                    <a:pt x="528" y="131"/>
                  </a:cubicBezTo>
                  <a:cubicBezTo>
                    <a:pt x="528" y="134"/>
                    <a:pt x="528" y="134"/>
                    <a:pt x="528" y="134"/>
                  </a:cubicBezTo>
                  <a:cubicBezTo>
                    <a:pt x="527" y="134"/>
                    <a:pt x="527" y="134"/>
                    <a:pt x="527" y="134"/>
                  </a:cubicBezTo>
                  <a:cubicBezTo>
                    <a:pt x="507" y="162"/>
                    <a:pt x="507" y="162"/>
                    <a:pt x="507" y="162"/>
                  </a:cubicBezTo>
                  <a:cubicBezTo>
                    <a:pt x="507" y="162"/>
                    <a:pt x="507" y="162"/>
                    <a:pt x="507" y="162"/>
                  </a:cubicBezTo>
                  <a:cubicBezTo>
                    <a:pt x="475" y="182"/>
                    <a:pt x="475" y="182"/>
                    <a:pt x="475" y="182"/>
                  </a:cubicBezTo>
                  <a:cubicBezTo>
                    <a:pt x="471" y="201"/>
                    <a:pt x="471" y="201"/>
                    <a:pt x="471" y="201"/>
                  </a:cubicBezTo>
                  <a:cubicBezTo>
                    <a:pt x="470" y="204"/>
                    <a:pt x="475" y="213"/>
                    <a:pt x="480" y="223"/>
                  </a:cubicBezTo>
                  <a:cubicBezTo>
                    <a:pt x="481" y="224"/>
                    <a:pt x="481" y="224"/>
                    <a:pt x="481" y="224"/>
                  </a:cubicBezTo>
                  <a:cubicBezTo>
                    <a:pt x="481" y="225"/>
                    <a:pt x="481" y="225"/>
                    <a:pt x="481" y="225"/>
                  </a:cubicBezTo>
                  <a:cubicBezTo>
                    <a:pt x="483" y="253"/>
                    <a:pt x="483" y="253"/>
                    <a:pt x="483" y="253"/>
                  </a:cubicBezTo>
                  <a:cubicBezTo>
                    <a:pt x="483" y="256"/>
                    <a:pt x="483" y="256"/>
                    <a:pt x="483" y="256"/>
                  </a:cubicBezTo>
                  <a:cubicBezTo>
                    <a:pt x="482" y="257"/>
                    <a:pt x="482" y="257"/>
                    <a:pt x="482" y="257"/>
                  </a:cubicBezTo>
                  <a:cubicBezTo>
                    <a:pt x="469" y="274"/>
                    <a:pt x="469" y="274"/>
                    <a:pt x="469" y="274"/>
                  </a:cubicBezTo>
                  <a:cubicBezTo>
                    <a:pt x="469" y="274"/>
                    <a:pt x="469" y="274"/>
                    <a:pt x="469" y="274"/>
                  </a:cubicBezTo>
                  <a:cubicBezTo>
                    <a:pt x="468" y="275"/>
                    <a:pt x="468" y="275"/>
                    <a:pt x="468" y="275"/>
                  </a:cubicBezTo>
                  <a:cubicBezTo>
                    <a:pt x="467" y="275"/>
                    <a:pt x="467" y="275"/>
                    <a:pt x="467" y="275"/>
                  </a:cubicBezTo>
                  <a:cubicBezTo>
                    <a:pt x="458" y="281"/>
                    <a:pt x="458" y="281"/>
                    <a:pt x="458" y="281"/>
                  </a:cubicBezTo>
                  <a:cubicBezTo>
                    <a:pt x="457" y="281"/>
                    <a:pt x="457" y="281"/>
                    <a:pt x="457" y="281"/>
                  </a:cubicBezTo>
                  <a:cubicBezTo>
                    <a:pt x="456" y="281"/>
                    <a:pt x="456" y="281"/>
                    <a:pt x="456" y="281"/>
                  </a:cubicBezTo>
                  <a:cubicBezTo>
                    <a:pt x="455" y="281"/>
                    <a:pt x="455" y="281"/>
                    <a:pt x="455" y="281"/>
                  </a:cubicBezTo>
                  <a:cubicBezTo>
                    <a:pt x="454" y="281"/>
                    <a:pt x="454" y="281"/>
                    <a:pt x="454" y="281"/>
                  </a:cubicBezTo>
                  <a:cubicBezTo>
                    <a:pt x="429" y="276"/>
                    <a:pt x="429" y="276"/>
                    <a:pt x="429" y="276"/>
                  </a:cubicBezTo>
                  <a:cubicBezTo>
                    <a:pt x="425" y="276"/>
                    <a:pt x="420" y="278"/>
                    <a:pt x="415" y="282"/>
                  </a:cubicBezTo>
                  <a:cubicBezTo>
                    <a:pt x="404" y="294"/>
                    <a:pt x="404" y="294"/>
                    <a:pt x="404" y="294"/>
                  </a:cubicBezTo>
                  <a:cubicBezTo>
                    <a:pt x="395" y="305"/>
                    <a:pt x="395" y="305"/>
                    <a:pt x="395" y="305"/>
                  </a:cubicBezTo>
                  <a:cubicBezTo>
                    <a:pt x="390" y="314"/>
                    <a:pt x="383" y="316"/>
                    <a:pt x="371" y="314"/>
                  </a:cubicBezTo>
                  <a:cubicBezTo>
                    <a:pt x="364" y="313"/>
                    <a:pt x="362" y="306"/>
                    <a:pt x="364" y="296"/>
                  </a:cubicBezTo>
                  <a:cubicBezTo>
                    <a:pt x="364" y="289"/>
                    <a:pt x="364" y="289"/>
                    <a:pt x="364" y="289"/>
                  </a:cubicBezTo>
                  <a:cubicBezTo>
                    <a:pt x="363" y="281"/>
                    <a:pt x="363" y="281"/>
                    <a:pt x="363" y="281"/>
                  </a:cubicBezTo>
                  <a:cubicBezTo>
                    <a:pt x="359" y="287"/>
                    <a:pt x="359" y="287"/>
                    <a:pt x="359" y="287"/>
                  </a:cubicBezTo>
                  <a:cubicBezTo>
                    <a:pt x="355" y="291"/>
                    <a:pt x="352" y="292"/>
                    <a:pt x="348" y="292"/>
                  </a:cubicBezTo>
                  <a:cubicBezTo>
                    <a:pt x="344" y="291"/>
                    <a:pt x="341" y="287"/>
                    <a:pt x="339" y="279"/>
                  </a:cubicBezTo>
                  <a:cubicBezTo>
                    <a:pt x="339" y="278"/>
                    <a:pt x="339" y="278"/>
                    <a:pt x="339" y="278"/>
                  </a:cubicBezTo>
                  <a:cubicBezTo>
                    <a:pt x="336" y="254"/>
                    <a:pt x="336" y="254"/>
                    <a:pt x="336" y="254"/>
                  </a:cubicBezTo>
                  <a:cubicBezTo>
                    <a:pt x="331" y="231"/>
                    <a:pt x="331" y="231"/>
                    <a:pt x="331" y="231"/>
                  </a:cubicBezTo>
                  <a:cubicBezTo>
                    <a:pt x="321" y="220"/>
                    <a:pt x="321" y="220"/>
                    <a:pt x="321" y="220"/>
                  </a:cubicBezTo>
                  <a:cubicBezTo>
                    <a:pt x="321" y="220"/>
                    <a:pt x="321" y="220"/>
                    <a:pt x="321" y="220"/>
                  </a:cubicBezTo>
                  <a:cubicBezTo>
                    <a:pt x="320" y="219"/>
                    <a:pt x="320" y="219"/>
                    <a:pt x="320" y="219"/>
                  </a:cubicBezTo>
                  <a:cubicBezTo>
                    <a:pt x="297" y="168"/>
                    <a:pt x="297" y="168"/>
                    <a:pt x="297" y="168"/>
                  </a:cubicBezTo>
                  <a:cubicBezTo>
                    <a:pt x="296" y="167"/>
                    <a:pt x="296" y="167"/>
                    <a:pt x="296" y="167"/>
                  </a:cubicBezTo>
                  <a:cubicBezTo>
                    <a:pt x="290" y="153"/>
                    <a:pt x="290" y="153"/>
                    <a:pt x="290" y="153"/>
                  </a:cubicBezTo>
                  <a:cubicBezTo>
                    <a:pt x="290" y="152"/>
                    <a:pt x="290" y="152"/>
                    <a:pt x="290" y="152"/>
                  </a:cubicBezTo>
                  <a:cubicBezTo>
                    <a:pt x="289" y="152"/>
                    <a:pt x="289" y="152"/>
                    <a:pt x="289" y="152"/>
                  </a:cubicBezTo>
                  <a:cubicBezTo>
                    <a:pt x="289" y="150"/>
                    <a:pt x="289" y="150"/>
                    <a:pt x="289" y="150"/>
                  </a:cubicBezTo>
                  <a:cubicBezTo>
                    <a:pt x="285" y="123"/>
                    <a:pt x="285" y="123"/>
                    <a:pt x="285" y="123"/>
                  </a:cubicBezTo>
                  <a:cubicBezTo>
                    <a:pt x="282" y="119"/>
                    <a:pt x="282" y="119"/>
                    <a:pt x="282" y="119"/>
                  </a:cubicBezTo>
                  <a:cubicBezTo>
                    <a:pt x="277" y="122"/>
                    <a:pt x="277" y="122"/>
                    <a:pt x="277" y="122"/>
                  </a:cubicBezTo>
                  <a:cubicBezTo>
                    <a:pt x="270" y="130"/>
                    <a:pt x="265" y="136"/>
                    <a:pt x="263" y="136"/>
                  </a:cubicBezTo>
                  <a:cubicBezTo>
                    <a:pt x="259" y="136"/>
                    <a:pt x="254" y="131"/>
                    <a:pt x="246" y="125"/>
                  </a:cubicBezTo>
                  <a:cubicBezTo>
                    <a:pt x="230" y="118"/>
                    <a:pt x="230" y="118"/>
                    <a:pt x="230" y="118"/>
                  </a:cubicBezTo>
                  <a:cubicBezTo>
                    <a:pt x="228" y="117"/>
                    <a:pt x="228" y="117"/>
                    <a:pt x="228" y="117"/>
                  </a:cubicBezTo>
                  <a:cubicBezTo>
                    <a:pt x="227" y="116"/>
                    <a:pt x="227" y="116"/>
                    <a:pt x="227" y="116"/>
                  </a:cubicBezTo>
                  <a:cubicBezTo>
                    <a:pt x="227" y="115"/>
                    <a:pt x="227" y="115"/>
                    <a:pt x="227" y="115"/>
                  </a:cubicBezTo>
                  <a:cubicBezTo>
                    <a:pt x="226" y="112"/>
                    <a:pt x="226" y="112"/>
                    <a:pt x="226" y="112"/>
                  </a:cubicBezTo>
                  <a:cubicBezTo>
                    <a:pt x="225" y="91"/>
                    <a:pt x="225" y="91"/>
                    <a:pt x="225" y="91"/>
                  </a:cubicBezTo>
                  <a:cubicBezTo>
                    <a:pt x="225" y="91"/>
                    <a:pt x="225" y="91"/>
                    <a:pt x="225" y="91"/>
                  </a:cubicBezTo>
                  <a:cubicBezTo>
                    <a:pt x="221" y="76"/>
                    <a:pt x="221" y="76"/>
                    <a:pt x="221" y="76"/>
                  </a:cubicBezTo>
                  <a:cubicBezTo>
                    <a:pt x="213" y="54"/>
                    <a:pt x="213" y="54"/>
                    <a:pt x="213" y="54"/>
                  </a:cubicBezTo>
                  <a:cubicBezTo>
                    <a:pt x="204" y="54"/>
                    <a:pt x="204" y="54"/>
                    <a:pt x="204" y="54"/>
                  </a:cubicBezTo>
                  <a:cubicBezTo>
                    <a:pt x="206" y="63"/>
                    <a:pt x="204" y="70"/>
                    <a:pt x="202" y="76"/>
                  </a:cubicBezTo>
                  <a:cubicBezTo>
                    <a:pt x="200" y="82"/>
                    <a:pt x="196" y="86"/>
                    <a:pt x="190" y="91"/>
                  </a:cubicBezTo>
                  <a:cubicBezTo>
                    <a:pt x="188" y="99"/>
                    <a:pt x="184" y="104"/>
                    <a:pt x="180" y="108"/>
                  </a:cubicBezTo>
                  <a:cubicBezTo>
                    <a:pt x="174" y="115"/>
                    <a:pt x="169" y="115"/>
                    <a:pt x="162" y="110"/>
                  </a:cubicBezTo>
                  <a:cubicBezTo>
                    <a:pt x="159" y="109"/>
                    <a:pt x="159" y="109"/>
                    <a:pt x="159" y="109"/>
                  </a:cubicBezTo>
                  <a:cubicBezTo>
                    <a:pt x="153" y="107"/>
                    <a:pt x="152" y="100"/>
                    <a:pt x="153" y="86"/>
                  </a:cubicBezTo>
                  <a:cubicBezTo>
                    <a:pt x="153" y="81"/>
                    <a:pt x="153" y="81"/>
                    <a:pt x="153" y="81"/>
                  </a:cubicBezTo>
                  <a:cubicBezTo>
                    <a:pt x="139" y="72"/>
                    <a:pt x="139" y="72"/>
                    <a:pt x="139" y="72"/>
                  </a:cubicBezTo>
                  <a:cubicBezTo>
                    <a:pt x="134" y="70"/>
                    <a:pt x="131" y="64"/>
                    <a:pt x="130" y="54"/>
                  </a:cubicBezTo>
                  <a:cubicBezTo>
                    <a:pt x="135" y="7"/>
                    <a:pt x="135" y="7"/>
                    <a:pt x="135" y="7"/>
                  </a:cubicBezTo>
                  <a:cubicBezTo>
                    <a:pt x="133" y="0"/>
                    <a:pt x="133" y="0"/>
                    <a:pt x="133" y="0"/>
                  </a:cubicBezTo>
                  <a:cubicBezTo>
                    <a:pt x="116" y="19"/>
                    <a:pt x="116" y="19"/>
                    <a:pt x="116" y="19"/>
                  </a:cubicBezTo>
                  <a:cubicBezTo>
                    <a:pt x="104" y="27"/>
                    <a:pt x="104" y="27"/>
                    <a:pt x="104" y="27"/>
                  </a:cubicBezTo>
                  <a:cubicBezTo>
                    <a:pt x="101" y="34"/>
                    <a:pt x="101" y="34"/>
                    <a:pt x="101" y="34"/>
                  </a:cubicBezTo>
                  <a:cubicBezTo>
                    <a:pt x="105" y="44"/>
                    <a:pt x="107" y="51"/>
                    <a:pt x="107" y="57"/>
                  </a:cubicBezTo>
                  <a:cubicBezTo>
                    <a:pt x="107" y="67"/>
                    <a:pt x="102" y="76"/>
                    <a:pt x="93" y="79"/>
                  </a:cubicBezTo>
                  <a:cubicBezTo>
                    <a:pt x="74" y="86"/>
                    <a:pt x="74" y="86"/>
                    <a:pt x="74" y="86"/>
                  </a:cubicBezTo>
                  <a:cubicBezTo>
                    <a:pt x="68" y="89"/>
                    <a:pt x="68" y="89"/>
                    <a:pt x="68" y="89"/>
                  </a:cubicBezTo>
                  <a:cubicBezTo>
                    <a:pt x="67" y="97"/>
                    <a:pt x="67" y="97"/>
                    <a:pt x="67" y="97"/>
                  </a:cubicBezTo>
                  <a:cubicBezTo>
                    <a:pt x="67" y="126"/>
                    <a:pt x="67" y="126"/>
                    <a:pt x="67" y="126"/>
                  </a:cubicBezTo>
                  <a:cubicBezTo>
                    <a:pt x="68" y="136"/>
                    <a:pt x="69" y="141"/>
                    <a:pt x="73" y="141"/>
                  </a:cubicBezTo>
                  <a:cubicBezTo>
                    <a:pt x="79" y="144"/>
                    <a:pt x="86" y="144"/>
                    <a:pt x="93" y="139"/>
                  </a:cubicBezTo>
                  <a:cubicBezTo>
                    <a:pt x="99" y="136"/>
                    <a:pt x="99" y="136"/>
                    <a:pt x="99" y="136"/>
                  </a:cubicBezTo>
                  <a:cubicBezTo>
                    <a:pt x="119" y="182"/>
                    <a:pt x="119" y="182"/>
                    <a:pt x="119" y="182"/>
                  </a:cubicBezTo>
                  <a:cubicBezTo>
                    <a:pt x="119" y="183"/>
                    <a:pt x="119" y="183"/>
                    <a:pt x="119" y="183"/>
                  </a:cubicBezTo>
                  <a:cubicBezTo>
                    <a:pt x="119" y="183"/>
                    <a:pt x="119" y="183"/>
                    <a:pt x="119" y="183"/>
                  </a:cubicBezTo>
                  <a:cubicBezTo>
                    <a:pt x="119" y="185"/>
                    <a:pt x="119" y="185"/>
                    <a:pt x="119" y="185"/>
                  </a:cubicBezTo>
                  <a:cubicBezTo>
                    <a:pt x="112" y="269"/>
                    <a:pt x="104" y="316"/>
                    <a:pt x="95" y="329"/>
                  </a:cubicBezTo>
                  <a:cubicBezTo>
                    <a:pt x="90" y="333"/>
                    <a:pt x="87" y="335"/>
                    <a:pt x="81" y="336"/>
                  </a:cubicBezTo>
                  <a:cubicBezTo>
                    <a:pt x="74" y="336"/>
                    <a:pt x="68" y="335"/>
                    <a:pt x="61" y="331"/>
                  </a:cubicBezTo>
                  <a:cubicBezTo>
                    <a:pt x="34" y="386"/>
                    <a:pt x="16" y="414"/>
                    <a:pt x="7" y="419"/>
                  </a:cubicBezTo>
                  <a:cubicBezTo>
                    <a:pt x="8" y="419"/>
                    <a:pt x="8" y="419"/>
                    <a:pt x="8" y="419"/>
                  </a:cubicBezTo>
                  <a:cubicBezTo>
                    <a:pt x="4" y="420"/>
                    <a:pt x="2" y="433"/>
                    <a:pt x="3" y="458"/>
                  </a:cubicBezTo>
                  <a:cubicBezTo>
                    <a:pt x="9" y="463"/>
                    <a:pt x="9" y="463"/>
                    <a:pt x="9" y="463"/>
                  </a:cubicBezTo>
                  <a:cubicBezTo>
                    <a:pt x="11" y="465"/>
                    <a:pt x="11" y="465"/>
                    <a:pt x="11" y="465"/>
                  </a:cubicBezTo>
                  <a:cubicBezTo>
                    <a:pt x="13" y="467"/>
                    <a:pt x="13" y="467"/>
                    <a:pt x="13" y="467"/>
                  </a:cubicBezTo>
                  <a:lnTo>
                    <a:pt x="4" y="4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11" name="Freeform 14"/>
            <p:cNvSpPr>
              <a:spLocks/>
            </p:cNvSpPr>
            <p:nvPr/>
          </p:nvSpPr>
          <p:spPr bwMode="auto">
            <a:xfrm>
              <a:off x="4660901" y="3587750"/>
              <a:ext cx="501650" cy="433388"/>
            </a:xfrm>
            <a:custGeom>
              <a:avLst/>
              <a:gdLst>
                <a:gd name="T0" fmla="*/ 377 w 506"/>
                <a:gd name="T1" fmla="*/ 20 h 438"/>
                <a:gd name="T2" fmla="*/ 346 w 506"/>
                <a:gd name="T3" fmla="*/ 26 h 438"/>
                <a:gd name="T4" fmla="*/ 342 w 506"/>
                <a:gd name="T5" fmla="*/ 1 h 438"/>
                <a:gd name="T6" fmla="*/ 331 w 506"/>
                <a:gd name="T7" fmla="*/ 26 h 438"/>
                <a:gd name="T8" fmla="*/ 314 w 506"/>
                <a:gd name="T9" fmla="*/ 47 h 438"/>
                <a:gd name="T10" fmla="*/ 285 w 506"/>
                <a:gd name="T11" fmla="*/ 46 h 438"/>
                <a:gd name="T12" fmla="*/ 280 w 506"/>
                <a:gd name="T13" fmla="*/ 66 h 438"/>
                <a:gd name="T14" fmla="*/ 250 w 506"/>
                <a:gd name="T15" fmla="*/ 74 h 438"/>
                <a:gd name="T16" fmla="*/ 239 w 506"/>
                <a:gd name="T17" fmla="*/ 80 h 438"/>
                <a:gd name="T18" fmla="*/ 212 w 506"/>
                <a:gd name="T19" fmla="*/ 70 h 438"/>
                <a:gd name="T20" fmla="*/ 194 w 506"/>
                <a:gd name="T21" fmla="*/ 63 h 438"/>
                <a:gd name="T22" fmla="*/ 223 w 506"/>
                <a:gd name="T23" fmla="*/ 107 h 438"/>
                <a:gd name="T24" fmla="*/ 238 w 506"/>
                <a:gd name="T25" fmla="*/ 121 h 438"/>
                <a:gd name="T26" fmla="*/ 232 w 506"/>
                <a:gd name="T27" fmla="*/ 146 h 438"/>
                <a:gd name="T28" fmla="*/ 184 w 506"/>
                <a:gd name="T29" fmla="*/ 170 h 438"/>
                <a:gd name="T30" fmla="*/ 165 w 506"/>
                <a:gd name="T31" fmla="*/ 172 h 438"/>
                <a:gd name="T32" fmla="*/ 146 w 506"/>
                <a:gd name="T33" fmla="*/ 167 h 438"/>
                <a:gd name="T34" fmla="*/ 124 w 506"/>
                <a:gd name="T35" fmla="*/ 188 h 438"/>
                <a:gd name="T36" fmla="*/ 103 w 506"/>
                <a:gd name="T37" fmla="*/ 196 h 438"/>
                <a:gd name="T38" fmla="*/ 21 w 506"/>
                <a:gd name="T39" fmla="*/ 195 h 438"/>
                <a:gd name="T40" fmla="*/ 13 w 506"/>
                <a:gd name="T41" fmla="*/ 253 h 438"/>
                <a:gd name="T42" fmla="*/ 29 w 506"/>
                <a:gd name="T43" fmla="*/ 264 h 438"/>
                <a:gd name="T44" fmla="*/ 40 w 506"/>
                <a:gd name="T45" fmla="*/ 251 h 438"/>
                <a:gd name="T46" fmla="*/ 74 w 506"/>
                <a:gd name="T47" fmla="*/ 254 h 438"/>
                <a:gd name="T48" fmla="*/ 82 w 506"/>
                <a:gd name="T49" fmla="*/ 311 h 438"/>
                <a:gd name="T50" fmla="*/ 70 w 506"/>
                <a:gd name="T51" fmla="*/ 343 h 438"/>
                <a:gd name="T52" fmla="*/ 100 w 506"/>
                <a:gd name="T53" fmla="*/ 393 h 438"/>
                <a:gd name="T54" fmla="*/ 87 w 506"/>
                <a:gd name="T55" fmla="*/ 438 h 438"/>
                <a:gd name="T56" fmla="*/ 122 w 506"/>
                <a:gd name="T57" fmla="*/ 421 h 438"/>
                <a:gd name="T58" fmla="*/ 146 w 506"/>
                <a:gd name="T59" fmla="*/ 424 h 438"/>
                <a:gd name="T60" fmla="*/ 223 w 506"/>
                <a:gd name="T61" fmla="*/ 423 h 438"/>
                <a:gd name="T62" fmla="*/ 261 w 506"/>
                <a:gd name="T63" fmla="*/ 398 h 438"/>
                <a:gd name="T64" fmla="*/ 303 w 506"/>
                <a:gd name="T65" fmla="*/ 362 h 438"/>
                <a:gd name="T66" fmla="*/ 329 w 506"/>
                <a:gd name="T67" fmla="*/ 374 h 438"/>
                <a:gd name="T68" fmla="*/ 363 w 506"/>
                <a:gd name="T69" fmla="*/ 387 h 438"/>
                <a:gd name="T70" fmla="*/ 387 w 506"/>
                <a:gd name="T71" fmla="*/ 395 h 438"/>
                <a:gd name="T72" fmla="*/ 391 w 506"/>
                <a:gd name="T73" fmla="*/ 382 h 438"/>
                <a:gd name="T74" fmla="*/ 400 w 506"/>
                <a:gd name="T75" fmla="*/ 375 h 438"/>
                <a:gd name="T76" fmla="*/ 416 w 506"/>
                <a:gd name="T77" fmla="*/ 364 h 438"/>
                <a:gd name="T78" fmla="*/ 458 w 506"/>
                <a:gd name="T79" fmla="*/ 335 h 438"/>
                <a:gd name="T80" fmla="*/ 464 w 506"/>
                <a:gd name="T81" fmla="*/ 327 h 438"/>
                <a:gd name="T82" fmla="*/ 484 w 506"/>
                <a:gd name="T83" fmla="*/ 322 h 438"/>
                <a:gd name="T84" fmla="*/ 501 w 506"/>
                <a:gd name="T85" fmla="*/ 312 h 438"/>
                <a:gd name="T86" fmla="*/ 491 w 506"/>
                <a:gd name="T87" fmla="*/ 272 h 438"/>
                <a:gd name="T88" fmla="*/ 496 w 506"/>
                <a:gd name="T89" fmla="*/ 248 h 438"/>
                <a:gd name="T90" fmla="*/ 459 w 506"/>
                <a:gd name="T91" fmla="*/ 219 h 438"/>
                <a:gd name="T92" fmla="*/ 493 w 506"/>
                <a:gd name="T93" fmla="*/ 91 h 438"/>
                <a:gd name="T94" fmla="*/ 472 w 506"/>
                <a:gd name="T95" fmla="*/ 100 h 438"/>
                <a:gd name="T96" fmla="*/ 445 w 506"/>
                <a:gd name="T97" fmla="*/ 101 h 438"/>
                <a:gd name="T98" fmla="*/ 441 w 506"/>
                <a:gd name="T99" fmla="*/ 91 h 438"/>
                <a:gd name="T100" fmla="*/ 438 w 506"/>
                <a:gd name="T101" fmla="*/ 84 h 438"/>
                <a:gd name="T102" fmla="*/ 414 w 506"/>
                <a:gd name="T103" fmla="*/ 53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6" h="438">
                  <a:moveTo>
                    <a:pt x="398" y="8"/>
                  </a:moveTo>
                  <a:cubicBezTo>
                    <a:pt x="390" y="5"/>
                    <a:pt x="390" y="5"/>
                    <a:pt x="390" y="5"/>
                  </a:cubicBezTo>
                  <a:cubicBezTo>
                    <a:pt x="382" y="10"/>
                    <a:pt x="382" y="10"/>
                    <a:pt x="382" y="10"/>
                  </a:cubicBezTo>
                  <a:cubicBezTo>
                    <a:pt x="377" y="20"/>
                    <a:pt x="377" y="20"/>
                    <a:pt x="377" y="20"/>
                  </a:cubicBezTo>
                  <a:cubicBezTo>
                    <a:pt x="372" y="29"/>
                    <a:pt x="368" y="35"/>
                    <a:pt x="361" y="35"/>
                  </a:cubicBezTo>
                  <a:cubicBezTo>
                    <a:pt x="357" y="35"/>
                    <a:pt x="351" y="32"/>
                    <a:pt x="348" y="28"/>
                  </a:cubicBezTo>
                  <a:cubicBezTo>
                    <a:pt x="347" y="27"/>
                    <a:pt x="347" y="27"/>
                    <a:pt x="347" y="27"/>
                  </a:cubicBezTo>
                  <a:cubicBezTo>
                    <a:pt x="346" y="26"/>
                    <a:pt x="346" y="26"/>
                    <a:pt x="346" y="26"/>
                  </a:cubicBezTo>
                  <a:cubicBezTo>
                    <a:pt x="346" y="26"/>
                    <a:pt x="346" y="26"/>
                    <a:pt x="346" y="26"/>
                  </a:cubicBezTo>
                  <a:cubicBezTo>
                    <a:pt x="343" y="16"/>
                    <a:pt x="343" y="16"/>
                    <a:pt x="343" y="16"/>
                  </a:cubicBezTo>
                  <a:cubicBezTo>
                    <a:pt x="343" y="15"/>
                    <a:pt x="343" y="15"/>
                    <a:pt x="343" y="15"/>
                  </a:cubicBezTo>
                  <a:cubicBezTo>
                    <a:pt x="342" y="1"/>
                    <a:pt x="342" y="1"/>
                    <a:pt x="342" y="1"/>
                  </a:cubicBezTo>
                  <a:cubicBezTo>
                    <a:pt x="335" y="0"/>
                    <a:pt x="335" y="0"/>
                    <a:pt x="335" y="0"/>
                  </a:cubicBezTo>
                  <a:cubicBezTo>
                    <a:pt x="334" y="1"/>
                    <a:pt x="334" y="1"/>
                    <a:pt x="334" y="1"/>
                  </a:cubicBezTo>
                  <a:cubicBezTo>
                    <a:pt x="331" y="12"/>
                    <a:pt x="331" y="12"/>
                    <a:pt x="331" y="12"/>
                  </a:cubicBezTo>
                  <a:cubicBezTo>
                    <a:pt x="331" y="26"/>
                    <a:pt x="331" y="26"/>
                    <a:pt x="331" y="26"/>
                  </a:cubicBezTo>
                  <a:cubicBezTo>
                    <a:pt x="330" y="27"/>
                    <a:pt x="330" y="27"/>
                    <a:pt x="330" y="27"/>
                  </a:cubicBezTo>
                  <a:cubicBezTo>
                    <a:pt x="329" y="28"/>
                    <a:pt x="329" y="28"/>
                    <a:pt x="329" y="28"/>
                  </a:cubicBezTo>
                  <a:cubicBezTo>
                    <a:pt x="316" y="45"/>
                    <a:pt x="316" y="45"/>
                    <a:pt x="316" y="45"/>
                  </a:cubicBezTo>
                  <a:cubicBezTo>
                    <a:pt x="314" y="47"/>
                    <a:pt x="314" y="47"/>
                    <a:pt x="314" y="47"/>
                  </a:cubicBezTo>
                  <a:cubicBezTo>
                    <a:pt x="312" y="47"/>
                    <a:pt x="312" y="47"/>
                    <a:pt x="312" y="47"/>
                  </a:cubicBezTo>
                  <a:cubicBezTo>
                    <a:pt x="287" y="45"/>
                    <a:pt x="287" y="45"/>
                    <a:pt x="287" y="45"/>
                  </a:cubicBezTo>
                  <a:cubicBezTo>
                    <a:pt x="285" y="45"/>
                    <a:pt x="285" y="45"/>
                    <a:pt x="285" y="45"/>
                  </a:cubicBezTo>
                  <a:cubicBezTo>
                    <a:pt x="285" y="46"/>
                    <a:pt x="285" y="46"/>
                    <a:pt x="285" y="46"/>
                  </a:cubicBezTo>
                  <a:cubicBezTo>
                    <a:pt x="285" y="46"/>
                    <a:pt x="285" y="46"/>
                    <a:pt x="285" y="46"/>
                  </a:cubicBezTo>
                  <a:cubicBezTo>
                    <a:pt x="285" y="47"/>
                    <a:pt x="285" y="47"/>
                    <a:pt x="285" y="47"/>
                  </a:cubicBezTo>
                  <a:cubicBezTo>
                    <a:pt x="276" y="59"/>
                    <a:pt x="276" y="59"/>
                    <a:pt x="276" y="59"/>
                  </a:cubicBezTo>
                  <a:cubicBezTo>
                    <a:pt x="280" y="66"/>
                    <a:pt x="280" y="66"/>
                    <a:pt x="280" y="66"/>
                  </a:cubicBezTo>
                  <a:cubicBezTo>
                    <a:pt x="281" y="66"/>
                    <a:pt x="281" y="66"/>
                    <a:pt x="281" y="66"/>
                  </a:cubicBezTo>
                  <a:cubicBezTo>
                    <a:pt x="273" y="78"/>
                    <a:pt x="273" y="78"/>
                    <a:pt x="273" y="78"/>
                  </a:cubicBezTo>
                  <a:cubicBezTo>
                    <a:pt x="250" y="78"/>
                    <a:pt x="250" y="78"/>
                    <a:pt x="250" y="78"/>
                  </a:cubicBezTo>
                  <a:cubicBezTo>
                    <a:pt x="250" y="74"/>
                    <a:pt x="250" y="74"/>
                    <a:pt x="250" y="74"/>
                  </a:cubicBezTo>
                  <a:cubicBezTo>
                    <a:pt x="248" y="72"/>
                    <a:pt x="248" y="72"/>
                    <a:pt x="248" y="72"/>
                  </a:cubicBezTo>
                  <a:cubicBezTo>
                    <a:pt x="245" y="70"/>
                    <a:pt x="245" y="70"/>
                    <a:pt x="245" y="70"/>
                  </a:cubicBezTo>
                  <a:cubicBezTo>
                    <a:pt x="241" y="77"/>
                    <a:pt x="241" y="77"/>
                    <a:pt x="241" y="77"/>
                  </a:cubicBezTo>
                  <a:cubicBezTo>
                    <a:pt x="239" y="80"/>
                    <a:pt x="239" y="80"/>
                    <a:pt x="239" y="80"/>
                  </a:cubicBezTo>
                  <a:cubicBezTo>
                    <a:pt x="224" y="80"/>
                    <a:pt x="224" y="80"/>
                    <a:pt x="224" y="80"/>
                  </a:cubicBezTo>
                  <a:cubicBezTo>
                    <a:pt x="223" y="79"/>
                    <a:pt x="223" y="79"/>
                    <a:pt x="223" y="79"/>
                  </a:cubicBezTo>
                  <a:cubicBezTo>
                    <a:pt x="213" y="72"/>
                    <a:pt x="213" y="72"/>
                    <a:pt x="213" y="72"/>
                  </a:cubicBezTo>
                  <a:cubicBezTo>
                    <a:pt x="212" y="70"/>
                    <a:pt x="212" y="70"/>
                    <a:pt x="212" y="70"/>
                  </a:cubicBezTo>
                  <a:cubicBezTo>
                    <a:pt x="212" y="69"/>
                    <a:pt x="212" y="69"/>
                    <a:pt x="212" y="69"/>
                  </a:cubicBezTo>
                  <a:cubicBezTo>
                    <a:pt x="211" y="69"/>
                    <a:pt x="211" y="69"/>
                    <a:pt x="211" y="69"/>
                  </a:cubicBezTo>
                  <a:cubicBezTo>
                    <a:pt x="211" y="66"/>
                    <a:pt x="211" y="66"/>
                    <a:pt x="211" y="66"/>
                  </a:cubicBezTo>
                  <a:cubicBezTo>
                    <a:pt x="194" y="63"/>
                    <a:pt x="194" y="63"/>
                    <a:pt x="194" y="63"/>
                  </a:cubicBezTo>
                  <a:cubicBezTo>
                    <a:pt x="181" y="69"/>
                    <a:pt x="181" y="69"/>
                    <a:pt x="181" y="69"/>
                  </a:cubicBezTo>
                  <a:cubicBezTo>
                    <a:pt x="174" y="74"/>
                    <a:pt x="174" y="74"/>
                    <a:pt x="174" y="74"/>
                  </a:cubicBezTo>
                  <a:cubicBezTo>
                    <a:pt x="195" y="98"/>
                    <a:pt x="195" y="98"/>
                    <a:pt x="195" y="98"/>
                  </a:cubicBezTo>
                  <a:cubicBezTo>
                    <a:pt x="223" y="107"/>
                    <a:pt x="223" y="107"/>
                    <a:pt x="223" y="107"/>
                  </a:cubicBezTo>
                  <a:cubicBezTo>
                    <a:pt x="224" y="108"/>
                    <a:pt x="224" y="108"/>
                    <a:pt x="224" y="108"/>
                  </a:cubicBezTo>
                  <a:cubicBezTo>
                    <a:pt x="224" y="108"/>
                    <a:pt x="224" y="108"/>
                    <a:pt x="224" y="108"/>
                  </a:cubicBezTo>
                  <a:cubicBezTo>
                    <a:pt x="225" y="109"/>
                    <a:pt x="225" y="109"/>
                    <a:pt x="225" y="109"/>
                  </a:cubicBezTo>
                  <a:cubicBezTo>
                    <a:pt x="238" y="121"/>
                    <a:pt x="238" y="121"/>
                    <a:pt x="238" y="121"/>
                  </a:cubicBezTo>
                  <a:cubicBezTo>
                    <a:pt x="233" y="142"/>
                    <a:pt x="233" y="142"/>
                    <a:pt x="233" y="142"/>
                  </a:cubicBezTo>
                  <a:cubicBezTo>
                    <a:pt x="233" y="142"/>
                    <a:pt x="233" y="142"/>
                    <a:pt x="233" y="142"/>
                  </a:cubicBezTo>
                  <a:cubicBezTo>
                    <a:pt x="233" y="146"/>
                    <a:pt x="233" y="146"/>
                    <a:pt x="233" y="146"/>
                  </a:cubicBezTo>
                  <a:cubicBezTo>
                    <a:pt x="232" y="146"/>
                    <a:pt x="232" y="146"/>
                    <a:pt x="232" y="146"/>
                  </a:cubicBezTo>
                  <a:cubicBezTo>
                    <a:pt x="214" y="160"/>
                    <a:pt x="214" y="160"/>
                    <a:pt x="214" y="160"/>
                  </a:cubicBezTo>
                  <a:cubicBezTo>
                    <a:pt x="214" y="161"/>
                    <a:pt x="214" y="161"/>
                    <a:pt x="214" y="161"/>
                  </a:cubicBezTo>
                  <a:cubicBezTo>
                    <a:pt x="213" y="161"/>
                    <a:pt x="213" y="161"/>
                    <a:pt x="213" y="161"/>
                  </a:cubicBezTo>
                  <a:cubicBezTo>
                    <a:pt x="184" y="170"/>
                    <a:pt x="184" y="170"/>
                    <a:pt x="184" y="170"/>
                  </a:cubicBezTo>
                  <a:cubicBezTo>
                    <a:pt x="182" y="170"/>
                    <a:pt x="182" y="170"/>
                    <a:pt x="182" y="170"/>
                  </a:cubicBezTo>
                  <a:cubicBezTo>
                    <a:pt x="166" y="172"/>
                    <a:pt x="166" y="172"/>
                    <a:pt x="166" y="172"/>
                  </a:cubicBezTo>
                  <a:cubicBezTo>
                    <a:pt x="166" y="172"/>
                    <a:pt x="166" y="172"/>
                    <a:pt x="166" y="172"/>
                  </a:cubicBezTo>
                  <a:cubicBezTo>
                    <a:pt x="165" y="172"/>
                    <a:pt x="165" y="172"/>
                    <a:pt x="165" y="172"/>
                  </a:cubicBezTo>
                  <a:cubicBezTo>
                    <a:pt x="165" y="172"/>
                    <a:pt x="165" y="172"/>
                    <a:pt x="165" y="172"/>
                  </a:cubicBezTo>
                  <a:cubicBezTo>
                    <a:pt x="163" y="172"/>
                    <a:pt x="163" y="172"/>
                    <a:pt x="163" y="172"/>
                  </a:cubicBezTo>
                  <a:cubicBezTo>
                    <a:pt x="152" y="168"/>
                    <a:pt x="152" y="168"/>
                    <a:pt x="152" y="168"/>
                  </a:cubicBezTo>
                  <a:cubicBezTo>
                    <a:pt x="146" y="167"/>
                    <a:pt x="146" y="167"/>
                    <a:pt x="146" y="167"/>
                  </a:cubicBezTo>
                  <a:cubicBezTo>
                    <a:pt x="139" y="177"/>
                    <a:pt x="139" y="177"/>
                    <a:pt x="139" y="177"/>
                  </a:cubicBezTo>
                  <a:cubicBezTo>
                    <a:pt x="138" y="177"/>
                    <a:pt x="138" y="177"/>
                    <a:pt x="138" y="177"/>
                  </a:cubicBezTo>
                  <a:cubicBezTo>
                    <a:pt x="138" y="178"/>
                    <a:pt x="138" y="178"/>
                    <a:pt x="138" y="178"/>
                  </a:cubicBezTo>
                  <a:cubicBezTo>
                    <a:pt x="124" y="188"/>
                    <a:pt x="124" y="188"/>
                    <a:pt x="124" y="188"/>
                  </a:cubicBezTo>
                  <a:cubicBezTo>
                    <a:pt x="123" y="188"/>
                    <a:pt x="123" y="188"/>
                    <a:pt x="123" y="188"/>
                  </a:cubicBezTo>
                  <a:cubicBezTo>
                    <a:pt x="123" y="188"/>
                    <a:pt x="123" y="188"/>
                    <a:pt x="123" y="188"/>
                  </a:cubicBezTo>
                  <a:cubicBezTo>
                    <a:pt x="104" y="196"/>
                    <a:pt x="104" y="196"/>
                    <a:pt x="104" y="196"/>
                  </a:cubicBezTo>
                  <a:cubicBezTo>
                    <a:pt x="103" y="196"/>
                    <a:pt x="103" y="196"/>
                    <a:pt x="103" y="196"/>
                  </a:cubicBezTo>
                  <a:cubicBezTo>
                    <a:pt x="81" y="189"/>
                    <a:pt x="81" y="189"/>
                    <a:pt x="81" y="189"/>
                  </a:cubicBezTo>
                  <a:cubicBezTo>
                    <a:pt x="33" y="191"/>
                    <a:pt x="33" y="191"/>
                    <a:pt x="33" y="191"/>
                  </a:cubicBezTo>
                  <a:cubicBezTo>
                    <a:pt x="22" y="194"/>
                    <a:pt x="22" y="194"/>
                    <a:pt x="22" y="194"/>
                  </a:cubicBezTo>
                  <a:cubicBezTo>
                    <a:pt x="21" y="195"/>
                    <a:pt x="21" y="195"/>
                    <a:pt x="21" y="195"/>
                  </a:cubicBezTo>
                  <a:cubicBezTo>
                    <a:pt x="11" y="195"/>
                    <a:pt x="11" y="195"/>
                    <a:pt x="11" y="195"/>
                  </a:cubicBezTo>
                  <a:cubicBezTo>
                    <a:pt x="0" y="211"/>
                    <a:pt x="0" y="211"/>
                    <a:pt x="0" y="211"/>
                  </a:cubicBezTo>
                  <a:cubicBezTo>
                    <a:pt x="2" y="229"/>
                    <a:pt x="2" y="229"/>
                    <a:pt x="2" y="229"/>
                  </a:cubicBezTo>
                  <a:cubicBezTo>
                    <a:pt x="13" y="253"/>
                    <a:pt x="13" y="253"/>
                    <a:pt x="13" y="253"/>
                  </a:cubicBezTo>
                  <a:cubicBezTo>
                    <a:pt x="24" y="260"/>
                    <a:pt x="24" y="260"/>
                    <a:pt x="24" y="260"/>
                  </a:cubicBezTo>
                  <a:cubicBezTo>
                    <a:pt x="25" y="260"/>
                    <a:pt x="25" y="260"/>
                    <a:pt x="25" y="260"/>
                  </a:cubicBezTo>
                  <a:cubicBezTo>
                    <a:pt x="25" y="261"/>
                    <a:pt x="25" y="261"/>
                    <a:pt x="25" y="261"/>
                  </a:cubicBezTo>
                  <a:cubicBezTo>
                    <a:pt x="29" y="264"/>
                    <a:pt x="29" y="264"/>
                    <a:pt x="29" y="264"/>
                  </a:cubicBezTo>
                  <a:cubicBezTo>
                    <a:pt x="37" y="253"/>
                    <a:pt x="37" y="253"/>
                    <a:pt x="37" y="253"/>
                  </a:cubicBezTo>
                  <a:cubicBezTo>
                    <a:pt x="38" y="252"/>
                    <a:pt x="38" y="252"/>
                    <a:pt x="38" y="252"/>
                  </a:cubicBezTo>
                  <a:cubicBezTo>
                    <a:pt x="39" y="251"/>
                    <a:pt x="39" y="251"/>
                    <a:pt x="39" y="251"/>
                  </a:cubicBezTo>
                  <a:cubicBezTo>
                    <a:pt x="40" y="251"/>
                    <a:pt x="40" y="251"/>
                    <a:pt x="40" y="251"/>
                  </a:cubicBezTo>
                  <a:cubicBezTo>
                    <a:pt x="56" y="249"/>
                    <a:pt x="56" y="249"/>
                    <a:pt x="56" y="249"/>
                  </a:cubicBezTo>
                  <a:cubicBezTo>
                    <a:pt x="58" y="249"/>
                    <a:pt x="58" y="249"/>
                    <a:pt x="58" y="249"/>
                  </a:cubicBezTo>
                  <a:cubicBezTo>
                    <a:pt x="58" y="250"/>
                    <a:pt x="58" y="250"/>
                    <a:pt x="58" y="250"/>
                  </a:cubicBezTo>
                  <a:cubicBezTo>
                    <a:pt x="74" y="254"/>
                    <a:pt x="74" y="254"/>
                    <a:pt x="74" y="254"/>
                  </a:cubicBezTo>
                  <a:cubicBezTo>
                    <a:pt x="90" y="290"/>
                    <a:pt x="90" y="290"/>
                    <a:pt x="90" y="290"/>
                  </a:cubicBezTo>
                  <a:cubicBezTo>
                    <a:pt x="89" y="290"/>
                    <a:pt x="89" y="290"/>
                    <a:pt x="89" y="290"/>
                  </a:cubicBezTo>
                  <a:cubicBezTo>
                    <a:pt x="89" y="291"/>
                    <a:pt x="89" y="291"/>
                    <a:pt x="89" y="291"/>
                  </a:cubicBezTo>
                  <a:cubicBezTo>
                    <a:pt x="82" y="311"/>
                    <a:pt x="82" y="311"/>
                    <a:pt x="82" y="311"/>
                  </a:cubicBezTo>
                  <a:cubicBezTo>
                    <a:pt x="82" y="311"/>
                    <a:pt x="82" y="311"/>
                    <a:pt x="82" y="311"/>
                  </a:cubicBezTo>
                  <a:cubicBezTo>
                    <a:pt x="77" y="324"/>
                    <a:pt x="77" y="324"/>
                    <a:pt x="77" y="324"/>
                  </a:cubicBezTo>
                  <a:cubicBezTo>
                    <a:pt x="77" y="325"/>
                    <a:pt x="77" y="325"/>
                    <a:pt x="77" y="325"/>
                  </a:cubicBezTo>
                  <a:cubicBezTo>
                    <a:pt x="70" y="343"/>
                    <a:pt x="70" y="343"/>
                    <a:pt x="70" y="343"/>
                  </a:cubicBezTo>
                  <a:cubicBezTo>
                    <a:pt x="70" y="365"/>
                    <a:pt x="70" y="365"/>
                    <a:pt x="70" y="365"/>
                  </a:cubicBezTo>
                  <a:cubicBezTo>
                    <a:pt x="82" y="378"/>
                    <a:pt x="82" y="378"/>
                    <a:pt x="82" y="378"/>
                  </a:cubicBezTo>
                  <a:cubicBezTo>
                    <a:pt x="83" y="378"/>
                    <a:pt x="83" y="378"/>
                    <a:pt x="83" y="378"/>
                  </a:cubicBezTo>
                  <a:cubicBezTo>
                    <a:pt x="100" y="393"/>
                    <a:pt x="100" y="393"/>
                    <a:pt x="100" y="393"/>
                  </a:cubicBezTo>
                  <a:cubicBezTo>
                    <a:pt x="102" y="394"/>
                    <a:pt x="102" y="394"/>
                    <a:pt x="102" y="394"/>
                  </a:cubicBezTo>
                  <a:cubicBezTo>
                    <a:pt x="103" y="395"/>
                    <a:pt x="103" y="395"/>
                    <a:pt x="103" y="395"/>
                  </a:cubicBezTo>
                  <a:cubicBezTo>
                    <a:pt x="91" y="424"/>
                    <a:pt x="91" y="424"/>
                    <a:pt x="91" y="424"/>
                  </a:cubicBezTo>
                  <a:cubicBezTo>
                    <a:pt x="87" y="438"/>
                    <a:pt x="87" y="438"/>
                    <a:pt x="87" y="438"/>
                  </a:cubicBezTo>
                  <a:cubicBezTo>
                    <a:pt x="92" y="436"/>
                    <a:pt x="92" y="436"/>
                    <a:pt x="92" y="436"/>
                  </a:cubicBezTo>
                  <a:cubicBezTo>
                    <a:pt x="93" y="436"/>
                    <a:pt x="93" y="436"/>
                    <a:pt x="93" y="436"/>
                  </a:cubicBezTo>
                  <a:cubicBezTo>
                    <a:pt x="103" y="432"/>
                    <a:pt x="103" y="432"/>
                    <a:pt x="103" y="432"/>
                  </a:cubicBezTo>
                  <a:cubicBezTo>
                    <a:pt x="122" y="421"/>
                    <a:pt x="122" y="421"/>
                    <a:pt x="122" y="421"/>
                  </a:cubicBezTo>
                  <a:cubicBezTo>
                    <a:pt x="123" y="421"/>
                    <a:pt x="123" y="421"/>
                    <a:pt x="123" y="421"/>
                  </a:cubicBezTo>
                  <a:cubicBezTo>
                    <a:pt x="144" y="424"/>
                    <a:pt x="144" y="424"/>
                    <a:pt x="144" y="424"/>
                  </a:cubicBezTo>
                  <a:cubicBezTo>
                    <a:pt x="146" y="424"/>
                    <a:pt x="146" y="424"/>
                    <a:pt x="146" y="424"/>
                  </a:cubicBezTo>
                  <a:cubicBezTo>
                    <a:pt x="146" y="424"/>
                    <a:pt x="146" y="424"/>
                    <a:pt x="146" y="424"/>
                  </a:cubicBezTo>
                  <a:cubicBezTo>
                    <a:pt x="177" y="437"/>
                    <a:pt x="177" y="437"/>
                    <a:pt x="177" y="437"/>
                  </a:cubicBezTo>
                  <a:cubicBezTo>
                    <a:pt x="212" y="437"/>
                    <a:pt x="212" y="437"/>
                    <a:pt x="212" y="437"/>
                  </a:cubicBezTo>
                  <a:cubicBezTo>
                    <a:pt x="222" y="424"/>
                    <a:pt x="222" y="424"/>
                    <a:pt x="222" y="424"/>
                  </a:cubicBezTo>
                  <a:cubicBezTo>
                    <a:pt x="223" y="423"/>
                    <a:pt x="223" y="423"/>
                    <a:pt x="223" y="423"/>
                  </a:cubicBezTo>
                  <a:cubicBezTo>
                    <a:pt x="224" y="422"/>
                    <a:pt x="224" y="422"/>
                    <a:pt x="224" y="422"/>
                  </a:cubicBezTo>
                  <a:cubicBezTo>
                    <a:pt x="242" y="414"/>
                    <a:pt x="242" y="414"/>
                    <a:pt x="242" y="414"/>
                  </a:cubicBezTo>
                  <a:cubicBezTo>
                    <a:pt x="258" y="399"/>
                    <a:pt x="258" y="399"/>
                    <a:pt x="258" y="399"/>
                  </a:cubicBezTo>
                  <a:cubicBezTo>
                    <a:pt x="261" y="398"/>
                    <a:pt x="261" y="398"/>
                    <a:pt x="261" y="398"/>
                  </a:cubicBezTo>
                  <a:cubicBezTo>
                    <a:pt x="261" y="398"/>
                    <a:pt x="261" y="398"/>
                    <a:pt x="261" y="398"/>
                  </a:cubicBezTo>
                  <a:cubicBezTo>
                    <a:pt x="273" y="394"/>
                    <a:pt x="273" y="394"/>
                    <a:pt x="273" y="394"/>
                  </a:cubicBezTo>
                  <a:cubicBezTo>
                    <a:pt x="287" y="383"/>
                    <a:pt x="287" y="383"/>
                    <a:pt x="287" y="383"/>
                  </a:cubicBezTo>
                  <a:cubicBezTo>
                    <a:pt x="303" y="362"/>
                    <a:pt x="303" y="362"/>
                    <a:pt x="303" y="362"/>
                  </a:cubicBezTo>
                  <a:cubicBezTo>
                    <a:pt x="325" y="370"/>
                    <a:pt x="325" y="370"/>
                    <a:pt x="325" y="370"/>
                  </a:cubicBezTo>
                  <a:cubicBezTo>
                    <a:pt x="328" y="371"/>
                    <a:pt x="328" y="371"/>
                    <a:pt x="328" y="371"/>
                  </a:cubicBezTo>
                  <a:cubicBezTo>
                    <a:pt x="328" y="372"/>
                    <a:pt x="328" y="372"/>
                    <a:pt x="328" y="372"/>
                  </a:cubicBezTo>
                  <a:cubicBezTo>
                    <a:pt x="329" y="374"/>
                    <a:pt x="329" y="374"/>
                    <a:pt x="329" y="374"/>
                  </a:cubicBezTo>
                  <a:cubicBezTo>
                    <a:pt x="332" y="382"/>
                    <a:pt x="335" y="386"/>
                    <a:pt x="339" y="387"/>
                  </a:cubicBezTo>
                  <a:cubicBezTo>
                    <a:pt x="352" y="385"/>
                    <a:pt x="352" y="385"/>
                    <a:pt x="352" y="385"/>
                  </a:cubicBezTo>
                  <a:cubicBezTo>
                    <a:pt x="356" y="385"/>
                    <a:pt x="356" y="385"/>
                    <a:pt x="356" y="385"/>
                  </a:cubicBezTo>
                  <a:cubicBezTo>
                    <a:pt x="363" y="387"/>
                    <a:pt x="363" y="387"/>
                    <a:pt x="363" y="387"/>
                  </a:cubicBezTo>
                  <a:cubicBezTo>
                    <a:pt x="364" y="387"/>
                    <a:pt x="364" y="387"/>
                    <a:pt x="364" y="387"/>
                  </a:cubicBezTo>
                  <a:cubicBezTo>
                    <a:pt x="364" y="388"/>
                    <a:pt x="364" y="388"/>
                    <a:pt x="364" y="388"/>
                  </a:cubicBezTo>
                  <a:cubicBezTo>
                    <a:pt x="382" y="395"/>
                    <a:pt x="382" y="395"/>
                    <a:pt x="382" y="395"/>
                  </a:cubicBezTo>
                  <a:cubicBezTo>
                    <a:pt x="387" y="395"/>
                    <a:pt x="387" y="395"/>
                    <a:pt x="387" y="395"/>
                  </a:cubicBezTo>
                  <a:cubicBezTo>
                    <a:pt x="388" y="390"/>
                    <a:pt x="388" y="390"/>
                    <a:pt x="388" y="390"/>
                  </a:cubicBezTo>
                  <a:cubicBezTo>
                    <a:pt x="390" y="384"/>
                    <a:pt x="390" y="384"/>
                    <a:pt x="390" y="384"/>
                  </a:cubicBezTo>
                  <a:cubicBezTo>
                    <a:pt x="390" y="383"/>
                    <a:pt x="390" y="383"/>
                    <a:pt x="390" y="383"/>
                  </a:cubicBezTo>
                  <a:cubicBezTo>
                    <a:pt x="391" y="382"/>
                    <a:pt x="391" y="382"/>
                    <a:pt x="391" y="382"/>
                  </a:cubicBezTo>
                  <a:cubicBezTo>
                    <a:pt x="392" y="381"/>
                    <a:pt x="392" y="381"/>
                    <a:pt x="392" y="381"/>
                  </a:cubicBezTo>
                  <a:cubicBezTo>
                    <a:pt x="392" y="380"/>
                    <a:pt x="392" y="380"/>
                    <a:pt x="392" y="380"/>
                  </a:cubicBezTo>
                  <a:cubicBezTo>
                    <a:pt x="399" y="376"/>
                    <a:pt x="399" y="376"/>
                    <a:pt x="399" y="376"/>
                  </a:cubicBezTo>
                  <a:cubicBezTo>
                    <a:pt x="400" y="375"/>
                    <a:pt x="400" y="375"/>
                    <a:pt x="400" y="375"/>
                  </a:cubicBezTo>
                  <a:cubicBezTo>
                    <a:pt x="411" y="365"/>
                    <a:pt x="411" y="365"/>
                    <a:pt x="411" y="365"/>
                  </a:cubicBezTo>
                  <a:cubicBezTo>
                    <a:pt x="413" y="365"/>
                    <a:pt x="413" y="365"/>
                    <a:pt x="413" y="365"/>
                  </a:cubicBezTo>
                  <a:cubicBezTo>
                    <a:pt x="414" y="364"/>
                    <a:pt x="414" y="364"/>
                    <a:pt x="414" y="364"/>
                  </a:cubicBezTo>
                  <a:cubicBezTo>
                    <a:pt x="416" y="364"/>
                    <a:pt x="416" y="364"/>
                    <a:pt x="416" y="364"/>
                  </a:cubicBezTo>
                  <a:cubicBezTo>
                    <a:pt x="426" y="365"/>
                    <a:pt x="426" y="365"/>
                    <a:pt x="426" y="365"/>
                  </a:cubicBezTo>
                  <a:cubicBezTo>
                    <a:pt x="426" y="359"/>
                    <a:pt x="429" y="352"/>
                    <a:pt x="436" y="346"/>
                  </a:cubicBezTo>
                  <a:cubicBezTo>
                    <a:pt x="443" y="341"/>
                    <a:pt x="448" y="338"/>
                    <a:pt x="452" y="339"/>
                  </a:cubicBezTo>
                  <a:cubicBezTo>
                    <a:pt x="458" y="335"/>
                    <a:pt x="458" y="335"/>
                    <a:pt x="458" y="335"/>
                  </a:cubicBezTo>
                  <a:cubicBezTo>
                    <a:pt x="459" y="335"/>
                    <a:pt x="459" y="335"/>
                    <a:pt x="459" y="335"/>
                  </a:cubicBezTo>
                  <a:cubicBezTo>
                    <a:pt x="459" y="333"/>
                    <a:pt x="459" y="333"/>
                    <a:pt x="459" y="333"/>
                  </a:cubicBezTo>
                  <a:cubicBezTo>
                    <a:pt x="464" y="328"/>
                    <a:pt x="464" y="328"/>
                    <a:pt x="464" y="328"/>
                  </a:cubicBezTo>
                  <a:cubicBezTo>
                    <a:pt x="464" y="327"/>
                    <a:pt x="464" y="327"/>
                    <a:pt x="464" y="327"/>
                  </a:cubicBezTo>
                  <a:cubicBezTo>
                    <a:pt x="465" y="327"/>
                    <a:pt x="465" y="327"/>
                    <a:pt x="465" y="327"/>
                  </a:cubicBezTo>
                  <a:cubicBezTo>
                    <a:pt x="466" y="326"/>
                    <a:pt x="466" y="326"/>
                    <a:pt x="466" y="326"/>
                  </a:cubicBezTo>
                  <a:cubicBezTo>
                    <a:pt x="467" y="326"/>
                    <a:pt x="467" y="326"/>
                    <a:pt x="467" y="326"/>
                  </a:cubicBezTo>
                  <a:cubicBezTo>
                    <a:pt x="484" y="322"/>
                    <a:pt x="484" y="322"/>
                    <a:pt x="484" y="322"/>
                  </a:cubicBezTo>
                  <a:cubicBezTo>
                    <a:pt x="494" y="322"/>
                    <a:pt x="494" y="322"/>
                    <a:pt x="494" y="322"/>
                  </a:cubicBezTo>
                  <a:cubicBezTo>
                    <a:pt x="498" y="319"/>
                    <a:pt x="498" y="319"/>
                    <a:pt x="498" y="319"/>
                  </a:cubicBezTo>
                  <a:cubicBezTo>
                    <a:pt x="501" y="312"/>
                    <a:pt x="501" y="312"/>
                    <a:pt x="501" y="312"/>
                  </a:cubicBezTo>
                  <a:cubicBezTo>
                    <a:pt x="501" y="312"/>
                    <a:pt x="501" y="312"/>
                    <a:pt x="501" y="312"/>
                  </a:cubicBezTo>
                  <a:cubicBezTo>
                    <a:pt x="506" y="302"/>
                    <a:pt x="506" y="302"/>
                    <a:pt x="506" y="302"/>
                  </a:cubicBezTo>
                  <a:cubicBezTo>
                    <a:pt x="504" y="301"/>
                    <a:pt x="504" y="301"/>
                    <a:pt x="504" y="301"/>
                  </a:cubicBezTo>
                  <a:cubicBezTo>
                    <a:pt x="498" y="293"/>
                    <a:pt x="494" y="285"/>
                    <a:pt x="492" y="273"/>
                  </a:cubicBezTo>
                  <a:cubicBezTo>
                    <a:pt x="491" y="272"/>
                    <a:pt x="491" y="272"/>
                    <a:pt x="491" y="272"/>
                  </a:cubicBezTo>
                  <a:cubicBezTo>
                    <a:pt x="491" y="272"/>
                    <a:pt x="491" y="272"/>
                    <a:pt x="491" y="272"/>
                  </a:cubicBezTo>
                  <a:cubicBezTo>
                    <a:pt x="492" y="272"/>
                    <a:pt x="492" y="272"/>
                    <a:pt x="492" y="272"/>
                  </a:cubicBezTo>
                  <a:cubicBezTo>
                    <a:pt x="492" y="271"/>
                    <a:pt x="492" y="271"/>
                    <a:pt x="492" y="271"/>
                  </a:cubicBezTo>
                  <a:cubicBezTo>
                    <a:pt x="496" y="248"/>
                    <a:pt x="496" y="248"/>
                    <a:pt x="496" y="248"/>
                  </a:cubicBezTo>
                  <a:cubicBezTo>
                    <a:pt x="496" y="241"/>
                    <a:pt x="498" y="235"/>
                    <a:pt x="503" y="230"/>
                  </a:cubicBezTo>
                  <a:cubicBezTo>
                    <a:pt x="501" y="211"/>
                    <a:pt x="501" y="211"/>
                    <a:pt x="501" y="211"/>
                  </a:cubicBezTo>
                  <a:cubicBezTo>
                    <a:pt x="500" y="209"/>
                    <a:pt x="498" y="207"/>
                    <a:pt x="493" y="206"/>
                  </a:cubicBezTo>
                  <a:cubicBezTo>
                    <a:pt x="459" y="219"/>
                    <a:pt x="459" y="219"/>
                    <a:pt x="459" y="219"/>
                  </a:cubicBezTo>
                  <a:cubicBezTo>
                    <a:pt x="461" y="185"/>
                    <a:pt x="461" y="185"/>
                    <a:pt x="461" y="185"/>
                  </a:cubicBezTo>
                  <a:cubicBezTo>
                    <a:pt x="462" y="179"/>
                    <a:pt x="473" y="170"/>
                    <a:pt x="493" y="158"/>
                  </a:cubicBezTo>
                  <a:cubicBezTo>
                    <a:pt x="483" y="121"/>
                    <a:pt x="483" y="121"/>
                    <a:pt x="483" y="121"/>
                  </a:cubicBezTo>
                  <a:cubicBezTo>
                    <a:pt x="481" y="109"/>
                    <a:pt x="484" y="99"/>
                    <a:pt x="493" y="91"/>
                  </a:cubicBezTo>
                  <a:cubicBezTo>
                    <a:pt x="491" y="84"/>
                    <a:pt x="491" y="84"/>
                    <a:pt x="491" y="84"/>
                  </a:cubicBezTo>
                  <a:cubicBezTo>
                    <a:pt x="480" y="84"/>
                    <a:pt x="480" y="84"/>
                    <a:pt x="480" y="84"/>
                  </a:cubicBezTo>
                  <a:cubicBezTo>
                    <a:pt x="477" y="85"/>
                    <a:pt x="477" y="85"/>
                    <a:pt x="477" y="85"/>
                  </a:cubicBezTo>
                  <a:cubicBezTo>
                    <a:pt x="472" y="100"/>
                    <a:pt x="472" y="100"/>
                    <a:pt x="472" y="100"/>
                  </a:cubicBezTo>
                  <a:cubicBezTo>
                    <a:pt x="467" y="105"/>
                    <a:pt x="463" y="109"/>
                    <a:pt x="459" y="109"/>
                  </a:cubicBezTo>
                  <a:cubicBezTo>
                    <a:pt x="457" y="109"/>
                    <a:pt x="457" y="109"/>
                    <a:pt x="457" y="109"/>
                  </a:cubicBezTo>
                  <a:cubicBezTo>
                    <a:pt x="446" y="101"/>
                    <a:pt x="446" y="101"/>
                    <a:pt x="446" y="101"/>
                  </a:cubicBezTo>
                  <a:cubicBezTo>
                    <a:pt x="445" y="101"/>
                    <a:pt x="445" y="101"/>
                    <a:pt x="445" y="101"/>
                  </a:cubicBezTo>
                  <a:cubicBezTo>
                    <a:pt x="444" y="101"/>
                    <a:pt x="444" y="101"/>
                    <a:pt x="444" y="101"/>
                  </a:cubicBezTo>
                  <a:cubicBezTo>
                    <a:pt x="444" y="100"/>
                    <a:pt x="444" y="100"/>
                    <a:pt x="444" y="100"/>
                  </a:cubicBezTo>
                  <a:cubicBezTo>
                    <a:pt x="444" y="98"/>
                    <a:pt x="444" y="98"/>
                    <a:pt x="444" y="98"/>
                  </a:cubicBezTo>
                  <a:cubicBezTo>
                    <a:pt x="441" y="91"/>
                    <a:pt x="441" y="91"/>
                    <a:pt x="441" y="91"/>
                  </a:cubicBezTo>
                  <a:cubicBezTo>
                    <a:pt x="440" y="80"/>
                    <a:pt x="440" y="80"/>
                    <a:pt x="440" y="80"/>
                  </a:cubicBezTo>
                  <a:cubicBezTo>
                    <a:pt x="440" y="79"/>
                    <a:pt x="440" y="79"/>
                    <a:pt x="440" y="79"/>
                  </a:cubicBezTo>
                  <a:cubicBezTo>
                    <a:pt x="439" y="81"/>
                    <a:pt x="439" y="81"/>
                    <a:pt x="439" y="81"/>
                  </a:cubicBezTo>
                  <a:cubicBezTo>
                    <a:pt x="438" y="84"/>
                    <a:pt x="438" y="84"/>
                    <a:pt x="438" y="84"/>
                  </a:cubicBezTo>
                  <a:cubicBezTo>
                    <a:pt x="419" y="84"/>
                    <a:pt x="419" y="84"/>
                    <a:pt x="419" y="84"/>
                  </a:cubicBezTo>
                  <a:cubicBezTo>
                    <a:pt x="417" y="80"/>
                    <a:pt x="417" y="80"/>
                    <a:pt x="417" y="80"/>
                  </a:cubicBezTo>
                  <a:cubicBezTo>
                    <a:pt x="414" y="69"/>
                    <a:pt x="414" y="69"/>
                    <a:pt x="414" y="69"/>
                  </a:cubicBezTo>
                  <a:cubicBezTo>
                    <a:pt x="414" y="53"/>
                    <a:pt x="414" y="53"/>
                    <a:pt x="414" y="53"/>
                  </a:cubicBezTo>
                  <a:cubicBezTo>
                    <a:pt x="402" y="33"/>
                    <a:pt x="402" y="33"/>
                    <a:pt x="402" y="33"/>
                  </a:cubicBezTo>
                  <a:cubicBezTo>
                    <a:pt x="402" y="16"/>
                    <a:pt x="402" y="16"/>
                    <a:pt x="402" y="16"/>
                  </a:cubicBezTo>
                  <a:lnTo>
                    <a:pt x="39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12" name="Freeform 15"/>
            <p:cNvSpPr>
              <a:spLocks/>
            </p:cNvSpPr>
            <p:nvPr/>
          </p:nvSpPr>
          <p:spPr bwMode="auto">
            <a:xfrm>
              <a:off x="4741863" y="3854450"/>
              <a:ext cx="655638" cy="500063"/>
            </a:xfrm>
            <a:custGeom>
              <a:avLst/>
              <a:gdLst>
                <a:gd name="T0" fmla="*/ 533 w 662"/>
                <a:gd name="T1" fmla="*/ 16 h 506"/>
                <a:gd name="T2" fmla="*/ 496 w 662"/>
                <a:gd name="T3" fmla="*/ 48 h 506"/>
                <a:gd name="T4" fmla="*/ 454 w 662"/>
                <a:gd name="T5" fmla="*/ 58 h 506"/>
                <a:gd name="T6" fmla="*/ 426 w 662"/>
                <a:gd name="T7" fmla="*/ 56 h 506"/>
                <a:gd name="T8" fmla="*/ 424 w 662"/>
                <a:gd name="T9" fmla="*/ 57 h 506"/>
                <a:gd name="T10" fmla="*/ 390 w 662"/>
                <a:gd name="T11" fmla="*/ 69 h 506"/>
                <a:gd name="T12" fmla="*/ 361 w 662"/>
                <a:gd name="T13" fmla="*/ 86 h 506"/>
                <a:gd name="T14" fmla="*/ 335 w 662"/>
                <a:gd name="T15" fmla="*/ 107 h 506"/>
                <a:gd name="T16" fmla="*/ 317 w 662"/>
                <a:gd name="T17" fmla="*/ 126 h 506"/>
                <a:gd name="T18" fmla="*/ 312 w 662"/>
                <a:gd name="T19" fmla="*/ 136 h 506"/>
                <a:gd name="T20" fmla="*/ 271 w 662"/>
                <a:gd name="T21" fmla="*/ 128 h 506"/>
                <a:gd name="T22" fmla="*/ 224 w 662"/>
                <a:gd name="T23" fmla="*/ 106 h 506"/>
                <a:gd name="T24" fmla="*/ 212 w 662"/>
                <a:gd name="T25" fmla="*/ 121 h 506"/>
                <a:gd name="T26" fmla="*/ 196 w 662"/>
                <a:gd name="T27" fmla="*/ 135 h 506"/>
                <a:gd name="T28" fmla="*/ 166 w 662"/>
                <a:gd name="T29" fmla="*/ 153 h 506"/>
                <a:gd name="T30" fmla="*/ 135 w 662"/>
                <a:gd name="T31" fmla="*/ 178 h 506"/>
                <a:gd name="T32" fmla="*/ 60 w 662"/>
                <a:gd name="T33" fmla="*/ 166 h 506"/>
                <a:gd name="T34" fmla="*/ 26 w 662"/>
                <a:gd name="T35" fmla="*/ 172 h 506"/>
                <a:gd name="T36" fmla="*/ 2 w 662"/>
                <a:gd name="T37" fmla="*/ 183 h 506"/>
                <a:gd name="T38" fmla="*/ 5 w 662"/>
                <a:gd name="T39" fmla="*/ 209 h 506"/>
                <a:gd name="T40" fmla="*/ 55 w 662"/>
                <a:gd name="T41" fmla="*/ 210 h 506"/>
                <a:gd name="T42" fmla="*/ 62 w 662"/>
                <a:gd name="T43" fmla="*/ 248 h 506"/>
                <a:gd name="T44" fmla="*/ 100 w 662"/>
                <a:gd name="T45" fmla="*/ 243 h 506"/>
                <a:gd name="T46" fmla="*/ 132 w 662"/>
                <a:gd name="T47" fmla="*/ 236 h 506"/>
                <a:gd name="T48" fmla="*/ 142 w 662"/>
                <a:gd name="T49" fmla="*/ 285 h 506"/>
                <a:gd name="T50" fmla="*/ 122 w 662"/>
                <a:gd name="T51" fmla="*/ 308 h 506"/>
                <a:gd name="T52" fmla="*/ 92 w 662"/>
                <a:gd name="T53" fmla="*/ 328 h 506"/>
                <a:gd name="T54" fmla="*/ 142 w 662"/>
                <a:gd name="T55" fmla="*/ 340 h 506"/>
                <a:gd name="T56" fmla="*/ 161 w 662"/>
                <a:gd name="T57" fmla="*/ 352 h 506"/>
                <a:gd name="T58" fmla="*/ 203 w 662"/>
                <a:gd name="T59" fmla="*/ 376 h 506"/>
                <a:gd name="T60" fmla="*/ 186 w 662"/>
                <a:gd name="T61" fmla="*/ 396 h 506"/>
                <a:gd name="T62" fmla="*/ 258 w 662"/>
                <a:gd name="T63" fmla="*/ 472 h 506"/>
                <a:gd name="T64" fmla="*/ 284 w 662"/>
                <a:gd name="T65" fmla="*/ 459 h 506"/>
                <a:gd name="T66" fmla="*/ 324 w 662"/>
                <a:gd name="T67" fmla="*/ 488 h 506"/>
                <a:gd name="T68" fmla="*/ 336 w 662"/>
                <a:gd name="T69" fmla="*/ 474 h 506"/>
                <a:gd name="T70" fmla="*/ 358 w 662"/>
                <a:gd name="T71" fmla="*/ 477 h 506"/>
                <a:gd name="T72" fmla="*/ 409 w 662"/>
                <a:gd name="T73" fmla="*/ 489 h 506"/>
                <a:gd name="T74" fmla="*/ 414 w 662"/>
                <a:gd name="T75" fmla="*/ 492 h 506"/>
                <a:gd name="T76" fmla="*/ 457 w 662"/>
                <a:gd name="T77" fmla="*/ 457 h 506"/>
                <a:gd name="T78" fmla="*/ 472 w 662"/>
                <a:gd name="T79" fmla="*/ 472 h 506"/>
                <a:gd name="T80" fmla="*/ 483 w 662"/>
                <a:gd name="T81" fmla="*/ 449 h 506"/>
                <a:gd name="T82" fmla="*/ 523 w 662"/>
                <a:gd name="T83" fmla="*/ 403 h 506"/>
                <a:gd name="T84" fmla="*/ 548 w 662"/>
                <a:gd name="T85" fmla="*/ 407 h 506"/>
                <a:gd name="T86" fmla="*/ 543 w 662"/>
                <a:gd name="T87" fmla="*/ 378 h 506"/>
                <a:gd name="T88" fmla="*/ 548 w 662"/>
                <a:gd name="T89" fmla="*/ 363 h 506"/>
                <a:gd name="T90" fmla="*/ 604 w 662"/>
                <a:gd name="T91" fmla="*/ 333 h 506"/>
                <a:gd name="T92" fmla="*/ 602 w 662"/>
                <a:gd name="T93" fmla="*/ 303 h 506"/>
                <a:gd name="T94" fmla="*/ 614 w 662"/>
                <a:gd name="T95" fmla="*/ 278 h 506"/>
                <a:gd name="T96" fmla="*/ 632 w 662"/>
                <a:gd name="T97" fmla="*/ 238 h 506"/>
                <a:gd name="T98" fmla="*/ 655 w 662"/>
                <a:gd name="T99" fmla="*/ 206 h 506"/>
                <a:gd name="T100" fmla="*/ 656 w 662"/>
                <a:gd name="T101" fmla="*/ 177 h 506"/>
                <a:gd name="T102" fmla="*/ 655 w 662"/>
                <a:gd name="T103" fmla="*/ 159 h 506"/>
                <a:gd name="T104" fmla="*/ 599 w 662"/>
                <a:gd name="T105" fmla="*/ 162 h 506"/>
                <a:gd name="T106" fmla="*/ 584 w 662"/>
                <a:gd name="T107" fmla="*/ 135 h 506"/>
                <a:gd name="T108" fmla="*/ 556 w 662"/>
                <a:gd name="T109" fmla="*/ 134 h 506"/>
                <a:gd name="T110" fmla="*/ 586 w 662"/>
                <a:gd name="T111" fmla="*/ 77 h 506"/>
                <a:gd name="T112" fmla="*/ 583 w 662"/>
                <a:gd name="T113" fmla="*/ 38 h 506"/>
                <a:gd name="T114" fmla="*/ 574 w 662"/>
                <a:gd name="T115" fmla="*/ 0 h 506"/>
                <a:gd name="T116" fmla="*/ 549 w 662"/>
                <a:gd name="T117" fmla="*/ 13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62" h="506">
                  <a:moveTo>
                    <a:pt x="530" y="13"/>
                  </a:moveTo>
                  <a:cubicBezTo>
                    <a:pt x="531" y="14"/>
                    <a:pt x="531" y="14"/>
                    <a:pt x="531" y="14"/>
                  </a:cubicBezTo>
                  <a:cubicBezTo>
                    <a:pt x="533" y="16"/>
                    <a:pt x="533" y="16"/>
                    <a:pt x="533" y="16"/>
                  </a:cubicBezTo>
                  <a:cubicBezTo>
                    <a:pt x="519" y="37"/>
                    <a:pt x="519" y="37"/>
                    <a:pt x="519" y="37"/>
                  </a:cubicBezTo>
                  <a:cubicBezTo>
                    <a:pt x="514" y="43"/>
                    <a:pt x="507" y="48"/>
                    <a:pt x="498" y="48"/>
                  </a:cubicBezTo>
                  <a:cubicBezTo>
                    <a:pt x="496" y="48"/>
                    <a:pt x="496" y="48"/>
                    <a:pt x="496" y="48"/>
                  </a:cubicBezTo>
                  <a:cubicBezTo>
                    <a:pt x="486" y="41"/>
                    <a:pt x="486" y="41"/>
                    <a:pt x="486" y="41"/>
                  </a:cubicBezTo>
                  <a:cubicBezTo>
                    <a:pt x="475" y="42"/>
                    <a:pt x="475" y="42"/>
                    <a:pt x="475" y="42"/>
                  </a:cubicBezTo>
                  <a:cubicBezTo>
                    <a:pt x="454" y="58"/>
                    <a:pt x="454" y="58"/>
                    <a:pt x="454" y="58"/>
                  </a:cubicBezTo>
                  <a:cubicBezTo>
                    <a:pt x="449" y="60"/>
                    <a:pt x="442" y="55"/>
                    <a:pt x="433" y="42"/>
                  </a:cubicBezTo>
                  <a:cubicBezTo>
                    <a:pt x="427" y="56"/>
                    <a:pt x="427" y="56"/>
                    <a:pt x="427" y="56"/>
                  </a:cubicBezTo>
                  <a:cubicBezTo>
                    <a:pt x="426" y="56"/>
                    <a:pt x="426" y="56"/>
                    <a:pt x="426" y="56"/>
                  </a:cubicBezTo>
                  <a:cubicBezTo>
                    <a:pt x="426" y="56"/>
                    <a:pt x="426" y="56"/>
                    <a:pt x="426" y="56"/>
                  </a:cubicBezTo>
                  <a:cubicBezTo>
                    <a:pt x="424" y="57"/>
                    <a:pt x="424" y="57"/>
                    <a:pt x="424" y="57"/>
                  </a:cubicBezTo>
                  <a:cubicBezTo>
                    <a:pt x="424" y="57"/>
                    <a:pt x="424" y="57"/>
                    <a:pt x="424" y="57"/>
                  </a:cubicBezTo>
                  <a:cubicBezTo>
                    <a:pt x="417" y="64"/>
                    <a:pt x="417" y="64"/>
                    <a:pt x="417" y="64"/>
                  </a:cubicBezTo>
                  <a:cubicBezTo>
                    <a:pt x="403" y="64"/>
                    <a:pt x="403" y="64"/>
                    <a:pt x="403" y="64"/>
                  </a:cubicBezTo>
                  <a:cubicBezTo>
                    <a:pt x="390" y="69"/>
                    <a:pt x="390" y="69"/>
                    <a:pt x="390" y="69"/>
                  </a:cubicBezTo>
                  <a:cubicBezTo>
                    <a:pt x="373" y="81"/>
                    <a:pt x="373" y="81"/>
                    <a:pt x="373" y="81"/>
                  </a:cubicBezTo>
                  <a:cubicBezTo>
                    <a:pt x="367" y="81"/>
                    <a:pt x="367" y="81"/>
                    <a:pt x="367" y="81"/>
                  </a:cubicBezTo>
                  <a:cubicBezTo>
                    <a:pt x="361" y="86"/>
                    <a:pt x="361" y="86"/>
                    <a:pt x="361" y="86"/>
                  </a:cubicBezTo>
                  <a:cubicBezTo>
                    <a:pt x="356" y="91"/>
                    <a:pt x="354" y="95"/>
                    <a:pt x="357" y="99"/>
                  </a:cubicBezTo>
                  <a:cubicBezTo>
                    <a:pt x="364" y="110"/>
                    <a:pt x="364" y="110"/>
                    <a:pt x="364" y="110"/>
                  </a:cubicBezTo>
                  <a:cubicBezTo>
                    <a:pt x="335" y="107"/>
                    <a:pt x="335" y="107"/>
                    <a:pt x="335" y="107"/>
                  </a:cubicBezTo>
                  <a:cubicBezTo>
                    <a:pt x="319" y="119"/>
                    <a:pt x="319" y="119"/>
                    <a:pt x="319" y="119"/>
                  </a:cubicBezTo>
                  <a:cubicBezTo>
                    <a:pt x="317" y="125"/>
                    <a:pt x="317" y="125"/>
                    <a:pt x="317" y="125"/>
                  </a:cubicBezTo>
                  <a:cubicBezTo>
                    <a:pt x="317" y="126"/>
                    <a:pt x="317" y="126"/>
                    <a:pt x="317" y="126"/>
                  </a:cubicBezTo>
                  <a:cubicBezTo>
                    <a:pt x="314" y="134"/>
                    <a:pt x="314" y="134"/>
                    <a:pt x="314" y="134"/>
                  </a:cubicBezTo>
                  <a:cubicBezTo>
                    <a:pt x="313" y="135"/>
                    <a:pt x="313" y="135"/>
                    <a:pt x="313" y="135"/>
                  </a:cubicBezTo>
                  <a:cubicBezTo>
                    <a:pt x="312" y="136"/>
                    <a:pt x="312" y="136"/>
                    <a:pt x="312" y="136"/>
                  </a:cubicBezTo>
                  <a:cubicBezTo>
                    <a:pt x="297" y="136"/>
                    <a:pt x="297" y="136"/>
                    <a:pt x="297" y="136"/>
                  </a:cubicBezTo>
                  <a:cubicBezTo>
                    <a:pt x="278" y="129"/>
                    <a:pt x="278" y="129"/>
                    <a:pt x="278" y="129"/>
                  </a:cubicBezTo>
                  <a:cubicBezTo>
                    <a:pt x="271" y="128"/>
                    <a:pt x="271" y="128"/>
                    <a:pt x="271" y="128"/>
                  </a:cubicBezTo>
                  <a:cubicBezTo>
                    <a:pt x="257" y="130"/>
                    <a:pt x="257" y="130"/>
                    <a:pt x="257" y="130"/>
                  </a:cubicBezTo>
                  <a:cubicBezTo>
                    <a:pt x="250" y="130"/>
                    <a:pt x="243" y="122"/>
                    <a:pt x="237" y="111"/>
                  </a:cubicBezTo>
                  <a:cubicBezTo>
                    <a:pt x="224" y="106"/>
                    <a:pt x="224" y="106"/>
                    <a:pt x="224" y="106"/>
                  </a:cubicBezTo>
                  <a:cubicBezTo>
                    <a:pt x="213" y="121"/>
                    <a:pt x="213" y="121"/>
                    <a:pt x="213" y="121"/>
                  </a:cubicBezTo>
                  <a:cubicBezTo>
                    <a:pt x="213" y="121"/>
                    <a:pt x="213" y="121"/>
                    <a:pt x="213" y="121"/>
                  </a:cubicBezTo>
                  <a:cubicBezTo>
                    <a:pt x="212" y="121"/>
                    <a:pt x="212" y="121"/>
                    <a:pt x="212" y="121"/>
                  </a:cubicBezTo>
                  <a:cubicBezTo>
                    <a:pt x="198" y="134"/>
                    <a:pt x="198" y="134"/>
                    <a:pt x="198" y="134"/>
                  </a:cubicBezTo>
                  <a:cubicBezTo>
                    <a:pt x="196" y="134"/>
                    <a:pt x="196" y="134"/>
                    <a:pt x="196" y="134"/>
                  </a:cubicBezTo>
                  <a:cubicBezTo>
                    <a:pt x="196" y="135"/>
                    <a:pt x="196" y="135"/>
                    <a:pt x="196" y="135"/>
                  </a:cubicBezTo>
                  <a:cubicBezTo>
                    <a:pt x="194" y="135"/>
                    <a:pt x="194" y="135"/>
                    <a:pt x="194" y="135"/>
                  </a:cubicBezTo>
                  <a:cubicBezTo>
                    <a:pt x="183" y="138"/>
                    <a:pt x="183" y="138"/>
                    <a:pt x="183" y="138"/>
                  </a:cubicBezTo>
                  <a:cubicBezTo>
                    <a:pt x="166" y="153"/>
                    <a:pt x="166" y="153"/>
                    <a:pt x="166" y="153"/>
                  </a:cubicBezTo>
                  <a:cubicBezTo>
                    <a:pt x="166" y="153"/>
                    <a:pt x="166" y="153"/>
                    <a:pt x="166" y="153"/>
                  </a:cubicBezTo>
                  <a:cubicBezTo>
                    <a:pt x="148" y="162"/>
                    <a:pt x="148" y="162"/>
                    <a:pt x="148" y="162"/>
                  </a:cubicBezTo>
                  <a:cubicBezTo>
                    <a:pt x="135" y="178"/>
                    <a:pt x="135" y="178"/>
                    <a:pt x="135" y="178"/>
                  </a:cubicBezTo>
                  <a:cubicBezTo>
                    <a:pt x="93" y="178"/>
                    <a:pt x="93" y="178"/>
                    <a:pt x="93" y="178"/>
                  </a:cubicBezTo>
                  <a:cubicBezTo>
                    <a:pt x="93" y="178"/>
                    <a:pt x="93" y="178"/>
                    <a:pt x="93" y="178"/>
                  </a:cubicBezTo>
                  <a:cubicBezTo>
                    <a:pt x="60" y="166"/>
                    <a:pt x="60" y="166"/>
                    <a:pt x="60" y="166"/>
                  </a:cubicBezTo>
                  <a:cubicBezTo>
                    <a:pt x="42" y="164"/>
                    <a:pt x="42" y="164"/>
                    <a:pt x="42" y="164"/>
                  </a:cubicBezTo>
                  <a:cubicBezTo>
                    <a:pt x="27" y="172"/>
                    <a:pt x="27" y="172"/>
                    <a:pt x="27" y="172"/>
                  </a:cubicBezTo>
                  <a:cubicBezTo>
                    <a:pt x="26" y="172"/>
                    <a:pt x="26" y="172"/>
                    <a:pt x="26" y="172"/>
                  </a:cubicBezTo>
                  <a:cubicBezTo>
                    <a:pt x="26" y="172"/>
                    <a:pt x="26" y="172"/>
                    <a:pt x="26" y="172"/>
                  </a:cubicBezTo>
                  <a:cubicBezTo>
                    <a:pt x="15" y="176"/>
                    <a:pt x="15" y="176"/>
                    <a:pt x="15" y="176"/>
                  </a:cubicBezTo>
                  <a:cubicBezTo>
                    <a:pt x="10" y="178"/>
                    <a:pt x="5" y="182"/>
                    <a:pt x="2" y="183"/>
                  </a:cubicBezTo>
                  <a:cubicBezTo>
                    <a:pt x="0" y="188"/>
                    <a:pt x="0" y="188"/>
                    <a:pt x="0" y="188"/>
                  </a:cubicBezTo>
                  <a:cubicBezTo>
                    <a:pt x="0" y="201"/>
                    <a:pt x="0" y="201"/>
                    <a:pt x="0" y="201"/>
                  </a:cubicBezTo>
                  <a:cubicBezTo>
                    <a:pt x="5" y="209"/>
                    <a:pt x="5" y="209"/>
                    <a:pt x="5" y="209"/>
                  </a:cubicBezTo>
                  <a:cubicBezTo>
                    <a:pt x="31" y="201"/>
                    <a:pt x="31" y="201"/>
                    <a:pt x="31" y="201"/>
                  </a:cubicBezTo>
                  <a:cubicBezTo>
                    <a:pt x="36" y="201"/>
                    <a:pt x="43" y="204"/>
                    <a:pt x="53" y="209"/>
                  </a:cubicBezTo>
                  <a:cubicBezTo>
                    <a:pt x="55" y="210"/>
                    <a:pt x="55" y="210"/>
                    <a:pt x="55" y="210"/>
                  </a:cubicBezTo>
                  <a:cubicBezTo>
                    <a:pt x="56" y="211"/>
                    <a:pt x="56" y="211"/>
                    <a:pt x="56" y="211"/>
                  </a:cubicBezTo>
                  <a:cubicBezTo>
                    <a:pt x="57" y="247"/>
                    <a:pt x="57" y="247"/>
                    <a:pt x="57" y="247"/>
                  </a:cubicBezTo>
                  <a:cubicBezTo>
                    <a:pt x="62" y="248"/>
                    <a:pt x="62" y="248"/>
                    <a:pt x="62" y="248"/>
                  </a:cubicBezTo>
                  <a:cubicBezTo>
                    <a:pt x="85" y="248"/>
                    <a:pt x="85" y="248"/>
                    <a:pt x="85" y="248"/>
                  </a:cubicBezTo>
                  <a:cubicBezTo>
                    <a:pt x="98" y="245"/>
                    <a:pt x="98" y="245"/>
                    <a:pt x="98" y="245"/>
                  </a:cubicBezTo>
                  <a:cubicBezTo>
                    <a:pt x="100" y="243"/>
                    <a:pt x="100" y="243"/>
                    <a:pt x="100" y="243"/>
                  </a:cubicBezTo>
                  <a:cubicBezTo>
                    <a:pt x="109" y="239"/>
                    <a:pt x="116" y="235"/>
                    <a:pt x="126" y="234"/>
                  </a:cubicBezTo>
                  <a:cubicBezTo>
                    <a:pt x="130" y="233"/>
                    <a:pt x="130" y="233"/>
                    <a:pt x="130" y="233"/>
                  </a:cubicBezTo>
                  <a:cubicBezTo>
                    <a:pt x="132" y="236"/>
                    <a:pt x="132" y="236"/>
                    <a:pt x="132" y="236"/>
                  </a:cubicBezTo>
                  <a:cubicBezTo>
                    <a:pt x="138" y="249"/>
                    <a:pt x="138" y="249"/>
                    <a:pt x="138" y="249"/>
                  </a:cubicBezTo>
                  <a:cubicBezTo>
                    <a:pt x="138" y="250"/>
                    <a:pt x="138" y="250"/>
                    <a:pt x="138" y="250"/>
                  </a:cubicBezTo>
                  <a:cubicBezTo>
                    <a:pt x="142" y="285"/>
                    <a:pt x="142" y="285"/>
                    <a:pt x="142" y="285"/>
                  </a:cubicBezTo>
                  <a:cubicBezTo>
                    <a:pt x="142" y="288"/>
                    <a:pt x="142" y="288"/>
                    <a:pt x="142" y="288"/>
                  </a:cubicBezTo>
                  <a:cubicBezTo>
                    <a:pt x="123" y="308"/>
                    <a:pt x="123" y="308"/>
                    <a:pt x="123" y="308"/>
                  </a:cubicBezTo>
                  <a:cubicBezTo>
                    <a:pt x="122" y="308"/>
                    <a:pt x="122" y="308"/>
                    <a:pt x="122" y="308"/>
                  </a:cubicBezTo>
                  <a:cubicBezTo>
                    <a:pt x="122" y="309"/>
                    <a:pt x="122" y="309"/>
                    <a:pt x="122" y="309"/>
                  </a:cubicBezTo>
                  <a:cubicBezTo>
                    <a:pt x="99" y="320"/>
                    <a:pt x="99" y="320"/>
                    <a:pt x="99" y="320"/>
                  </a:cubicBezTo>
                  <a:cubicBezTo>
                    <a:pt x="92" y="328"/>
                    <a:pt x="92" y="328"/>
                    <a:pt x="92" y="328"/>
                  </a:cubicBezTo>
                  <a:cubicBezTo>
                    <a:pt x="95" y="335"/>
                    <a:pt x="95" y="335"/>
                    <a:pt x="95" y="335"/>
                  </a:cubicBezTo>
                  <a:cubicBezTo>
                    <a:pt x="141" y="339"/>
                    <a:pt x="141" y="339"/>
                    <a:pt x="141" y="339"/>
                  </a:cubicBezTo>
                  <a:cubicBezTo>
                    <a:pt x="142" y="340"/>
                    <a:pt x="142" y="340"/>
                    <a:pt x="142" y="340"/>
                  </a:cubicBezTo>
                  <a:cubicBezTo>
                    <a:pt x="142" y="340"/>
                    <a:pt x="142" y="340"/>
                    <a:pt x="142" y="340"/>
                  </a:cubicBezTo>
                  <a:cubicBezTo>
                    <a:pt x="143" y="341"/>
                    <a:pt x="143" y="341"/>
                    <a:pt x="143" y="341"/>
                  </a:cubicBezTo>
                  <a:cubicBezTo>
                    <a:pt x="161" y="352"/>
                    <a:pt x="161" y="352"/>
                    <a:pt x="161" y="352"/>
                  </a:cubicBezTo>
                  <a:cubicBezTo>
                    <a:pt x="201" y="350"/>
                    <a:pt x="201" y="350"/>
                    <a:pt x="201" y="350"/>
                  </a:cubicBezTo>
                  <a:cubicBezTo>
                    <a:pt x="201" y="356"/>
                    <a:pt x="201" y="356"/>
                    <a:pt x="201" y="356"/>
                  </a:cubicBezTo>
                  <a:cubicBezTo>
                    <a:pt x="203" y="376"/>
                    <a:pt x="203" y="376"/>
                    <a:pt x="203" y="376"/>
                  </a:cubicBezTo>
                  <a:cubicBezTo>
                    <a:pt x="203" y="378"/>
                    <a:pt x="203" y="378"/>
                    <a:pt x="203" y="378"/>
                  </a:cubicBezTo>
                  <a:cubicBezTo>
                    <a:pt x="204" y="378"/>
                    <a:pt x="204" y="378"/>
                    <a:pt x="204" y="378"/>
                  </a:cubicBezTo>
                  <a:cubicBezTo>
                    <a:pt x="186" y="396"/>
                    <a:pt x="186" y="396"/>
                    <a:pt x="186" y="396"/>
                  </a:cubicBezTo>
                  <a:cubicBezTo>
                    <a:pt x="184" y="419"/>
                    <a:pt x="188" y="433"/>
                    <a:pt x="198" y="436"/>
                  </a:cubicBezTo>
                  <a:cubicBezTo>
                    <a:pt x="231" y="454"/>
                    <a:pt x="231" y="454"/>
                    <a:pt x="231" y="454"/>
                  </a:cubicBezTo>
                  <a:cubicBezTo>
                    <a:pt x="258" y="472"/>
                    <a:pt x="258" y="472"/>
                    <a:pt x="258" y="472"/>
                  </a:cubicBezTo>
                  <a:cubicBezTo>
                    <a:pt x="280" y="461"/>
                    <a:pt x="280" y="461"/>
                    <a:pt x="280" y="461"/>
                  </a:cubicBezTo>
                  <a:cubicBezTo>
                    <a:pt x="282" y="460"/>
                    <a:pt x="282" y="460"/>
                    <a:pt x="282" y="460"/>
                  </a:cubicBezTo>
                  <a:cubicBezTo>
                    <a:pt x="284" y="459"/>
                    <a:pt x="284" y="459"/>
                    <a:pt x="284" y="459"/>
                  </a:cubicBezTo>
                  <a:cubicBezTo>
                    <a:pt x="285" y="460"/>
                    <a:pt x="285" y="460"/>
                    <a:pt x="285" y="460"/>
                  </a:cubicBezTo>
                  <a:cubicBezTo>
                    <a:pt x="319" y="486"/>
                    <a:pt x="319" y="486"/>
                    <a:pt x="319" y="486"/>
                  </a:cubicBezTo>
                  <a:cubicBezTo>
                    <a:pt x="324" y="488"/>
                    <a:pt x="324" y="488"/>
                    <a:pt x="324" y="488"/>
                  </a:cubicBezTo>
                  <a:cubicBezTo>
                    <a:pt x="333" y="477"/>
                    <a:pt x="333" y="477"/>
                    <a:pt x="333" y="477"/>
                  </a:cubicBezTo>
                  <a:cubicBezTo>
                    <a:pt x="335" y="475"/>
                    <a:pt x="335" y="475"/>
                    <a:pt x="335" y="475"/>
                  </a:cubicBezTo>
                  <a:cubicBezTo>
                    <a:pt x="336" y="474"/>
                    <a:pt x="336" y="474"/>
                    <a:pt x="336" y="474"/>
                  </a:cubicBezTo>
                  <a:cubicBezTo>
                    <a:pt x="337" y="474"/>
                    <a:pt x="337" y="474"/>
                    <a:pt x="337" y="474"/>
                  </a:cubicBezTo>
                  <a:cubicBezTo>
                    <a:pt x="338" y="474"/>
                    <a:pt x="338" y="474"/>
                    <a:pt x="338" y="474"/>
                  </a:cubicBezTo>
                  <a:cubicBezTo>
                    <a:pt x="358" y="477"/>
                    <a:pt x="358" y="477"/>
                    <a:pt x="358" y="477"/>
                  </a:cubicBezTo>
                  <a:cubicBezTo>
                    <a:pt x="362" y="442"/>
                    <a:pt x="362" y="442"/>
                    <a:pt x="362" y="442"/>
                  </a:cubicBezTo>
                  <a:cubicBezTo>
                    <a:pt x="388" y="488"/>
                    <a:pt x="388" y="488"/>
                    <a:pt x="388" y="488"/>
                  </a:cubicBezTo>
                  <a:cubicBezTo>
                    <a:pt x="409" y="489"/>
                    <a:pt x="409" y="489"/>
                    <a:pt x="409" y="489"/>
                  </a:cubicBezTo>
                  <a:cubicBezTo>
                    <a:pt x="412" y="490"/>
                    <a:pt x="412" y="490"/>
                    <a:pt x="412" y="490"/>
                  </a:cubicBezTo>
                  <a:cubicBezTo>
                    <a:pt x="414" y="490"/>
                    <a:pt x="414" y="490"/>
                    <a:pt x="414" y="490"/>
                  </a:cubicBezTo>
                  <a:cubicBezTo>
                    <a:pt x="414" y="492"/>
                    <a:pt x="414" y="492"/>
                    <a:pt x="414" y="492"/>
                  </a:cubicBezTo>
                  <a:cubicBezTo>
                    <a:pt x="414" y="506"/>
                    <a:pt x="414" y="506"/>
                    <a:pt x="414" y="506"/>
                  </a:cubicBezTo>
                  <a:cubicBezTo>
                    <a:pt x="422" y="503"/>
                    <a:pt x="422" y="503"/>
                    <a:pt x="422" y="503"/>
                  </a:cubicBezTo>
                  <a:cubicBezTo>
                    <a:pt x="457" y="457"/>
                    <a:pt x="457" y="457"/>
                    <a:pt x="457" y="457"/>
                  </a:cubicBezTo>
                  <a:cubicBezTo>
                    <a:pt x="472" y="479"/>
                    <a:pt x="472" y="479"/>
                    <a:pt x="472" y="479"/>
                  </a:cubicBezTo>
                  <a:cubicBezTo>
                    <a:pt x="472" y="472"/>
                    <a:pt x="472" y="472"/>
                    <a:pt x="472" y="472"/>
                  </a:cubicBezTo>
                  <a:cubicBezTo>
                    <a:pt x="472" y="472"/>
                    <a:pt x="472" y="472"/>
                    <a:pt x="472" y="472"/>
                  </a:cubicBezTo>
                  <a:cubicBezTo>
                    <a:pt x="472" y="471"/>
                    <a:pt x="472" y="471"/>
                    <a:pt x="472" y="471"/>
                  </a:cubicBezTo>
                  <a:cubicBezTo>
                    <a:pt x="472" y="470"/>
                    <a:pt x="472" y="470"/>
                    <a:pt x="472" y="470"/>
                  </a:cubicBezTo>
                  <a:cubicBezTo>
                    <a:pt x="483" y="449"/>
                    <a:pt x="483" y="449"/>
                    <a:pt x="483" y="449"/>
                  </a:cubicBezTo>
                  <a:cubicBezTo>
                    <a:pt x="492" y="433"/>
                    <a:pt x="492" y="433"/>
                    <a:pt x="492" y="433"/>
                  </a:cubicBezTo>
                  <a:cubicBezTo>
                    <a:pt x="518" y="433"/>
                    <a:pt x="518" y="433"/>
                    <a:pt x="518" y="433"/>
                  </a:cubicBezTo>
                  <a:cubicBezTo>
                    <a:pt x="523" y="403"/>
                    <a:pt x="523" y="403"/>
                    <a:pt x="523" y="403"/>
                  </a:cubicBezTo>
                  <a:cubicBezTo>
                    <a:pt x="526" y="403"/>
                    <a:pt x="526" y="403"/>
                    <a:pt x="526" y="403"/>
                  </a:cubicBezTo>
                  <a:cubicBezTo>
                    <a:pt x="528" y="404"/>
                    <a:pt x="528" y="404"/>
                    <a:pt x="528" y="404"/>
                  </a:cubicBezTo>
                  <a:cubicBezTo>
                    <a:pt x="548" y="407"/>
                    <a:pt x="548" y="407"/>
                    <a:pt x="548" y="407"/>
                  </a:cubicBezTo>
                  <a:cubicBezTo>
                    <a:pt x="550" y="397"/>
                    <a:pt x="550" y="397"/>
                    <a:pt x="550" y="397"/>
                  </a:cubicBezTo>
                  <a:cubicBezTo>
                    <a:pt x="543" y="380"/>
                    <a:pt x="543" y="380"/>
                    <a:pt x="543" y="380"/>
                  </a:cubicBezTo>
                  <a:cubicBezTo>
                    <a:pt x="543" y="378"/>
                    <a:pt x="543" y="378"/>
                    <a:pt x="543" y="378"/>
                  </a:cubicBezTo>
                  <a:cubicBezTo>
                    <a:pt x="547" y="366"/>
                    <a:pt x="547" y="366"/>
                    <a:pt x="547" y="366"/>
                  </a:cubicBezTo>
                  <a:cubicBezTo>
                    <a:pt x="547" y="364"/>
                    <a:pt x="547" y="364"/>
                    <a:pt x="547" y="364"/>
                  </a:cubicBezTo>
                  <a:cubicBezTo>
                    <a:pt x="548" y="363"/>
                    <a:pt x="548" y="363"/>
                    <a:pt x="548" y="363"/>
                  </a:cubicBezTo>
                  <a:cubicBezTo>
                    <a:pt x="549" y="363"/>
                    <a:pt x="549" y="363"/>
                    <a:pt x="549" y="363"/>
                  </a:cubicBezTo>
                  <a:cubicBezTo>
                    <a:pt x="549" y="362"/>
                    <a:pt x="549" y="362"/>
                    <a:pt x="549" y="362"/>
                  </a:cubicBezTo>
                  <a:cubicBezTo>
                    <a:pt x="604" y="333"/>
                    <a:pt x="604" y="333"/>
                    <a:pt x="604" y="333"/>
                  </a:cubicBezTo>
                  <a:cubicBezTo>
                    <a:pt x="602" y="304"/>
                    <a:pt x="602" y="304"/>
                    <a:pt x="602" y="304"/>
                  </a:cubicBezTo>
                  <a:cubicBezTo>
                    <a:pt x="602" y="304"/>
                    <a:pt x="602" y="304"/>
                    <a:pt x="602" y="304"/>
                  </a:cubicBezTo>
                  <a:cubicBezTo>
                    <a:pt x="602" y="303"/>
                    <a:pt x="602" y="303"/>
                    <a:pt x="602" y="303"/>
                  </a:cubicBezTo>
                  <a:cubicBezTo>
                    <a:pt x="612" y="282"/>
                    <a:pt x="612" y="282"/>
                    <a:pt x="612" y="282"/>
                  </a:cubicBezTo>
                  <a:cubicBezTo>
                    <a:pt x="614" y="278"/>
                    <a:pt x="614" y="278"/>
                    <a:pt x="614" y="278"/>
                  </a:cubicBezTo>
                  <a:cubicBezTo>
                    <a:pt x="614" y="278"/>
                    <a:pt x="614" y="278"/>
                    <a:pt x="614" y="278"/>
                  </a:cubicBezTo>
                  <a:cubicBezTo>
                    <a:pt x="631" y="239"/>
                    <a:pt x="631" y="239"/>
                    <a:pt x="631" y="239"/>
                  </a:cubicBezTo>
                  <a:cubicBezTo>
                    <a:pt x="632" y="238"/>
                    <a:pt x="632" y="238"/>
                    <a:pt x="632" y="238"/>
                  </a:cubicBezTo>
                  <a:cubicBezTo>
                    <a:pt x="632" y="238"/>
                    <a:pt x="632" y="238"/>
                    <a:pt x="632" y="238"/>
                  </a:cubicBezTo>
                  <a:cubicBezTo>
                    <a:pt x="646" y="224"/>
                    <a:pt x="646" y="224"/>
                    <a:pt x="646" y="224"/>
                  </a:cubicBezTo>
                  <a:cubicBezTo>
                    <a:pt x="655" y="208"/>
                    <a:pt x="655" y="208"/>
                    <a:pt x="655" y="208"/>
                  </a:cubicBezTo>
                  <a:cubicBezTo>
                    <a:pt x="655" y="206"/>
                    <a:pt x="655" y="206"/>
                    <a:pt x="655" y="206"/>
                  </a:cubicBezTo>
                  <a:cubicBezTo>
                    <a:pt x="655" y="206"/>
                    <a:pt x="655" y="206"/>
                    <a:pt x="655" y="206"/>
                  </a:cubicBezTo>
                  <a:cubicBezTo>
                    <a:pt x="662" y="193"/>
                    <a:pt x="662" y="193"/>
                    <a:pt x="662" y="193"/>
                  </a:cubicBezTo>
                  <a:cubicBezTo>
                    <a:pt x="656" y="177"/>
                    <a:pt x="656" y="177"/>
                    <a:pt x="656" y="177"/>
                  </a:cubicBezTo>
                  <a:cubicBezTo>
                    <a:pt x="656" y="176"/>
                    <a:pt x="656" y="176"/>
                    <a:pt x="656" y="176"/>
                  </a:cubicBezTo>
                  <a:cubicBezTo>
                    <a:pt x="655" y="176"/>
                    <a:pt x="655" y="176"/>
                    <a:pt x="655" y="176"/>
                  </a:cubicBezTo>
                  <a:cubicBezTo>
                    <a:pt x="655" y="159"/>
                    <a:pt x="655" y="159"/>
                    <a:pt x="655" y="159"/>
                  </a:cubicBezTo>
                  <a:cubicBezTo>
                    <a:pt x="646" y="159"/>
                    <a:pt x="646" y="159"/>
                    <a:pt x="646" y="159"/>
                  </a:cubicBezTo>
                  <a:cubicBezTo>
                    <a:pt x="630" y="167"/>
                    <a:pt x="630" y="167"/>
                    <a:pt x="630" y="167"/>
                  </a:cubicBezTo>
                  <a:cubicBezTo>
                    <a:pt x="623" y="172"/>
                    <a:pt x="612" y="170"/>
                    <a:pt x="599" y="162"/>
                  </a:cubicBezTo>
                  <a:cubicBezTo>
                    <a:pt x="593" y="157"/>
                    <a:pt x="593" y="147"/>
                    <a:pt x="596" y="131"/>
                  </a:cubicBezTo>
                  <a:cubicBezTo>
                    <a:pt x="588" y="130"/>
                    <a:pt x="588" y="130"/>
                    <a:pt x="588" y="130"/>
                  </a:cubicBezTo>
                  <a:cubicBezTo>
                    <a:pt x="584" y="135"/>
                    <a:pt x="584" y="135"/>
                    <a:pt x="584" y="135"/>
                  </a:cubicBezTo>
                  <a:cubicBezTo>
                    <a:pt x="574" y="146"/>
                    <a:pt x="567" y="152"/>
                    <a:pt x="565" y="152"/>
                  </a:cubicBezTo>
                  <a:cubicBezTo>
                    <a:pt x="563" y="152"/>
                    <a:pt x="562" y="152"/>
                    <a:pt x="560" y="151"/>
                  </a:cubicBezTo>
                  <a:cubicBezTo>
                    <a:pt x="559" y="148"/>
                    <a:pt x="556" y="143"/>
                    <a:pt x="556" y="134"/>
                  </a:cubicBezTo>
                  <a:cubicBezTo>
                    <a:pt x="556" y="125"/>
                    <a:pt x="556" y="118"/>
                    <a:pt x="560" y="116"/>
                  </a:cubicBezTo>
                  <a:cubicBezTo>
                    <a:pt x="562" y="113"/>
                    <a:pt x="564" y="112"/>
                    <a:pt x="566" y="114"/>
                  </a:cubicBezTo>
                  <a:cubicBezTo>
                    <a:pt x="586" y="77"/>
                    <a:pt x="586" y="77"/>
                    <a:pt x="586" y="77"/>
                  </a:cubicBezTo>
                  <a:cubicBezTo>
                    <a:pt x="591" y="63"/>
                    <a:pt x="591" y="63"/>
                    <a:pt x="591" y="63"/>
                  </a:cubicBezTo>
                  <a:cubicBezTo>
                    <a:pt x="594" y="48"/>
                    <a:pt x="594" y="48"/>
                    <a:pt x="594" y="48"/>
                  </a:cubicBezTo>
                  <a:cubicBezTo>
                    <a:pt x="583" y="38"/>
                    <a:pt x="583" y="38"/>
                    <a:pt x="583" y="38"/>
                  </a:cubicBezTo>
                  <a:cubicBezTo>
                    <a:pt x="580" y="35"/>
                    <a:pt x="579" y="28"/>
                    <a:pt x="581" y="17"/>
                  </a:cubicBezTo>
                  <a:cubicBezTo>
                    <a:pt x="581" y="11"/>
                    <a:pt x="581" y="11"/>
                    <a:pt x="581" y="11"/>
                  </a:cubicBezTo>
                  <a:cubicBezTo>
                    <a:pt x="581" y="7"/>
                    <a:pt x="579" y="3"/>
                    <a:pt x="574" y="0"/>
                  </a:cubicBezTo>
                  <a:cubicBezTo>
                    <a:pt x="572" y="0"/>
                    <a:pt x="572" y="0"/>
                    <a:pt x="572" y="0"/>
                  </a:cubicBezTo>
                  <a:cubicBezTo>
                    <a:pt x="571" y="3"/>
                    <a:pt x="571" y="3"/>
                    <a:pt x="571" y="3"/>
                  </a:cubicBezTo>
                  <a:cubicBezTo>
                    <a:pt x="568" y="12"/>
                    <a:pt x="561" y="16"/>
                    <a:pt x="549" y="13"/>
                  </a:cubicBezTo>
                  <a:cubicBezTo>
                    <a:pt x="544" y="11"/>
                    <a:pt x="537" y="11"/>
                    <a:pt x="53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13" name="Freeform 16"/>
            <p:cNvSpPr>
              <a:spLocks/>
            </p:cNvSpPr>
            <p:nvPr/>
          </p:nvSpPr>
          <p:spPr bwMode="auto">
            <a:xfrm>
              <a:off x="4833938" y="3305175"/>
              <a:ext cx="369888" cy="377825"/>
            </a:xfrm>
            <a:custGeom>
              <a:avLst/>
              <a:gdLst>
                <a:gd name="T0" fmla="*/ 355 w 374"/>
                <a:gd name="T1" fmla="*/ 43 h 381"/>
                <a:gd name="T2" fmla="*/ 341 w 374"/>
                <a:gd name="T3" fmla="*/ 39 h 381"/>
                <a:gd name="T4" fmla="*/ 329 w 374"/>
                <a:gd name="T5" fmla="*/ 34 h 381"/>
                <a:gd name="T6" fmla="*/ 309 w 374"/>
                <a:gd name="T7" fmla="*/ 37 h 381"/>
                <a:gd name="T8" fmla="*/ 292 w 374"/>
                <a:gd name="T9" fmla="*/ 31 h 381"/>
                <a:gd name="T10" fmla="*/ 291 w 374"/>
                <a:gd name="T11" fmla="*/ 28 h 381"/>
                <a:gd name="T12" fmla="*/ 269 w 374"/>
                <a:gd name="T13" fmla="*/ 6 h 381"/>
                <a:gd name="T14" fmla="*/ 232 w 374"/>
                <a:gd name="T15" fmla="*/ 21 h 381"/>
                <a:gd name="T16" fmla="*/ 228 w 374"/>
                <a:gd name="T17" fmla="*/ 54 h 381"/>
                <a:gd name="T18" fmla="*/ 213 w 374"/>
                <a:gd name="T19" fmla="*/ 79 h 381"/>
                <a:gd name="T20" fmla="*/ 190 w 374"/>
                <a:gd name="T21" fmla="*/ 114 h 381"/>
                <a:gd name="T22" fmla="*/ 152 w 374"/>
                <a:gd name="T23" fmla="*/ 156 h 381"/>
                <a:gd name="T24" fmla="*/ 115 w 374"/>
                <a:gd name="T25" fmla="*/ 192 h 381"/>
                <a:gd name="T26" fmla="*/ 96 w 374"/>
                <a:gd name="T27" fmla="*/ 217 h 381"/>
                <a:gd name="T28" fmla="*/ 0 w 374"/>
                <a:gd name="T29" fmla="*/ 222 h 381"/>
                <a:gd name="T30" fmla="*/ 26 w 374"/>
                <a:gd name="T31" fmla="*/ 300 h 381"/>
                <a:gd name="T32" fmla="*/ 42 w 374"/>
                <a:gd name="T33" fmla="*/ 309 h 381"/>
                <a:gd name="T34" fmla="*/ 55 w 374"/>
                <a:gd name="T35" fmla="*/ 346 h 381"/>
                <a:gd name="T36" fmla="*/ 57 w 374"/>
                <a:gd name="T37" fmla="*/ 354 h 381"/>
                <a:gd name="T38" fmla="*/ 82 w 374"/>
                <a:gd name="T39" fmla="*/ 346 h 381"/>
                <a:gd name="T40" fmla="*/ 92 w 374"/>
                <a:gd name="T41" fmla="*/ 351 h 381"/>
                <a:gd name="T42" fmla="*/ 100 w 374"/>
                <a:gd name="T43" fmla="*/ 325 h 381"/>
                <a:gd name="T44" fmla="*/ 145 w 374"/>
                <a:gd name="T45" fmla="*/ 307 h 381"/>
                <a:gd name="T46" fmla="*/ 149 w 374"/>
                <a:gd name="T47" fmla="*/ 280 h 381"/>
                <a:gd name="T48" fmla="*/ 158 w 374"/>
                <a:gd name="T49" fmla="*/ 273 h 381"/>
                <a:gd name="T50" fmla="*/ 160 w 374"/>
                <a:gd name="T51" fmla="*/ 273 h 381"/>
                <a:gd name="T52" fmla="*/ 179 w 374"/>
                <a:gd name="T53" fmla="*/ 290 h 381"/>
                <a:gd name="T54" fmla="*/ 186 w 374"/>
                <a:gd name="T55" fmla="*/ 307 h 381"/>
                <a:gd name="T56" fmla="*/ 200 w 374"/>
                <a:gd name="T57" fmla="*/ 287 h 381"/>
                <a:gd name="T58" fmla="*/ 213 w 374"/>
                <a:gd name="T59" fmla="*/ 280 h 381"/>
                <a:gd name="T60" fmla="*/ 229 w 374"/>
                <a:gd name="T61" fmla="*/ 283 h 381"/>
                <a:gd name="T62" fmla="*/ 239 w 374"/>
                <a:gd name="T63" fmla="*/ 313 h 381"/>
                <a:gd name="T64" fmla="*/ 249 w 374"/>
                <a:gd name="T65" fmla="*/ 336 h 381"/>
                <a:gd name="T66" fmla="*/ 255 w 374"/>
                <a:gd name="T67" fmla="*/ 357 h 381"/>
                <a:gd name="T68" fmla="*/ 273 w 374"/>
                <a:gd name="T69" fmla="*/ 357 h 381"/>
                <a:gd name="T70" fmla="*/ 276 w 374"/>
                <a:gd name="T71" fmla="*/ 359 h 381"/>
                <a:gd name="T72" fmla="*/ 285 w 374"/>
                <a:gd name="T73" fmla="*/ 381 h 381"/>
                <a:gd name="T74" fmla="*/ 291 w 374"/>
                <a:gd name="T75" fmla="*/ 364 h 381"/>
                <a:gd name="T76" fmla="*/ 295 w 374"/>
                <a:gd name="T77" fmla="*/ 362 h 381"/>
                <a:gd name="T78" fmla="*/ 303 w 374"/>
                <a:gd name="T79" fmla="*/ 357 h 381"/>
                <a:gd name="T80" fmla="*/ 310 w 374"/>
                <a:gd name="T81" fmla="*/ 349 h 381"/>
                <a:gd name="T82" fmla="*/ 247 w 374"/>
                <a:gd name="T83" fmla="*/ 223 h 381"/>
                <a:gd name="T84" fmla="*/ 231 w 374"/>
                <a:gd name="T85" fmla="*/ 171 h 381"/>
                <a:gd name="T86" fmla="*/ 230 w 374"/>
                <a:gd name="T87" fmla="*/ 169 h 381"/>
                <a:gd name="T88" fmla="*/ 240 w 374"/>
                <a:gd name="T89" fmla="*/ 139 h 381"/>
                <a:gd name="T90" fmla="*/ 344 w 374"/>
                <a:gd name="T91" fmla="*/ 116 h 381"/>
                <a:gd name="T92" fmla="*/ 368 w 374"/>
                <a:gd name="T93" fmla="*/ 10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74" h="381">
                  <a:moveTo>
                    <a:pt x="374" y="77"/>
                  </a:moveTo>
                  <a:cubicBezTo>
                    <a:pt x="366" y="60"/>
                    <a:pt x="366" y="60"/>
                    <a:pt x="366" y="60"/>
                  </a:cubicBezTo>
                  <a:cubicBezTo>
                    <a:pt x="355" y="43"/>
                    <a:pt x="355" y="43"/>
                    <a:pt x="355" y="43"/>
                  </a:cubicBezTo>
                  <a:cubicBezTo>
                    <a:pt x="342" y="40"/>
                    <a:pt x="342" y="40"/>
                    <a:pt x="342" y="40"/>
                  </a:cubicBezTo>
                  <a:cubicBezTo>
                    <a:pt x="341" y="40"/>
                    <a:pt x="341" y="40"/>
                    <a:pt x="341" y="40"/>
                  </a:cubicBezTo>
                  <a:cubicBezTo>
                    <a:pt x="341" y="39"/>
                    <a:pt x="341" y="39"/>
                    <a:pt x="341" y="39"/>
                  </a:cubicBezTo>
                  <a:cubicBezTo>
                    <a:pt x="340" y="39"/>
                    <a:pt x="340" y="39"/>
                    <a:pt x="340" y="39"/>
                  </a:cubicBezTo>
                  <a:cubicBezTo>
                    <a:pt x="329" y="34"/>
                    <a:pt x="329" y="34"/>
                    <a:pt x="329" y="34"/>
                  </a:cubicBezTo>
                  <a:cubicBezTo>
                    <a:pt x="329" y="34"/>
                    <a:pt x="329" y="34"/>
                    <a:pt x="329" y="34"/>
                  </a:cubicBezTo>
                  <a:cubicBezTo>
                    <a:pt x="327" y="34"/>
                    <a:pt x="327" y="34"/>
                    <a:pt x="327" y="34"/>
                  </a:cubicBezTo>
                  <a:cubicBezTo>
                    <a:pt x="323" y="35"/>
                    <a:pt x="323" y="35"/>
                    <a:pt x="323" y="35"/>
                  </a:cubicBezTo>
                  <a:cubicBezTo>
                    <a:pt x="309" y="37"/>
                    <a:pt x="309" y="37"/>
                    <a:pt x="309" y="37"/>
                  </a:cubicBezTo>
                  <a:cubicBezTo>
                    <a:pt x="308" y="37"/>
                    <a:pt x="308" y="37"/>
                    <a:pt x="308" y="37"/>
                  </a:cubicBezTo>
                  <a:cubicBezTo>
                    <a:pt x="306" y="36"/>
                    <a:pt x="306" y="36"/>
                    <a:pt x="306" y="36"/>
                  </a:cubicBezTo>
                  <a:cubicBezTo>
                    <a:pt x="292" y="31"/>
                    <a:pt x="292" y="31"/>
                    <a:pt x="292" y="31"/>
                  </a:cubicBezTo>
                  <a:cubicBezTo>
                    <a:pt x="292" y="30"/>
                    <a:pt x="292" y="30"/>
                    <a:pt x="292" y="30"/>
                  </a:cubicBezTo>
                  <a:cubicBezTo>
                    <a:pt x="291" y="30"/>
                    <a:pt x="291" y="30"/>
                    <a:pt x="291" y="30"/>
                  </a:cubicBezTo>
                  <a:cubicBezTo>
                    <a:pt x="291" y="28"/>
                    <a:pt x="291" y="28"/>
                    <a:pt x="291" y="28"/>
                  </a:cubicBezTo>
                  <a:cubicBezTo>
                    <a:pt x="291" y="28"/>
                    <a:pt x="291" y="28"/>
                    <a:pt x="291" y="28"/>
                  </a:cubicBezTo>
                  <a:cubicBezTo>
                    <a:pt x="281" y="18"/>
                    <a:pt x="281" y="18"/>
                    <a:pt x="281" y="18"/>
                  </a:cubicBezTo>
                  <a:cubicBezTo>
                    <a:pt x="269" y="6"/>
                    <a:pt x="269" y="6"/>
                    <a:pt x="269" y="6"/>
                  </a:cubicBezTo>
                  <a:cubicBezTo>
                    <a:pt x="259" y="0"/>
                    <a:pt x="259" y="0"/>
                    <a:pt x="259" y="0"/>
                  </a:cubicBezTo>
                  <a:cubicBezTo>
                    <a:pt x="247" y="11"/>
                    <a:pt x="247" y="11"/>
                    <a:pt x="247" y="11"/>
                  </a:cubicBezTo>
                  <a:cubicBezTo>
                    <a:pt x="232" y="21"/>
                    <a:pt x="232" y="21"/>
                    <a:pt x="232" y="21"/>
                  </a:cubicBezTo>
                  <a:cubicBezTo>
                    <a:pt x="228" y="53"/>
                    <a:pt x="228" y="53"/>
                    <a:pt x="228" y="53"/>
                  </a:cubicBezTo>
                  <a:cubicBezTo>
                    <a:pt x="228" y="54"/>
                    <a:pt x="228" y="54"/>
                    <a:pt x="228" y="54"/>
                  </a:cubicBezTo>
                  <a:cubicBezTo>
                    <a:pt x="228" y="54"/>
                    <a:pt x="228" y="54"/>
                    <a:pt x="228" y="54"/>
                  </a:cubicBezTo>
                  <a:cubicBezTo>
                    <a:pt x="214" y="77"/>
                    <a:pt x="214" y="77"/>
                    <a:pt x="214" y="77"/>
                  </a:cubicBezTo>
                  <a:cubicBezTo>
                    <a:pt x="214" y="79"/>
                    <a:pt x="214" y="79"/>
                    <a:pt x="214" y="79"/>
                  </a:cubicBezTo>
                  <a:cubicBezTo>
                    <a:pt x="213" y="79"/>
                    <a:pt x="213" y="79"/>
                    <a:pt x="213" y="79"/>
                  </a:cubicBezTo>
                  <a:cubicBezTo>
                    <a:pt x="203" y="90"/>
                    <a:pt x="203" y="90"/>
                    <a:pt x="203" y="90"/>
                  </a:cubicBezTo>
                  <a:cubicBezTo>
                    <a:pt x="190" y="114"/>
                    <a:pt x="190" y="114"/>
                    <a:pt x="190" y="114"/>
                  </a:cubicBezTo>
                  <a:cubicBezTo>
                    <a:pt x="190" y="114"/>
                    <a:pt x="190" y="114"/>
                    <a:pt x="190" y="114"/>
                  </a:cubicBezTo>
                  <a:cubicBezTo>
                    <a:pt x="189" y="116"/>
                    <a:pt x="189" y="116"/>
                    <a:pt x="189" y="116"/>
                  </a:cubicBezTo>
                  <a:cubicBezTo>
                    <a:pt x="179" y="123"/>
                    <a:pt x="171" y="131"/>
                    <a:pt x="163" y="137"/>
                  </a:cubicBezTo>
                  <a:cubicBezTo>
                    <a:pt x="152" y="156"/>
                    <a:pt x="152" y="156"/>
                    <a:pt x="152" y="156"/>
                  </a:cubicBezTo>
                  <a:cubicBezTo>
                    <a:pt x="150" y="161"/>
                    <a:pt x="141" y="168"/>
                    <a:pt x="126" y="174"/>
                  </a:cubicBezTo>
                  <a:cubicBezTo>
                    <a:pt x="115" y="192"/>
                    <a:pt x="115" y="192"/>
                    <a:pt x="115" y="192"/>
                  </a:cubicBezTo>
                  <a:cubicBezTo>
                    <a:pt x="115" y="192"/>
                    <a:pt x="115" y="192"/>
                    <a:pt x="115" y="192"/>
                  </a:cubicBezTo>
                  <a:cubicBezTo>
                    <a:pt x="97" y="216"/>
                    <a:pt x="97" y="216"/>
                    <a:pt x="97" y="216"/>
                  </a:cubicBezTo>
                  <a:cubicBezTo>
                    <a:pt x="96" y="216"/>
                    <a:pt x="96" y="216"/>
                    <a:pt x="96" y="216"/>
                  </a:cubicBezTo>
                  <a:cubicBezTo>
                    <a:pt x="96" y="217"/>
                    <a:pt x="96" y="217"/>
                    <a:pt x="96" y="217"/>
                  </a:cubicBezTo>
                  <a:cubicBezTo>
                    <a:pt x="94" y="217"/>
                    <a:pt x="94" y="217"/>
                    <a:pt x="94" y="217"/>
                  </a:cubicBezTo>
                  <a:cubicBezTo>
                    <a:pt x="10" y="212"/>
                    <a:pt x="10" y="212"/>
                    <a:pt x="10" y="212"/>
                  </a:cubicBezTo>
                  <a:cubicBezTo>
                    <a:pt x="0" y="222"/>
                    <a:pt x="0" y="222"/>
                    <a:pt x="0" y="222"/>
                  </a:cubicBezTo>
                  <a:cubicBezTo>
                    <a:pt x="0" y="240"/>
                    <a:pt x="0" y="240"/>
                    <a:pt x="0" y="240"/>
                  </a:cubicBezTo>
                  <a:cubicBezTo>
                    <a:pt x="9" y="274"/>
                    <a:pt x="9" y="274"/>
                    <a:pt x="9" y="274"/>
                  </a:cubicBezTo>
                  <a:cubicBezTo>
                    <a:pt x="26" y="300"/>
                    <a:pt x="26" y="300"/>
                    <a:pt x="26" y="300"/>
                  </a:cubicBezTo>
                  <a:cubicBezTo>
                    <a:pt x="41" y="308"/>
                    <a:pt x="41" y="308"/>
                    <a:pt x="41" y="308"/>
                  </a:cubicBezTo>
                  <a:cubicBezTo>
                    <a:pt x="41" y="309"/>
                    <a:pt x="41" y="309"/>
                    <a:pt x="41" y="309"/>
                  </a:cubicBezTo>
                  <a:cubicBezTo>
                    <a:pt x="42" y="309"/>
                    <a:pt x="42" y="309"/>
                    <a:pt x="42" y="309"/>
                  </a:cubicBezTo>
                  <a:cubicBezTo>
                    <a:pt x="42" y="309"/>
                    <a:pt x="42" y="309"/>
                    <a:pt x="42" y="309"/>
                  </a:cubicBezTo>
                  <a:cubicBezTo>
                    <a:pt x="51" y="320"/>
                    <a:pt x="55" y="327"/>
                    <a:pt x="55" y="332"/>
                  </a:cubicBezTo>
                  <a:cubicBezTo>
                    <a:pt x="55" y="346"/>
                    <a:pt x="55" y="346"/>
                    <a:pt x="55" y="346"/>
                  </a:cubicBezTo>
                  <a:cubicBezTo>
                    <a:pt x="50" y="351"/>
                    <a:pt x="50" y="351"/>
                    <a:pt x="50" y="351"/>
                  </a:cubicBezTo>
                  <a:cubicBezTo>
                    <a:pt x="53" y="354"/>
                    <a:pt x="53" y="354"/>
                    <a:pt x="53" y="354"/>
                  </a:cubicBezTo>
                  <a:cubicBezTo>
                    <a:pt x="57" y="354"/>
                    <a:pt x="57" y="354"/>
                    <a:pt x="57" y="354"/>
                  </a:cubicBezTo>
                  <a:cubicBezTo>
                    <a:pt x="63" y="341"/>
                    <a:pt x="63" y="341"/>
                    <a:pt x="63" y="341"/>
                  </a:cubicBezTo>
                  <a:cubicBezTo>
                    <a:pt x="66" y="341"/>
                    <a:pt x="66" y="341"/>
                    <a:pt x="66" y="341"/>
                  </a:cubicBezTo>
                  <a:cubicBezTo>
                    <a:pt x="82" y="346"/>
                    <a:pt x="82" y="346"/>
                    <a:pt x="82" y="346"/>
                  </a:cubicBezTo>
                  <a:cubicBezTo>
                    <a:pt x="83" y="351"/>
                    <a:pt x="83" y="351"/>
                    <a:pt x="83" y="351"/>
                  </a:cubicBezTo>
                  <a:cubicBezTo>
                    <a:pt x="92" y="351"/>
                    <a:pt x="92" y="351"/>
                    <a:pt x="92" y="351"/>
                  </a:cubicBezTo>
                  <a:cubicBezTo>
                    <a:pt x="92" y="351"/>
                    <a:pt x="92" y="351"/>
                    <a:pt x="92" y="351"/>
                  </a:cubicBezTo>
                  <a:cubicBezTo>
                    <a:pt x="90" y="345"/>
                    <a:pt x="90" y="345"/>
                    <a:pt x="90" y="345"/>
                  </a:cubicBezTo>
                  <a:cubicBezTo>
                    <a:pt x="89" y="343"/>
                    <a:pt x="89" y="343"/>
                    <a:pt x="89" y="343"/>
                  </a:cubicBezTo>
                  <a:cubicBezTo>
                    <a:pt x="100" y="325"/>
                    <a:pt x="100" y="325"/>
                    <a:pt x="100" y="325"/>
                  </a:cubicBezTo>
                  <a:cubicBezTo>
                    <a:pt x="102" y="320"/>
                    <a:pt x="108" y="318"/>
                    <a:pt x="115" y="320"/>
                  </a:cubicBezTo>
                  <a:cubicBezTo>
                    <a:pt x="134" y="321"/>
                    <a:pt x="134" y="321"/>
                    <a:pt x="134" y="321"/>
                  </a:cubicBezTo>
                  <a:cubicBezTo>
                    <a:pt x="145" y="307"/>
                    <a:pt x="145" y="307"/>
                    <a:pt x="145" y="307"/>
                  </a:cubicBezTo>
                  <a:cubicBezTo>
                    <a:pt x="145" y="294"/>
                    <a:pt x="145" y="294"/>
                    <a:pt x="145" y="294"/>
                  </a:cubicBezTo>
                  <a:cubicBezTo>
                    <a:pt x="149" y="281"/>
                    <a:pt x="149" y="281"/>
                    <a:pt x="149" y="281"/>
                  </a:cubicBezTo>
                  <a:cubicBezTo>
                    <a:pt x="149" y="280"/>
                    <a:pt x="149" y="280"/>
                    <a:pt x="149" y="280"/>
                  </a:cubicBezTo>
                  <a:cubicBezTo>
                    <a:pt x="150" y="279"/>
                    <a:pt x="150" y="279"/>
                    <a:pt x="150" y="279"/>
                  </a:cubicBezTo>
                  <a:cubicBezTo>
                    <a:pt x="151" y="278"/>
                    <a:pt x="151" y="278"/>
                    <a:pt x="151" y="278"/>
                  </a:cubicBezTo>
                  <a:cubicBezTo>
                    <a:pt x="158" y="273"/>
                    <a:pt x="158" y="273"/>
                    <a:pt x="158" y="273"/>
                  </a:cubicBezTo>
                  <a:cubicBezTo>
                    <a:pt x="158" y="272"/>
                    <a:pt x="158" y="272"/>
                    <a:pt x="158" y="272"/>
                  </a:cubicBezTo>
                  <a:cubicBezTo>
                    <a:pt x="159" y="272"/>
                    <a:pt x="159" y="272"/>
                    <a:pt x="159" y="272"/>
                  </a:cubicBezTo>
                  <a:cubicBezTo>
                    <a:pt x="160" y="273"/>
                    <a:pt x="160" y="273"/>
                    <a:pt x="160" y="273"/>
                  </a:cubicBezTo>
                  <a:cubicBezTo>
                    <a:pt x="176" y="275"/>
                    <a:pt x="176" y="275"/>
                    <a:pt x="176" y="275"/>
                  </a:cubicBezTo>
                  <a:cubicBezTo>
                    <a:pt x="176" y="278"/>
                    <a:pt x="176" y="278"/>
                    <a:pt x="176" y="278"/>
                  </a:cubicBezTo>
                  <a:cubicBezTo>
                    <a:pt x="179" y="290"/>
                    <a:pt x="179" y="290"/>
                    <a:pt x="179" y="290"/>
                  </a:cubicBezTo>
                  <a:cubicBezTo>
                    <a:pt x="179" y="297"/>
                    <a:pt x="179" y="297"/>
                    <a:pt x="179" y="297"/>
                  </a:cubicBezTo>
                  <a:cubicBezTo>
                    <a:pt x="182" y="306"/>
                    <a:pt x="182" y="306"/>
                    <a:pt x="182" y="306"/>
                  </a:cubicBezTo>
                  <a:cubicBezTo>
                    <a:pt x="186" y="307"/>
                    <a:pt x="186" y="307"/>
                    <a:pt x="186" y="307"/>
                  </a:cubicBezTo>
                  <a:cubicBezTo>
                    <a:pt x="191" y="300"/>
                    <a:pt x="191" y="300"/>
                    <a:pt x="191" y="300"/>
                  </a:cubicBezTo>
                  <a:cubicBezTo>
                    <a:pt x="191" y="299"/>
                    <a:pt x="191" y="299"/>
                    <a:pt x="191" y="299"/>
                  </a:cubicBezTo>
                  <a:cubicBezTo>
                    <a:pt x="200" y="287"/>
                    <a:pt x="200" y="287"/>
                    <a:pt x="200" y="287"/>
                  </a:cubicBezTo>
                  <a:cubicBezTo>
                    <a:pt x="201" y="285"/>
                    <a:pt x="201" y="285"/>
                    <a:pt x="201" y="285"/>
                  </a:cubicBezTo>
                  <a:cubicBezTo>
                    <a:pt x="212" y="280"/>
                    <a:pt x="212" y="280"/>
                    <a:pt x="212" y="280"/>
                  </a:cubicBezTo>
                  <a:cubicBezTo>
                    <a:pt x="213" y="280"/>
                    <a:pt x="213" y="280"/>
                    <a:pt x="213" y="280"/>
                  </a:cubicBezTo>
                  <a:cubicBezTo>
                    <a:pt x="214" y="279"/>
                    <a:pt x="214" y="279"/>
                    <a:pt x="214" y="279"/>
                  </a:cubicBezTo>
                  <a:cubicBezTo>
                    <a:pt x="228" y="283"/>
                    <a:pt x="228" y="283"/>
                    <a:pt x="228" y="283"/>
                  </a:cubicBezTo>
                  <a:cubicBezTo>
                    <a:pt x="229" y="283"/>
                    <a:pt x="229" y="283"/>
                    <a:pt x="229" y="283"/>
                  </a:cubicBezTo>
                  <a:cubicBezTo>
                    <a:pt x="231" y="284"/>
                    <a:pt x="231" y="284"/>
                    <a:pt x="231" y="284"/>
                  </a:cubicBezTo>
                  <a:cubicBezTo>
                    <a:pt x="239" y="299"/>
                    <a:pt x="239" y="299"/>
                    <a:pt x="239" y="299"/>
                  </a:cubicBezTo>
                  <a:cubicBezTo>
                    <a:pt x="239" y="313"/>
                    <a:pt x="239" y="313"/>
                    <a:pt x="239" y="313"/>
                  </a:cubicBezTo>
                  <a:cubicBezTo>
                    <a:pt x="249" y="333"/>
                    <a:pt x="249" y="333"/>
                    <a:pt x="249" y="333"/>
                  </a:cubicBezTo>
                  <a:cubicBezTo>
                    <a:pt x="249" y="333"/>
                    <a:pt x="249" y="333"/>
                    <a:pt x="249" y="333"/>
                  </a:cubicBezTo>
                  <a:cubicBezTo>
                    <a:pt x="249" y="336"/>
                    <a:pt x="249" y="336"/>
                    <a:pt x="249" y="336"/>
                  </a:cubicBezTo>
                  <a:cubicBezTo>
                    <a:pt x="249" y="350"/>
                    <a:pt x="249" y="350"/>
                    <a:pt x="249" y="350"/>
                  </a:cubicBezTo>
                  <a:cubicBezTo>
                    <a:pt x="252" y="357"/>
                    <a:pt x="252" y="357"/>
                    <a:pt x="252" y="357"/>
                  </a:cubicBezTo>
                  <a:cubicBezTo>
                    <a:pt x="255" y="357"/>
                    <a:pt x="255" y="357"/>
                    <a:pt x="255" y="357"/>
                  </a:cubicBezTo>
                  <a:cubicBezTo>
                    <a:pt x="260" y="351"/>
                    <a:pt x="260" y="351"/>
                    <a:pt x="260" y="351"/>
                  </a:cubicBezTo>
                  <a:cubicBezTo>
                    <a:pt x="261" y="349"/>
                    <a:pt x="261" y="349"/>
                    <a:pt x="261" y="349"/>
                  </a:cubicBezTo>
                  <a:cubicBezTo>
                    <a:pt x="273" y="357"/>
                    <a:pt x="273" y="357"/>
                    <a:pt x="273" y="357"/>
                  </a:cubicBezTo>
                  <a:cubicBezTo>
                    <a:pt x="274" y="357"/>
                    <a:pt x="274" y="357"/>
                    <a:pt x="274" y="357"/>
                  </a:cubicBezTo>
                  <a:cubicBezTo>
                    <a:pt x="276" y="357"/>
                    <a:pt x="276" y="357"/>
                    <a:pt x="276" y="357"/>
                  </a:cubicBezTo>
                  <a:cubicBezTo>
                    <a:pt x="276" y="359"/>
                    <a:pt x="276" y="359"/>
                    <a:pt x="276" y="359"/>
                  </a:cubicBezTo>
                  <a:cubicBezTo>
                    <a:pt x="276" y="360"/>
                    <a:pt x="276" y="360"/>
                    <a:pt x="276" y="360"/>
                  </a:cubicBezTo>
                  <a:cubicBezTo>
                    <a:pt x="280" y="378"/>
                    <a:pt x="280" y="378"/>
                    <a:pt x="280" y="378"/>
                  </a:cubicBezTo>
                  <a:cubicBezTo>
                    <a:pt x="285" y="381"/>
                    <a:pt x="285" y="381"/>
                    <a:pt x="285" y="381"/>
                  </a:cubicBezTo>
                  <a:cubicBezTo>
                    <a:pt x="286" y="379"/>
                    <a:pt x="286" y="379"/>
                    <a:pt x="286" y="379"/>
                  </a:cubicBezTo>
                  <a:cubicBezTo>
                    <a:pt x="291" y="365"/>
                    <a:pt x="291" y="365"/>
                    <a:pt x="291" y="365"/>
                  </a:cubicBezTo>
                  <a:cubicBezTo>
                    <a:pt x="291" y="364"/>
                    <a:pt x="291" y="364"/>
                    <a:pt x="291" y="364"/>
                  </a:cubicBezTo>
                  <a:cubicBezTo>
                    <a:pt x="292" y="362"/>
                    <a:pt x="292" y="362"/>
                    <a:pt x="292" y="362"/>
                  </a:cubicBezTo>
                  <a:cubicBezTo>
                    <a:pt x="293" y="362"/>
                    <a:pt x="293" y="362"/>
                    <a:pt x="293" y="362"/>
                  </a:cubicBezTo>
                  <a:cubicBezTo>
                    <a:pt x="295" y="362"/>
                    <a:pt x="295" y="362"/>
                    <a:pt x="295" y="362"/>
                  </a:cubicBezTo>
                  <a:cubicBezTo>
                    <a:pt x="302" y="358"/>
                    <a:pt x="302" y="358"/>
                    <a:pt x="302" y="358"/>
                  </a:cubicBezTo>
                  <a:cubicBezTo>
                    <a:pt x="303" y="358"/>
                    <a:pt x="303" y="358"/>
                    <a:pt x="303" y="358"/>
                  </a:cubicBezTo>
                  <a:cubicBezTo>
                    <a:pt x="303" y="357"/>
                    <a:pt x="303" y="357"/>
                    <a:pt x="303" y="357"/>
                  </a:cubicBezTo>
                  <a:cubicBezTo>
                    <a:pt x="312" y="357"/>
                    <a:pt x="312" y="357"/>
                    <a:pt x="312" y="357"/>
                  </a:cubicBezTo>
                  <a:cubicBezTo>
                    <a:pt x="310" y="351"/>
                    <a:pt x="310" y="351"/>
                    <a:pt x="310" y="351"/>
                  </a:cubicBezTo>
                  <a:cubicBezTo>
                    <a:pt x="310" y="349"/>
                    <a:pt x="310" y="349"/>
                    <a:pt x="310" y="349"/>
                  </a:cubicBezTo>
                  <a:cubicBezTo>
                    <a:pt x="305" y="300"/>
                    <a:pt x="305" y="300"/>
                    <a:pt x="305" y="300"/>
                  </a:cubicBezTo>
                  <a:cubicBezTo>
                    <a:pt x="285" y="267"/>
                    <a:pt x="285" y="267"/>
                    <a:pt x="285" y="267"/>
                  </a:cubicBezTo>
                  <a:cubicBezTo>
                    <a:pt x="247" y="223"/>
                    <a:pt x="247" y="223"/>
                    <a:pt x="247" y="223"/>
                  </a:cubicBezTo>
                  <a:cubicBezTo>
                    <a:pt x="246" y="222"/>
                    <a:pt x="246" y="222"/>
                    <a:pt x="246" y="222"/>
                  </a:cubicBezTo>
                  <a:cubicBezTo>
                    <a:pt x="244" y="193"/>
                    <a:pt x="244" y="193"/>
                    <a:pt x="244" y="193"/>
                  </a:cubicBezTo>
                  <a:cubicBezTo>
                    <a:pt x="231" y="171"/>
                    <a:pt x="231" y="171"/>
                    <a:pt x="231" y="171"/>
                  </a:cubicBezTo>
                  <a:cubicBezTo>
                    <a:pt x="231" y="170"/>
                    <a:pt x="231" y="170"/>
                    <a:pt x="231" y="170"/>
                  </a:cubicBezTo>
                  <a:cubicBezTo>
                    <a:pt x="230" y="169"/>
                    <a:pt x="230" y="169"/>
                    <a:pt x="230" y="169"/>
                  </a:cubicBezTo>
                  <a:cubicBezTo>
                    <a:pt x="230" y="169"/>
                    <a:pt x="230" y="169"/>
                    <a:pt x="230" y="169"/>
                  </a:cubicBezTo>
                  <a:cubicBezTo>
                    <a:pt x="231" y="167"/>
                    <a:pt x="231" y="167"/>
                    <a:pt x="231" y="167"/>
                  </a:cubicBezTo>
                  <a:cubicBezTo>
                    <a:pt x="238" y="139"/>
                    <a:pt x="238" y="139"/>
                    <a:pt x="238" y="139"/>
                  </a:cubicBezTo>
                  <a:cubicBezTo>
                    <a:pt x="240" y="139"/>
                    <a:pt x="240" y="139"/>
                    <a:pt x="240" y="139"/>
                  </a:cubicBezTo>
                  <a:cubicBezTo>
                    <a:pt x="242" y="139"/>
                    <a:pt x="242" y="139"/>
                    <a:pt x="242" y="139"/>
                  </a:cubicBezTo>
                  <a:cubicBezTo>
                    <a:pt x="308" y="135"/>
                    <a:pt x="308" y="135"/>
                    <a:pt x="308" y="135"/>
                  </a:cubicBezTo>
                  <a:cubicBezTo>
                    <a:pt x="344" y="116"/>
                    <a:pt x="344" y="116"/>
                    <a:pt x="344" y="116"/>
                  </a:cubicBezTo>
                  <a:cubicBezTo>
                    <a:pt x="344" y="116"/>
                    <a:pt x="344" y="116"/>
                    <a:pt x="344" y="116"/>
                  </a:cubicBezTo>
                  <a:cubicBezTo>
                    <a:pt x="345" y="115"/>
                    <a:pt x="345" y="115"/>
                    <a:pt x="345" y="115"/>
                  </a:cubicBezTo>
                  <a:cubicBezTo>
                    <a:pt x="358" y="111"/>
                    <a:pt x="366" y="106"/>
                    <a:pt x="368" y="100"/>
                  </a:cubicBezTo>
                  <a:cubicBezTo>
                    <a:pt x="372" y="95"/>
                    <a:pt x="374" y="88"/>
                    <a:pt x="37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14" name="Freeform 17"/>
            <p:cNvSpPr>
              <a:spLocks/>
            </p:cNvSpPr>
            <p:nvPr/>
          </p:nvSpPr>
          <p:spPr bwMode="auto">
            <a:xfrm>
              <a:off x="4835526" y="2573338"/>
              <a:ext cx="420688" cy="755650"/>
            </a:xfrm>
            <a:custGeom>
              <a:avLst/>
              <a:gdLst>
                <a:gd name="T0" fmla="*/ 125 w 425"/>
                <a:gd name="T1" fmla="*/ 238 h 763"/>
                <a:gd name="T2" fmla="*/ 159 w 425"/>
                <a:gd name="T3" fmla="*/ 266 h 763"/>
                <a:gd name="T4" fmla="*/ 184 w 425"/>
                <a:gd name="T5" fmla="*/ 285 h 763"/>
                <a:gd name="T6" fmla="*/ 231 w 425"/>
                <a:gd name="T7" fmla="*/ 303 h 763"/>
                <a:gd name="T8" fmla="*/ 232 w 425"/>
                <a:gd name="T9" fmla="*/ 305 h 763"/>
                <a:gd name="T10" fmla="*/ 245 w 425"/>
                <a:gd name="T11" fmla="*/ 326 h 763"/>
                <a:gd name="T12" fmla="*/ 233 w 425"/>
                <a:gd name="T13" fmla="*/ 359 h 763"/>
                <a:gd name="T14" fmla="*/ 232 w 425"/>
                <a:gd name="T15" fmla="*/ 380 h 763"/>
                <a:gd name="T16" fmla="*/ 220 w 425"/>
                <a:gd name="T17" fmla="*/ 417 h 763"/>
                <a:gd name="T18" fmla="*/ 185 w 425"/>
                <a:gd name="T19" fmla="*/ 414 h 763"/>
                <a:gd name="T20" fmla="*/ 147 w 425"/>
                <a:gd name="T21" fmla="*/ 438 h 763"/>
                <a:gd name="T22" fmla="*/ 153 w 425"/>
                <a:gd name="T23" fmla="*/ 468 h 763"/>
                <a:gd name="T24" fmla="*/ 114 w 425"/>
                <a:gd name="T25" fmla="*/ 459 h 763"/>
                <a:gd name="T26" fmla="*/ 82 w 425"/>
                <a:gd name="T27" fmla="*/ 447 h 763"/>
                <a:gd name="T28" fmla="*/ 51 w 425"/>
                <a:gd name="T29" fmla="*/ 519 h 763"/>
                <a:gd name="T30" fmla="*/ 61 w 425"/>
                <a:gd name="T31" fmla="*/ 538 h 763"/>
                <a:gd name="T32" fmla="*/ 68 w 425"/>
                <a:gd name="T33" fmla="*/ 557 h 763"/>
                <a:gd name="T34" fmla="*/ 70 w 425"/>
                <a:gd name="T35" fmla="*/ 587 h 763"/>
                <a:gd name="T36" fmla="*/ 6 w 425"/>
                <a:gd name="T37" fmla="*/ 600 h 763"/>
                <a:gd name="T38" fmla="*/ 8 w 425"/>
                <a:gd name="T39" fmla="*/ 643 h 763"/>
                <a:gd name="T40" fmla="*/ 16 w 425"/>
                <a:gd name="T41" fmla="*/ 670 h 763"/>
                <a:gd name="T42" fmla="*/ 87 w 425"/>
                <a:gd name="T43" fmla="*/ 667 h 763"/>
                <a:gd name="T44" fmla="*/ 112 w 425"/>
                <a:gd name="T45" fmla="*/ 686 h 763"/>
                <a:gd name="T46" fmla="*/ 133 w 425"/>
                <a:gd name="T47" fmla="*/ 702 h 763"/>
                <a:gd name="T48" fmla="*/ 151 w 425"/>
                <a:gd name="T49" fmla="*/ 688 h 763"/>
                <a:gd name="T50" fmla="*/ 201 w 425"/>
                <a:gd name="T51" fmla="*/ 722 h 763"/>
                <a:gd name="T52" fmla="*/ 258 w 425"/>
                <a:gd name="T53" fmla="*/ 725 h 763"/>
                <a:gd name="T54" fmla="*/ 275 w 425"/>
                <a:gd name="T55" fmla="*/ 736 h 763"/>
                <a:gd name="T56" fmla="*/ 275 w 425"/>
                <a:gd name="T57" fmla="*/ 737 h 763"/>
                <a:gd name="T58" fmla="*/ 298 w 425"/>
                <a:gd name="T59" fmla="*/ 759 h 763"/>
                <a:gd name="T60" fmla="*/ 325 w 425"/>
                <a:gd name="T61" fmla="*/ 739 h 763"/>
                <a:gd name="T62" fmla="*/ 316 w 425"/>
                <a:gd name="T63" fmla="*/ 723 h 763"/>
                <a:gd name="T64" fmla="*/ 325 w 425"/>
                <a:gd name="T65" fmla="*/ 680 h 763"/>
                <a:gd name="T66" fmla="*/ 353 w 425"/>
                <a:gd name="T67" fmla="*/ 678 h 763"/>
                <a:gd name="T68" fmla="*/ 318 w 425"/>
                <a:gd name="T69" fmla="*/ 641 h 763"/>
                <a:gd name="T70" fmla="*/ 308 w 425"/>
                <a:gd name="T71" fmla="*/ 627 h 763"/>
                <a:gd name="T72" fmla="*/ 320 w 425"/>
                <a:gd name="T73" fmla="*/ 611 h 763"/>
                <a:gd name="T74" fmla="*/ 398 w 425"/>
                <a:gd name="T75" fmla="*/ 615 h 763"/>
                <a:gd name="T76" fmla="*/ 425 w 425"/>
                <a:gd name="T77" fmla="*/ 611 h 763"/>
                <a:gd name="T78" fmla="*/ 381 w 425"/>
                <a:gd name="T79" fmla="*/ 495 h 763"/>
                <a:gd name="T80" fmla="*/ 360 w 425"/>
                <a:gd name="T81" fmla="*/ 486 h 763"/>
                <a:gd name="T82" fmla="*/ 357 w 425"/>
                <a:gd name="T83" fmla="*/ 455 h 763"/>
                <a:gd name="T84" fmla="*/ 363 w 425"/>
                <a:gd name="T85" fmla="*/ 252 h 763"/>
                <a:gd name="T86" fmla="*/ 367 w 425"/>
                <a:gd name="T87" fmla="*/ 213 h 763"/>
                <a:gd name="T88" fmla="*/ 389 w 425"/>
                <a:gd name="T89" fmla="*/ 181 h 763"/>
                <a:gd name="T90" fmla="*/ 365 w 425"/>
                <a:gd name="T91" fmla="*/ 147 h 763"/>
                <a:gd name="T92" fmla="*/ 363 w 425"/>
                <a:gd name="T93" fmla="*/ 117 h 763"/>
                <a:gd name="T94" fmla="*/ 364 w 425"/>
                <a:gd name="T95" fmla="*/ 114 h 763"/>
                <a:gd name="T96" fmla="*/ 383 w 425"/>
                <a:gd name="T97" fmla="*/ 49 h 763"/>
                <a:gd name="T98" fmla="*/ 396 w 425"/>
                <a:gd name="T99" fmla="*/ 29 h 763"/>
                <a:gd name="T100" fmla="*/ 412 w 425"/>
                <a:gd name="T101" fmla="*/ 16 h 763"/>
                <a:gd name="T102" fmla="*/ 391 w 425"/>
                <a:gd name="T103" fmla="*/ 0 h 763"/>
                <a:gd name="T104" fmla="*/ 354 w 425"/>
                <a:gd name="T105" fmla="*/ 14 h 763"/>
                <a:gd name="T106" fmla="*/ 320 w 425"/>
                <a:gd name="T107" fmla="*/ 45 h 763"/>
                <a:gd name="T108" fmla="*/ 276 w 425"/>
                <a:gd name="T109" fmla="*/ 76 h 763"/>
                <a:gd name="T110" fmla="*/ 257 w 425"/>
                <a:gd name="T111" fmla="*/ 93 h 763"/>
                <a:gd name="T112" fmla="*/ 244 w 425"/>
                <a:gd name="T113" fmla="*/ 156 h 763"/>
                <a:gd name="T114" fmla="*/ 241 w 425"/>
                <a:gd name="T115" fmla="*/ 174 h 763"/>
                <a:gd name="T116" fmla="*/ 228 w 425"/>
                <a:gd name="T117" fmla="*/ 191 h 763"/>
                <a:gd name="T118" fmla="*/ 226 w 425"/>
                <a:gd name="T119" fmla="*/ 193 h 763"/>
                <a:gd name="T120" fmla="*/ 200 w 425"/>
                <a:gd name="T121" fmla="*/ 196 h 763"/>
                <a:gd name="T122" fmla="*/ 199 w 425"/>
                <a:gd name="T123" fmla="*/ 196 h 763"/>
                <a:gd name="T124" fmla="*/ 142 w 425"/>
                <a:gd name="T125" fmla="*/ 174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5" h="763">
                  <a:moveTo>
                    <a:pt x="142" y="174"/>
                  </a:moveTo>
                  <a:cubicBezTo>
                    <a:pt x="135" y="173"/>
                    <a:pt x="135" y="173"/>
                    <a:pt x="135" y="173"/>
                  </a:cubicBezTo>
                  <a:cubicBezTo>
                    <a:pt x="125" y="238"/>
                    <a:pt x="125" y="238"/>
                    <a:pt x="125" y="238"/>
                  </a:cubicBezTo>
                  <a:cubicBezTo>
                    <a:pt x="143" y="259"/>
                    <a:pt x="143" y="259"/>
                    <a:pt x="143" y="259"/>
                  </a:cubicBezTo>
                  <a:cubicBezTo>
                    <a:pt x="159" y="266"/>
                    <a:pt x="159" y="266"/>
                    <a:pt x="159" y="266"/>
                  </a:cubicBezTo>
                  <a:cubicBezTo>
                    <a:pt x="159" y="266"/>
                    <a:pt x="159" y="266"/>
                    <a:pt x="159" y="266"/>
                  </a:cubicBezTo>
                  <a:cubicBezTo>
                    <a:pt x="161" y="266"/>
                    <a:pt x="161" y="266"/>
                    <a:pt x="161" y="266"/>
                  </a:cubicBezTo>
                  <a:cubicBezTo>
                    <a:pt x="162" y="267"/>
                    <a:pt x="162" y="267"/>
                    <a:pt x="162" y="267"/>
                  </a:cubicBezTo>
                  <a:cubicBezTo>
                    <a:pt x="184" y="285"/>
                    <a:pt x="184" y="285"/>
                    <a:pt x="184" y="285"/>
                  </a:cubicBezTo>
                  <a:cubicBezTo>
                    <a:pt x="214" y="293"/>
                    <a:pt x="214" y="293"/>
                    <a:pt x="214" y="293"/>
                  </a:cubicBezTo>
                  <a:cubicBezTo>
                    <a:pt x="215" y="293"/>
                    <a:pt x="215" y="293"/>
                    <a:pt x="215" y="293"/>
                  </a:cubicBezTo>
                  <a:cubicBezTo>
                    <a:pt x="231" y="303"/>
                    <a:pt x="231" y="303"/>
                    <a:pt x="231" y="303"/>
                  </a:cubicBezTo>
                  <a:cubicBezTo>
                    <a:pt x="232" y="303"/>
                    <a:pt x="232" y="303"/>
                    <a:pt x="232" y="303"/>
                  </a:cubicBezTo>
                  <a:cubicBezTo>
                    <a:pt x="232" y="303"/>
                    <a:pt x="232" y="303"/>
                    <a:pt x="232" y="303"/>
                  </a:cubicBezTo>
                  <a:cubicBezTo>
                    <a:pt x="232" y="305"/>
                    <a:pt x="232" y="305"/>
                    <a:pt x="232" y="305"/>
                  </a:cubicBezTo>
                  <a:cubicBezTo>
                    <a:pt x="244" y="322"/>
                    <a:pt x="244" y="322"/>
                    <a:pt x="244" y="322"/>
                  </a:cubicBezTo>
                  <a:cubicBezTo>
                    <a:pt x="246" y="324"/>
                    <a:pt x="246" y="324"/>
                    <a:pt x="246" y="324"/>
                  </a:cubicBezTo>
                  <a:cubicBezTo>
                    <a:pt x="245" y="326"/>
                    <a:pt x="245" y="326"/>
                    <a:pt x="245" y="326"/>
                  </a:cubicBezTo>
                  <a:cubicBezTo>
                    <a:pt x="234" y="343"/>
                    <a:pt x="234" y="343"/>
                    <a:pt x="234" y="343"/>
                  </a:cubicBezTo>
                  <a:cubicBezTo>
                    <a:pt x="232" y="345"/>
                    <a:pt x="232" y="351"/>
                    <a:pt x="232" y="359"/>
                  </a:cubicBezTo>
                  <a:cubicBezTo>
                    <a:pt x="233" y="359"/>
                    <a:pt x="233" y="359"/>
                    <a:pt x="233" y="359"/>
                  </a:cubicBezTo>
                  <a:cubicBezTo>
                    <a:pt x="233" y="379"/>
                    <a:pt x="233" y="379"/>
                    <a:pt x="233" y="379"/>
                  </a:cubicBezTo>
                  <a:cubicBezTo>
                    <a:pt x="232" y="380"/>
                    <a:pt x="232" y="380"/>
                    <a:pt x="232" y="380"/>
                  </a:cubicBezTo>
                  <a:cubicBezTo>
                    <a:pt x="232" y="380"/>
                    <a:pt x="232" y="380"/>
                    <a:pt x="232" y="380"/>
                  </a:cubicBezTo>
                  <a:cubicBezTo>
                    <a:pt x="223" y="412"/>
                    <a:pt x="223" y="412"/>
                    <a:pt x="223" y="412"/>
                  </a:cubicBezTo>
                  <a:cubicBezTo>
                    <a:pt x="222" y="417"/>
                    <a:pt x="222" y="417"/>
                    <a:pt x="222" y="417"/>
                  </a:cubicBezTo>
                  <a:cubicBezTo>
                    <a:pt x="220" y="417"/>
                    <a:pt x="220" y="417"/>
                    <a:pt x="220" y="417"/>
                  </a:cubicBezTo>
                  <a:cubicBezTo>
                    <a:pt x="216" y="416"/>
                    <a:pt x="216" y="416"/>
                    <a:pt x="216" y="416"/>
                  </a:cubicBezTo>
                  <a:cubicBezTo>
                    <a:pt x="203" y="413"/>
                    <a:pt x="203" y="413"/>
                    <a:pt x="203" y="413"/>
                  </a:cubicBezTo>
                  <a:cubicBezTo>
                    <a:pt x="185" y="414"/>
                    <a:pt x="185" y="414"/>
                    <a:pt x="185" y="414"/>
                  </a:cubicBezTo>
                  <a:cubicBezTo>
                    <a:pt x="169" y="419"/>
                    <a:pt x="169" y="419"/>
                    <a:pt x="169" y="419"/>
                  </a:cubicBezTo>
                  <a:cubicBezTo>
                    <a:pt x="151" y="434"/>
                    <a:pt x="151" y="434"/>
                    <a:pt x="151" y="434"/>
                  </a:cubicBezTo>
                  <a:cubicBezTo>
                    <a:pt x="147" y="438"/>
                    <a:pt x="147" y="438"/>
                    <a:pt x="147" y="438"/>
                  </a:cubicBezTo>
                  <a:cubicBezTo>
                    <a:pt x="170" y="450"/>
                    <a:pt x="170" y="450"/>
                    <a:pt x="170" y="450"/>
                  </a:cubicBezTo>
                  <a:cubicBezTo>
                    <a:pt x="168" y="454"/>
                    <a:pt x="168" y="454"/>
                    <a:pt x="168" y="454"/>
                  </a:cubicBezTo>
                  <a:cubicBezTo>
                    <a:pt x="167" y="459"/>
                    <a:pt x="162" y="465"/>
                    <a:pt x="153" y="468"/>
                  </a:cubicBezTo>
                  <a:cubicBezTo>
                    <a:pt x="138" y="469"/>
                    <a:pt x="138" y="469"/>
                    <a:pt x="138" y="469"/>
                  </a:cubicBezTo>
                  <a:cubicBezTo>
                    <a:pt x="114" y="459"/>
                    <a:pt x="114" y="459"/>
                    <a:pt x="114" y="459"/>
                  </a:cubicBezTo>
                  <a:cubicBezTo>
                    <a:pt x="114" y="459"/>
                    <a:pt x="114" y="459"/>
                    <a:pt x="114" y="459"/>
                  </a:cubicBezTo>
                  <a:cubicBezTo>
                    <a:pt x="114" y="459"/>
                    <a:pt x="114" y="459"/>
                    <a:pt x="114" y="459"/>
                  </a:cubicBezTo>
                  <a:cubicBezTo>
                    <a:pt x="92" y="447"/>
                    <a:pt x="92" y="447"/>
                    <a:pt x="92" y="447"/>
                  </a:cubicBezTo>
                  <a:cubicBezTo>
                    <a:pt x="82" y="447"/>
                    <a:pt x="82" y="447"/>
                    <a:pt x="82" y="447"/>
                  </a:cubicBezTo>
                  <a:cubicBezTo>
                    <a:pt x="56" y="485"/>
                    <a:pt x="56" y="485"/>
                    <a:pt x="56" y="485"/>
                  </a:cubicBezTo>
                  <a:cubicBezTo>
                    <a:pt x="51" y="497"/>
                    <a:pt x="51" y="497"/>
                    <a:pt x="51" y="497"/>
                  </a:cubicBezTo>
                  <a:cubicBezTo>
                    <a:pt x="51" y="519"/>
                    <a:pt x="51" y="519"/>
                    <a:pt x="51" y="519"/>
                  </a:cubicBezTo>
                  <a:cubicBezTo>
                    <a:pt x="61" y="537"/>
                    <a:pt x="61" y="537"/>
                    <a:pt x="61" y="537"/>
                  </a:cubicBezTo>
                  <a:cubicBezTo>
                    <a:pt x="61" y="538"/>
                    <a:pt x="61" y="538"/>
                    <a:pt x="61" y="538"/>
                  </a:cubicBezTo>
                  <a:cubicBezTo>
                    <a:pt x="61" y="538"/>
                    <a:pt x="61" y="538"/>
                    <a:pt x="61" y="538"/>
                  </a:cubicBezTo>
                  <a:cubicBezTo>
                    <a:pt x="61" y="538"/>
                    <a:pt x="61" y="538"/>
                    <a:pt x="61" y="538"/>
                  </a:cubicBezTo>
                  <a:cubicBezTo>
                    <a:pt x="68" y="555"/>
                    <a:pt x="68" y="555"/>
                    <a:pt x="68" y="555"/>
                  </a:cubicBezTo>
                  <a:cubicBezTo>
                    <a:pt x="68" y="557"/>
                    <a:pt x="68" y="557"/>
                    <a:pt x="68" y="557"/>
                  </a:cubicBezTo>
                  <a:cubicBezTo>
                    <a:pt x="69" y="582"/>
                    <a:pt x="69" y="582"/>
                    <a:pt x="69" y="582"/>
                  </a:cubicBezTo>
                  <a:cubicBezTo>
                    <a:pt x="69" y="585"/>
                    <a:pt x="69" y="585"/>
                    <a:pt x="69" y="585"/>
                  </a:cubicBezTo>
                  <a:cubicBezTo>
                    <a:pt x="70" y="587"/>
                    <a:pt x="70" y="587"/>
                    <a:pt x="70" y="587"/>
                  </a:cubicBezTo>
                  <a:cubicBezTo>
                    <a:pt x="53" y="590"/>
                    <a:pt x="53" y="590"/>
                    <a:pt x="53" y="590"/>
                  </a:cubicBezTo>
                  <a:cubicBezTo>
                    <a:pt x="21" y="590"/>
                    <a:pt x="21" y="590"/>
                    <a:pt x="21" y="590"/>
                  </a:cubicBezTo>
                  <a:cubicBezTo>
                    <a:pt x="6" y="600"/>
                    <a:pt x="6" y="600"/>
                    <a:pt x="6" y="600"/>
                  </a:cubicBezTo>
                  <a:cubicBezTo>
                    <a:pt x="0" y="610"/>
                    <a:pt x="0" y="610"/>
                    <a:pt x="0" y="610"/>
                  </a:cubicBezTo>
                  <a:cubicBezTo>
                    <a:pt x="1" y="611"/>
                    <a:pt x="1" y="611"/>
                    <a:pt x="1" y="611"/>
                  </a:cubicBezTo>
                  <a:cubicBezTo>
                    <a:pt x="8" y="643"/>
                    <a:pt x="8" y="643"/>
                    <a:pt x="8" y="643"/>
                  </a:cubicBezTo>
                  <a:cubicBezTo>
                    <a:pt x="9" y="643"/>
                    <a:pt x="9" y="643"/>
                    <a:pt x="9" y="643"/>
                  </a:cubicBezTo>
                  <a:cubicBezTo>
                    <a:pt x="9" y="656"/>
                    <a:pt x="9" y="656"/>
                    <a:pt x="9" y="656"/>
                  </a:cubicBezTo>
                  <a:cubicBezTo>
                    <a:pt x="16" y="670"/>
                    <a:pt x="16" y="670"/>
                    <a:pt x="16" y="670"/>
                  </a:cubicBezTo>
                  <a:cubicBezTo>
                    <a:pt x="38" y="685"/>
                    <a:pt x="38" y="685"/>
                    <a:pt x="38" y="685"/>
                  </a:cubicBezTo>
                  <a:cubicBezTo>
                    <a:pt x="71" y="678"/>
                    <a:pt x="71" y="678"/>
                    <a:pt x="71" y="678"/>
                  </a:cubicBezTo>
                  <a:cubicBezTo>
                    <a:pt x="87" y="667"/>
                    <a:pt x="87" y="667"/>
                    <a:pt x="87" y="667"/>
                  </a:cubicBezTo>
                  <a:cubicBezTo>
                    <a:pt x="89" y="666"/>
                    <a:pt x="89" y="666"/>
                    <a:pt x="89" y="666"/>
                  </a:cubicBezTo>
                  <a:cubicBezTo>
                    <a:pt x="104" y="666"/>
                    <a:pt x="104" y="666"/>
                    <a:pt x="104" y="666"/>
                  </a:cubicBezTo>
                  <a:cubicBezTo>
                    <a:pt x="112" y="686"/>
                    <a:pt x="112" y="686"/>
                    <a:pt x="112" y="686"/>
                  </a:cubicBezTo>
                  <a:cubicBezTo>
                    <a:pt x="117" y="691"/>
                    <a:pt x="121" y="697"/>
                    <a:pt x="124" y="703"/>
                  </a:cubicBezTo>
                  <a:cubicBezTo>
                    <a:pt x="131" y="702"/>
                    <a:pt x="131" y="702"/>
                    <a:pt x="131" y="702"/>
                  </a:cubicBezTo>
                  <a:cubicBezTo>
                    <a:pt x="133" y="702"/>
                    <a:pt x="133" y="702"/>
                    <a:pt x="133" y="702"/>
                  </a:cubicBezTo>
                  <a:cubicBezTo>
                    <a:pt x="135" y="702"/>
                    <a:pt x="135" y="702"/>
                    <a:pt x="135" y="702"/>
                  </a:cubicBezTo>
                  <a:cubicBezTo>
                    <a:pt x="136" y="700"/>
                    <a:pt x="136" y="700"/>
                    <a:pt x="136" y="700"/>
                  </a:cubicBezTo>
                  <a:cubicBezTo>
                    <a:pt x="151" y="688"/>
                    <a:pt x="151" y="688"/>
                    <a:pt x="151" y="688"/>
                  </a:cubicBezTo>
                  <a:cubicBezTo>
                    <a:pt x="165" y="713"/>
                    <a:pt x="165" y="713"/>
                    <a:pt x="165" y="713"/>
                  </a:cubicBezTo>
                  <a:cubicBezTo>
                    <a:pt x="180" y="722"/>
                    <a:pt x="180" y="722"/>
                    <a:pt x="180" y="722"/>
                  </a:cubicBezTo>
                  <a:cubicBezTo>
                    <a:pt x="201" y="722"/>
                    <a:pt x="201" y="722"/>
                    <a:pt x="201" y="722"/>
                  </a:cubicBezTo>
                  <a:cubicBezTo>
                    <a:pt x="216" y="720"/>
                    <a:pt x="216" y="720"/>
                    <a:pt x="216" y="720"/>
                  </a:cubicBezTo>
                  <a:cubicBezTo>
                    <a:pt x="220" y="720"/>
                    <a:pt x="220" y="720"/>
                    <a:pt x="220" y="720"/>
                  </a:cubicBezTo>
                  <a:cubicBezTo>
                    <a:pt x="258" y="725"/>
                    <a:pt x="258" y="725"/>
                    <a:pt x="258" y="725"/>
                  </a:cubicBezTo>
                  <a:cubicBezTo>
                    <a:pt x="259" y="725"/>
                    <a:pt x="259" y="725"/>
                    <a:pt x="259" y="725"/>
                  </a:cubicBezTo>
                  <a:cubicBezTo>
                    <a:pt x="259" y="726"/>
                    <a:pt x="259" y="726"/>
                    <a:pt x="259" y="726"/>
                  </a:cubicBezTo>
                  <a:cubicBezTo>
                    <a:pt x="275" y="736"/>
                    <a:pt x="275" y="736"/>
                    <a:pt x="275" y="736"/>
                  </a:cubicBezTo>
                  <a:cubicBezTo>
                    <a:pt x="275" y="736"/>
                    <a:pt x="275" y="736"/>
                    <a:pt x="275" y="736"/>
                  </a:cubicBezTo>
                  <a:cubicBezTo>
                    <a:pt x="275" y="736"/>
                    <a:pt x="275" y="736"/>
                    <a:pt x="275" y="736"/>
                  </a:cubicBezTo>
                  <a:cubicBezTo>
                    <a:pt x="275" y="737"/>
                    <a:pt x="275" y="737"/>
                    <a:pt x="275" y="737"/>
                  </a:cubicBezTo>
                  <a:cubicBezTo>
                    <a:pt x="288" y="747"/>
                    <a:pt x="288" y="747"/>
                    <a:pt x="288" y="747"/>
                  </a:cubicBezTo>
                  <a:cubicBezTo>
                    <a:pt x="288" y="748"/>
                    <a:pt x="288" y="748"/>
                    <a:pt x="288" y="748"/>
                  </a:cubicBezTo>
                  <a:cubicBezTo>
                    <a:pt x="298" y="759"/>
                    <a:pt x="298" y="759"/>
                    <a:pt x="298" y="759"/>
                  </a:cubicBezTo>
                  <a:cubicBezTo>
                    <a:pt x="308" y="763"/>
                    <a:pt x="308" y="763"/>
                    <a:pt x="308" y="763"/>
                  </a:cubicBezTo>
                  <a:cubicBezTo>
                    <a:pt x="325" y="761"/>
                    <a:pt x="325" y="761"/>
                    <a:pt x="325" y="761"/>
                  </a:cubicBezTo>
                  <a:cubicBezTo>
                    <a:pt x="325" y="739"/>
                    <a:pt x="325" y="739"/>
                    <a:pt x="325" y="739"/>
                  </a:cubicBezTo>
                  <a:cubicBezTo>
                    <a:pt x="317" y="724"/>
                    <a:pt x="317" y="724"/>
                    <a:pt x="317" y="724"/>
                  </a:cubicBezTo>
                  <a:cubicBezTo>
                    <a:pt x="316" y="724"/>
                    <a:pt x="316" y="724"/>
                    <a:pt x="316" y="724"/>
                  </a:cubicBezTo>
                  <a:cubicBezTo>
                    <a:pt x="316" y="723"/>
                    <a:pt x="316" y="723"/>
                    <a:pt x="316" y="723"/>
                  </a:cubicBezTo>
                  <a:cubicBezTo>
                    <a:pt x="309" y="696"/>
                    <a:pt x="309" y="696"/>
                    <a:pt x="309" y="696"/>
                  </a:cubicBezTo>
                  <a:cubicBezTo>
                    <a:pt x="324" y="681"/>
                    <a:pt x="324" y="681"/>
                    <a:pt x="324" y="681"/>
                  </a:cubicBezTo>
                  <a:cubicBezTo>
                    <a:pt x="325" y="680"/>
                    <a:pt x="325" y="680"/>
                    <a:pt x="325" y="680"/>
                  </a:cubicBezTo>
                  <a:cubicBezTo>
                    <a:pt x="326" y="680"/>
                    <a:pt x="326" y="680"/>
                    <a:pt x="326" y="680"/>
                  </a:cubicBezTo>
                  <a:cubicBezTo>
                    <a:pt x="339" y="678"/>
                    <a:pt x="339" y="678"/>
                    <a:pt x="339" y="678"/>
                  </a:cubicBezTo>
                  <a:cubicBezTo>
                    <a:pt x="353" y="678"/>
                    <a:pt x="353" y="678"/>
                    <a:pt x="353" y="678"/>
                  </a:cubicBezTo>
                  <a:cubicBezTo>
                    <a:pt x="357" y="672"/>
                    <a:pt x="357" y="672"/>
                    <a:pt x="357" y="672"/>
                  </a:cubicBezTo>
                  <a:cubicBezTo>
                    <a:pt x="348" y="661"/>
                    <a:pt x="348" y="661"/>
                    <a:pt x="348" y="661"/>
                  </a:cubicBezTo>
                  <a:cubicBezTo>
                    <a:pt x="318" y="641"/>
                    <a:pt x="318" y="641"/>
                    <a:pt x="318" y="641"/>
                  </a:cubicBezTo>
                  <a:cubicBezTo>
                    <a:pt x="310" y="629"/>
                    <a:pt x="310" y="629"/>
                    <a:pt x="310" y="629"/>
                  </a:cubicBezTo>
                  <a:cubicBezTo>
                    <a:pt x="309" y="628"/>
                    <a:pt x="309" y="628"/>
                    <a:pt x="309" y="628"/>
                  </a:cubicBezTo>
                  <a:cubicBezTo>
                    <a:pt x="308" y="627"/>
                    <a:pt x="308" y="627"/>
                    <a:pt x="308" y="627"/>
                  </a:cubicBezTo>
                  <a:cubicBezTo>
                    <a:pt x="309" y="625"/>
                    <a:pt x="309" y="625"/>
                    <a:pt x="309" y="625"/>
                  </a:cubicBezTo>
                  <a:cubicBezTo>
                    <a:pt x="318" y="609"/>
                    <a:pt x="318" y="609"/>
                    <a:pt x="318" y="609"/>
                  </a:cubicBezTo>
                  <a:cubicBezTo>
                    <a:pt x="320" y="611"/>
                    <a:pt x="320" y="611"/>
                    <a:pt x="320" y="611"/>
                  </a:cubicBezTo>
                  <a:cubicBezTo>
                    <a:pt x="341" y="617"/>
                    <a:pt x="341" y="617"/>
                    <a:pt x="341" y="617"/>
                  </a:cubicBezTo>
                  <a:cubicBezTo>
                    <a:pt x="397" y="614"/>
                    <a:pt x="397" y="614"/>
                    <a:pt x="397" y="614"/>
                  </a:cubicBezTo>
                  <a:cubicBezTo>
                    <a:pt x="398" y="615"/>
                    <a:pt x="398" y="615"/>
                    <a:pt x="398" y="615"/>
                  </a:cubicBezTo>
                  <a:cubicBezTo>
                    <a:pt x="399" y="615"/>
                    <a:pt x="399" y="615"/>
                    <a:pt x="399" y="615"/>
                  </a:cubicBezTo>
                  <a:cubicBezTo>
                    <a:pt x="415" y="621"/>
                    <a:pt x="415" y="621"/>
                    <a:pt x="415" y="621"/>
                  </a:cubicBezTo>
                  <a:cubicBezTo>
                    <a:pt x="425" y="611"/>
                    <a:pt x="425" y="611"/>
                    <a:pt x="425" y="611"/>
                  </a:cubicBezTo>
                  <a:cubicBezTo>
                    <a:pt x="420" y="579"/>
                    <a:pt x="420" y="579"/>
                    <a:pt x="420" y="579"/>
                  </a:cubicBezTo>
                  <a:cubicBezTo>
                    <a:pt x="400" y="566"/>
                    <a:pt x="400" y="566"/>
                    <a:pt x="400" y="566"/>
                  </a:cubicBezTo>
                  <a:cubicBezTo>
                    <a:pt x="383" y="556"/>
                    <a:pt x="378" y="533"/>
                    <a:pt x="381" y="495"/>
                  </a:cubicBezTo>
                  <a:cubicBezTo>
                    <a:pt x="364" y="487"/>
                    <a:pt x="364" y="487"/>
                    <a:pt x="364" y="487"/>
                  </a:cubicBezTo>
                  <a:cubicBezTo>
                    <a:pt x="362" y="486"/>
                    <a:pt x="362" y="486"/>
                    <a:pt x="362" y="486"/>
                  </a:cubicBezTo>
                  <a:cubicBezTo>
                    <a:pt x="360" y="486"/>
                    <a:pt x="360" y="486"/>
                    <a:pt x="360" y="486"/>
                  </a:cubicBezTo>
                  <a:cubicBezTo>
                    <a:pt x="360" y="484"/>
                    <a:pt x="360" y="484"/>
                    <a:pt x="360" y="484"/>
                  </a:cubicBezTo>
                  <a:cubicBezTo>
                    <a:pt x="360" y="483"/>
                    <a:pt x="360" y="483"/>
                    <a:pt x="360" y="483"/>
                  </a:cubicBezTo>
                  <a:cubicBezTo>
                    <a:pt x="357" y="455"/>
                    <a:pt x="357" y="455"/>
                    <a:pt x="357" y="455"/>
                  </a:cubicBezTo>
                  <a:cubicBezTo>
                    <a:pt x="380" y="347"/>
                    <a:pt x="380" y="347"/>
                    <a:pt x="380" y="347"/>
                  </a:cubicBezTo>
                  <a:cubicBezTo>
                    <a:pt x="371" y="316"/>
                    <a:pt x="365" y="295"/>
                    <a:pt x="365" y="284"/>
                  </a:cubicBezTo>
                  <a:cubicBezTo>
                    <a:pt x="363" y="252"/>
                    <a:pt x="363" y="252"/>
                    <a:pt x="363" y="252"/>
                  </a:cubicBezTo>
                  <a:cubicBezTo>
                    <a:pt x="365" y="218"/>
                    <a:pt x="365" y="218"/>
                    <a:pt x="365" y="218"/>
                  </a:cubicBezTo>
                  <a:cubicBezTo>
                    <a:pt x="365" y="215"/>
                    <a:pt x="365" y="215"/>
                    <a:pt x="365" y="215"/>
                  </a:cubicBezTo>
                  <a:cubicBezTo>
                    <a:pt x="367" y="213"/>
                    <a:pt x="367" y="213"/>
                    <a:pt x="367" y="213"/>
                  </a:cubicBezTo>
                  <a:cubicBezTo>
                    <a:pt x="367" y="213"/>
                    <a:pt x="367" y="213"/>
                    <a:pt x="367" y="213"/>
                  </a:cubicBezTo>
                  <a:cubicBezTo>
                    <a:pt x="389" y="198"/>
                    <a:pt x="389" y="198"/>
                    <a:pt x="389" y="198"/>
                  </a:cubicBezTo>
                  <a:cubicBezTo>
                    <a:pt x="389" y="181"/>
                    <a:pt x="389" y="181"/>
                    <a:pt x="389" y="181"/>
                  </a:cubicBezTo>
                  <a:cubicBezTo>
                    <a:pt x="389" y="176"/>
                    <a:pt x="386" y="170"/>
                    <a:pt x="381" y="162"/>
                  </a:cubicBezTo>
                  <a:cubicBezTo>
                    <a:pt x="367" y="147"/>
                    <a:pt x="367" y="147"/>
                    <a:pt x="367" y="147"/>
                  </a:cubicBezTo>
                  <a:cubicBezTo>
                    <a:pt x="365" y="147"/>
                    <a:pt x="365" y="147"/>
                    <a:pt x="365" y="147"/>
                  </a:cubicBezTo>
                  <a:cubicBezTo>
                    <a:pt x="365" y="144"/>
                    <a:pt x="365" y="144"/>
                    <a:pt x="365" y="144"/>
                  </a:cubicBezTo>
                  <a:cubicBezTo>
                    <a:pt x="363" y="118"/>
                    <a:pt x="363" y="118"/>
                    <a:pt x="363" y="118"/>
                  </a:cubicBezTo>
                  <a:cubicBezTo>
                    <a:pt x="363" y="117"/>
                    <a:pt x="363" y="117"/>
                    <a:pt x="363" y="117"/>
                  </a:cubicBezTo>
                  <a:cubicBezTo>
                    <a:pt x="362" y="116"/>
                    <a:pt x="362" y="116"/>
                    <a:pt x="362" y="116"/>
                  </a:cubicBezTo>
                  <a:cubicBezTo>
                    <a:pt x="364" y="115"/>
                    <a:pt x="364" y="115"/>
                    <a:pt x="364" y="115"/>
                  </a:cubicBezTo>
                  <a:cubicBezTo>
                    <a:pt x="364" y="114"/>
                    <a:pt x="364" y="114"/>
                    <a:pt x="364" y="114"/>
                  </a:cubicBezTo>
                  <a:cubicBezTo>
                    <a:pt x="392" y="79"/>
                    <a:pt x="392" y="79"/>
                    <a:pt x="392" y="79"/>
                  </a:cubicBezTo>
                  <a:cubicBezTo>
                    <a:pt x="392" y="65"/>
                    <a:pt x="392" y="65"/>
                    <a:pt x="392" y="65"/>
                  </a:cubicBezTo>
                  <a:cubicBezTo>
                    <a:pt x="383" y="49"/>
                    <a:pt x="383" y="49"/>
                    <a:pt x="383" y="49"/>
                  </a:cubicBezTo>
                  <a:cubicBezTo>
                    <a:pt x="383" y="48"/>
                    <a:pt x="383" y="48"/>
                    <a:pt x="383" y="48"/>
                  </a:cubicBezTo>
                  <a:cubicBezTo>
                    <a:pt x="382" y="46"/>
                    <a:pt x="382" y="46"/>
                    <a:pt x="382" y="46"/>
                  </a:cubicBezTo>
                  <a:cubicBezTo>
                    <a:pt x="396" y="29"/>
                    <a:pt x="396" y="29"/>
                    <a:pt x="396" y="29"/>
                  </a:cubicBezTo>
                  <a:cubicBezTo>
                    <a:pt x="396" y="28"/>
                    <a:pt x="396" y="28"/>
                    <a:pt x="396" y="28"/>
                  </a:cubicBezTo>
                  <a:cubicBezTo>
                    <a:pt x="397" y="28"/>
                    <a:pt x="397" y="28"/>
                    <a:pt x="397" y="28"/>
                  </a:cubicBezTo>
                  <a:cubicBezTo>
                    <a:pt x="412" y="16"/>
                    <a:pt x="412" y="16"/>
                    <a:pt x="412" y="16"/>
                  </a:cubicBezTo>
                  <a:cubicBezTo>
                    <a:pt x="410" y="2"/>
                    <a:pt x="410" y="2"/>
                    <a:pt x="410" y="2"/>
                  </a:cubicBezTo>
                  <a:cubicBezTo>
                    <a:pt x="402" y="2"/>
                    <a:pt x="402" y="2"/>
                    <a:pt x="402" y="2"/>
                  </a:cubicBezTo>
                  <a:cubicBezTo>
                    <a:pt x="391" y="0"/>
                    <a:pt x="391" y="0"/>
                    <a:pt x="391" y="0"/>
                  </a:cubicBezTo>
                  <a:cubicBezTo>
                    <a:pt x="384" y="26"/>
                    <a:pt x="384" y="26"/>
                    <a:pt x="384" y="26"/>
                  </a:cubicBezTo>
                  <a:cubicBezTo>
                    <a:pt x="381" y="24"/>
                    <a:pt x="381" y="24"/>
                    <a:pt x="381" y="24"/>
                  </a:cubicBezTo>
                  <a:cubicBezTo>
                    <a:pt x="354" y="14"/>
                    <a:pt x="354" y="14"/>
                    <a:pt x="354" y="14"/>
                  </a:cubicBezTo>
                  <a:cubicBezTo>
                    <a:pt x="337" y="11"/>
                    <a:pt x="337" y="11"/>
                    <a:pt x="337" y="11"/>
                  </a:cubicBezTo>
                  <a:cubicBezTo>
                    <a:pt x="343" y="37"/>
                    <a:pt x="343" y="37"/>
                    <a:pt x="343" y="37"/>
                  </a:cubicBezTo>
                  <a:cubicBezTo>
                    <a:pt x="320" y="45"/>
                    <a:pt x="320" y="45"/>
                    <a:pt x="320" y="45"/>
                  </a:cubicBezTo>
                  <a:cubicBezTo>
                    <a:pt x="286" y="62"/>
                    <a:pt x="286" y="62"/>
                    <a:pt x="286" y="62"/>
                  </a:cubicBezTo>
                  <a:cubicBezTo>
                    <a:pt x="276" y="76"/>
                    <a:pt x="276" y="76"/>
                    <a:pt x="276" y="76"/>
                  </a:cubicBezTo>
                  <a:cubicBezTo>
                    <a:pt x="276" y="76"/>
                    <a:pt x="276" y="76"/>
                    <a:pt x="276" y="76"/>
                  </a:cubicBezTo>
                  <a:cubicBezTo>
                    <a:pt x="276" y="77"/>
                    <a:pt x="276" y="77"/>
                    <a:pt x="276" y="77"/>
                  </a:cubicBezTo>
                  <a:cubicBezTo>
                    <a:pt x="275" y="77"/>
                    <a:pt x="275" y="77"/>
                    <a:pt x="275" y="77"/>
                  </a:cubicBezTo>
                  <a:cubicBezTo>
                    <a:pt x="257" y="93"/>
                    <a:pt x="257" y="93"/>
                    <a:pt x="257" y="93"/>
                  </a:cubicBezTo>
                  <a:cubicBezTo>
                    <a:pt x="253" y="118"/>
                    <a:pt x="253" y="118"/>
                    <a:pt x="253" y="118"/>
                  </a:cubicBezTo>
                  <a:cubicBezTo>
                    <a:pt x="253" y="121"/>
                    <a:pt x="253" y="121"/>
                    <a:pt x="253" y="121"/>
                  </a:cubicBezTo>
                  <a:cubicBezTo>
                    <a:pt x="244" y="156"/>
                    <a:pt x="244" y="156"/>
                    <a:pt x="244" y="156"/>
                  </a:cubicBezTo>
                  <a:cubicBezTo>
                    <a:pt x="245" y="156"/>
                    <a:pt x="245" y="156"/>
                    <a:pt x="245" y="156"/>
                  </a:cubicBezTo>
                  <a:cubicBezTo>
                    <a:pt x="241" y="173"/>
                    <a:pt x="241" y="173"/>
                    <a:pt x="241" y="173"/>
                  </a:cubicBezTo>
                  <a:cubicBezTo>
                    <a:pt x="241" y="174"/>
                    <a:pt x="241" y="174"/>
                    <a:pt x="241" y="174"/>
                  </a:cubicBezTo>
                  <a:cubicBezTo>
                    <a:pt x="241" y="174"/>
                    <a:pt x="241" y="174"/>
                    <a:pt x="241" y="174"/>
                  </a:cubicBezTo>
                  <a:cubicBezTo>
                    <a:pt x="240" y="175"/>
                    <a:pt x="240" y="175"/>
                    <a:pt x="240" y="175"/>
                  </a:cubicBezTo>
                  <a:cubicBezTo>
                    <a:pt x="228" y="191"/>
                    <a:pt x="228" y="191"/>
                    <a:pt x="228" y="191"/>
                  </a:cubicBezTo>
                  <a:cubicBezTo>
                    <a:pt x="227" y="191"/>
                    <a:pt x="227" y="191"/>
                    <a:pt x="227" y="191"/>
                  </a:cubicBezTo>
                  <a:cubicBezTo>
                    <a:pt x="227" y="192"/>
                    <a:pt x="227" y="192"/>
                    <a:pt x="227" y="192"/>
                  </a:cubicBezTo>
                  <a:cubicBezTo>
                    <a:pt x="226" y="193"/>
                    <a:pt x="226" y="193"/>
                    <a:pt x="226" y="193"/>
                  </a:cubicBezTo>
                  <a:cubicBezTo>
                    <a:pt x="225" y="193"/>
                    <a:pt x="225" y="193"/>
                    <a:pt x="225" y="193"/>
                  </a:cubicBezTo>
                  <a:cubicBezTo>
                    <a:pt x="200" y="196"/>
                    <a:pt x="200" y="196"/>
                    <a:pt x="200" y="196"/>
                  </a:cubicBezTo>
                  <a:cubicBezTo>
                    <a:pt x="200" y="196"/>
                    <a:pt x="200" y="196"/>
                    <a:pt x="200" y="196"/>
                  </a:cubicBezTo>
                  <a:cubicBezTo>
                    <a:pt x="200" y="198"/>
                    <a:pt x="200" y="198"/>
                    <a:pt x="200" y="198"/>
                  </a:cubicBezTo>
                  <a:cubicBezTo>
                    <a:pt x="199" y="196"/>
                    <a:pt x="199" y="196"/>
                    <a:pt x="199" y="196"/>
                  </a:cubicBezTo>
                  <a:cubicBezTo>
                    <a:pt x="199" y="196"/>
                    <a:pt x="199" y="196"/>
                    <a:pt x="199" y="196"/>
                  </a:cubicBezTo>
                  <a:cubicBezTo>
                    <a:pt x="161" y="184"/>
                    <a:pt x="161" y="184"/>
                    <a:pt x="161" y="184"/>
                  </a:cubicBezTo>
                  <a:cubicBezTo>
                    <a:pt x="159" y="183"/>
                    <a:pt x="159" y="183"/>
                    <a:pt x="159" y="183"/>
                  </a:cubicBezTo>
                  <a:lnTo>
                    <a:pt x="142"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15" name="Freeform 18"/>
            <p:cNvSpPr>
              <a:spLocks/>
            </p:cNvSpPr>
            <p:nvPr/>
          </p:nvSpPr>
          <p:spPr bwMode="auto">
            <a:xfrm>
              <a:off x="5199063" y="2435225"/>
              <a:ext cx="282575" cy="619125"/>
            </a:xfrm>
            <a:custGeom>
              <a:avLst/>
              <a:gdLst>
                <a:gd name="T0" fmla="*/ 263 w 286"/>
                <a:gd name="T1" fmla="*/ 8 h 625"/>
                <a:gd name="T2" fmla="*/ 247 w 286"/>
                <a:gd name="T3" fmla="*/ 15 h 625"/>
                <a:gd name="T4" fmla="*/ 234 w 286"/>
                <a:gd name="T5" fmla="*/ 30 h 625"/>
                <a:gd name="T6" fmla="*/ 231 w 286"/>
                <a:gd name="T7" fmla="*/ 31 h 625"/>
                <a:gd name="T8" fmla="*/ 179 w 286"/>
                <a:gd name="T9" fmla="*/ 35 h 625"/>
                <a:gd name="T10" fmla="*/ 162 w 286"/>
                <a:gd name="T11" fmla="*/ 50 h 625"/>
                <a:gd name="T12" fmla="*/ 147 w 286"/>
                <a:gd name="T13" fmla="*/ 61 h 625"/>
                <a:gd name="T14" fmla="*/ 123 w 286"/>
                <a:gd name="T15" fmla="*/ 61 h 625"/>
                <a:gd name="T16" fmla="*/ 110 w 286"/>
                <a:gd name="T17" fmla="*/ 98 h 625"/>
                <a:gd name="T18" fmla="*/ 109 w 286"/>
                <a:gd name="T19" fmla="*/ 99 h 625"/>
                <a:gd name="T20" fmla="*/ 87 w 286"/>
                <a:gd name="T21" fmla="*/ 120 h 625"/>
                <a:gd name="T22" fmla="*/ 55 w 286"/>
                <a:gd name="T23" fmla="*/ 157 h 625"/>
                <a:gd name="T24" fmla="*/ 36 w 286"/>
                <a:gd name="T25" fmla="*/ 177 h 625"/>
                <a:gd name="T26" fmla="*/ 34 w 286"/>
                <a:gd name="T27" fmla="*/ 202 h 625"/>
                <a:gd name="T28" fmla="*/ 34 w 286"/>
                <a:gd name="T29" fmla="*/ 224 h 625"/>
                <a:gd name="T30" fmla="*/ 23 w 286"/>
                <a:gd name="T31" fmla="*/ 243 h 625"/>
                <a:gd name="T32" fmla="*/ 23 w 286"/>
                <a:gd name="T33" fmla="*/ 294 h 625"/>
                <a:gd name="T34" fmla="*/ 32 w 286"/>
                <a:gd name="T35" fmla="*/ 322 h 625"/>
                <a:gd name="T36" fmla="*/ 30 w 286"/>
                <a:gd name="T37" fmla="*/ 346 h 625"/>
                <a:gd name="T38" fmla="*/ 9 w 286"/>
                <a:gd name="T39" fmla="*/ 425 h 625"/>
                <a:gd name="T40" fmla="*/ 24 w 286"/>
                <a:gd name="T41" fmla="*/ 488 h 625"/>
                <a:gd name="T42" fmla="*/ 18 w 286"/>
                <a:gd name="T43" fmla="*/ 625 h 625"/>
                <a:gd name="T44" fmla="*/ 45 w 286"/>
                <a:gd name="T45" fmla="*/ 599 h 625"/>
                <a:gd name="T46" fmla="*/ 149 w 286"/>
                <a:gd name="T47" fmla="*/ 547 h 625"/>
                <a:gd name="T48" fmla="*/ 199 w 286"/>
                <a:gd name="T49" fmla="*/ 552 h 625"/>
                <a:gd name="T50" fmla="*/ 240 w 286"/>
                <a:gd name="T51" fmla="*/ 515 h 625"/>
                <a:gd name="T52" fmla="*/ 251 w 286"/>
                <a:gd name="T53" fmla="*/ 490 h 625"/>
                <a:gd name="T54" fmla="*/ 251 w 286"/>
                <a:gd name="T55" fmla="*/ 485 h 625"/>
                <a:gd name="T56" fmla="*/ 256 w 286"/>
                <a:gd name="T57" fmla="*/ 448 h 625"/>
                <a:gd name="T58" fmla="*/ 260 w 286"/>
                <a:gd name="T59" fmla="*/ 426 h 625"/>
                <a:gd name="T60" fmla="*/ 251 w 286"/>
                <a:gd name="T61" fmla="*/ 369 h 625"/>
                <a:gd name="T62" fmla="*/ 255 w 286"/>
                <a:gd name="T63" fmla="*/ 351 h 625"/>
                <a:gd name="T64" fmla="*/ 286 w 286"/>
                <a:gd name="T65" fmla="*/ 283 h 625"/>
                <a:gd name="T66" fmla="*/ 240 w 286"/>
                <a:gd name="T67" fmla="*/ 243 h 625"/>
                <a:gd name="T68" fmla="*/ 234 w 286"/>
                <a:gd name="T69" fmla="*/ 224 h 625"/>
                <a:gd name="T70" fmla="*/ 237 w 286"/>
                <a:gd name="T71" fmla="*/ 192 h 625"/>
                <a:gd name="T72" fmla="*/ 244 w 286"/>
                <a:gd name="T73" fmla="*/ 170 h 625"/>
                <a:gd name="T74" fmla="*/ 276 w 286"/>
                <a:gd name="T75" fmla="*/ 145 h 625"/>
                <a:gd name="T76" fmla="*/ 282 w 286"/>
                <a:gd name="T77" fmla="*/ 86 h 625"/>
                <a:gd name="T78" fmla="*/ 263 w 286"/>
                <a:gd name="T79" fmla="*/ 82 h 625"/>
                <a:gd name="T80" fmla="*/ 241 w 286"/>
                <a:gd name="T81" fmla="*/ 68 h 625"/>
                <a:gd name="T82" fmla="*/ 239 w 286"/>
                <a:gd name="T83" fmla="*/ 40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625">
                  <a:moveTo>
                    <a:pt x="266" y="30"/>
                  </a:moveTo>
                  <a:cubicBezTo>
                    <a:pt x="271" y="25"/>
                    <a:pt x="271" y="25"/>
                    <a:pt x="271" y="25"/>
                  </a:cubicBezTo>
                  <a:cubicBezTo>
                    <a:pt x="263" y="8"/>
                    <a:pt x="263" y="8"/>
                    <a:pt x="263" y="8"/>
                  </a:cubicBezTo>
                  <a:cubicBezTo>
                    <a:pt x="256" y="0"/>
                    <a:pt x="256" y="0"/>
                    <a:pt x="256" y="0"/>
                  </a:cubicBezTo>
                  <a:cubicBezTo>
                    <a:pt x="247" y="14"/>
                    <a:pt x="247" y="14"/>
                    <a:pt x="247" y="14"/>
                  </a:cubicBezTo>
                  <a:cubicBezTo>
                    <a:pt x="247" y="15"/>
                    <a:pt x="247" y="15"/>
                    <a:pt x="247" y="15"/>
                  </a:cubicBezTo>
                  <a:cubicBezTo>
                    <a:pt x="247" y="15"/>
                    <a:pt x="247" y="15"/>
                    <a:pt x="247" y="15"/>
                  </a:cubicBezTo>
                  <a:cubicBezTo>
                    <a:pt x="247" y="15"/>
                    <a:pt x="247" y="15"/>
                    <a:pt x="247" y="15"/>
                  </a:cubicBezTo>
                  <a:cubicBezTo>
                    <a:pt x="234" y="30"/>
                    <a:pt x="234" y="30"/>
                    <a:pt x="234" y="30"/>
                  </a:cubicBezTo>
                  <a:cubicBezTo>
                    <a:pt x="234" y="30"/>
                    <a:pt x="234" y="30"/>
                    <a:pt x="234" y="30"/>
                  </a:cubicBezTo>
                  <a:cubicBezTo>
                    <a:pt x="233" y="31"/>
                    <a:pt x="233" y="31"/>
                    <a:pt x="233" y="31"/>
                  </a:cubicBezTo>
                  <a:cubicBezTo>
                    <a:pt x="231" y="31"/>
                    <a:pt x="231" y="31"/>
                    <a:pt x="231" y="31"/>
                  </a:cubicBezTo>
                  <a:cubicBezTo>
                    <a:pt x="205" y="39"/>
                    <a:pt x="205" y="39"/>
                    <a:pt x="205" y="39"/>
                  </a:cubicBezTo>
                  <a:cubicBezTo>
                    <a:pt x="203" y="39"/>
                    <a:pt x="203" y="39"/>
                    <a:pt x="203" y="39"/>
                  </a:cubicBezTo>
                  <a:cubicBezTo>
                    <a:pt x="179" y="35"/>
                    <a:pt x="179" y="35"/>
                    <a:pt x="179" y="35"/>
                  </a:cubicBezTo>
                  <a:cubicBezTo>
                    <a:pt x="165" y="39"/>
                    <a:pt x="165" y="39"/>
                    <a:pt x="165" y="39"/>
                  </a:cubicBezTo>
                  <a:cubicBezTo>
                    <a:pt x="162" y="50"/>
                    <a:pt x="162" y="50"/>
                    <a:pt x="162" y="50"/>
                  </a:cubicBezTo>
                  <a:cubicBezTo>
                    <a:pt x="162" y="50"/>
                    <a:pt x="162" y="50"/>
                    <a:pt x="162" y="50"/>
                  </a:cubicBezTo>
                  <a:cubicBezTo>
                    <a:pt x="161" y="53"/>
                    <a:pt x="161" y="53"/>
                    <a:pt x="161" y="53"/>
                  </a:cubicBezTo>
                  <a:cubicBezTo>
                    <a:pt x="149" y="60"/>
                    <a:pt x="149" y="60"/>
                    <a:pt x="149" y="60"/>
                  </a:cubicBezTo>
                  <a:cubicBezTo>
                    <a:pt x="147" y="61"/>
                    <a:pt x="147" y="61"/>
                    <a:pt x="147" y="61"/>
                  </a:cubicBezTo>
                  <a:cubicBezTo>
                    <a:pt x="145" y="61"/>
                    <a:pt x="145" y="61"/>
                    <a:pt x="145" y="61"/>
                  </a:cubicBezTo>
                  <a:cubicBezTo>
                    <a:pt x="124" y="59"/>
                    <a:pt x="124" y="59"/>
                    <a:pt x="124" y="59"/>
                  </a:cubicBezTo>
                  <a:cubicBezTo>
                    <a:pt x="123" y="61"/>
                    <a:pt x="123" y="61"/>
                    <a:pt x="123" y="61"/>
                  </a:cubicBezTo>
                  <a:cubicBezTo>
                    <a:pt x="123" y="82"/>
                    <a:pt x="123" y="82"/>
                    <a:pt x="123" y="82"/>
                  </a:cubicBezTo>
                  <a:cubicBezTo>
                    <a:pt x="122" y="83"/>
                    <a:pt x="122" y="83"/>
                    <a:pt x="122" y="83"/>
                  </a:cubicBezTo>
                  <a:cubicBezTo>
                    <a:pt x="110" y="98"/>
                    <a:pt x="110" y="98"/>
                    <a:pt x="110" y="98"/>
                  </a:cubicBezTo>
                  <a:cubicBezTo>
                    <a:pt x="110" y="98"/>
                    <a:pt x="110" y="98"/>
                    <a:pt x="110" y="98"/>
                  </a:cubicBezTo>
                  <a:cubicBezTo>
                    <a:pt x="110" y="99"/>
                    <a:pt x="110" y="99"/>
                    <a:pt x="110" y="99"/>
                  </a:cubicBezTo>
                  <a:cubicBezTo>
                    <a:pt x="109" y="99"/>
                    <a:pt x="109" y="99"/>
                    <a:pt x="109" y="99"/>
                  </a:cubicBezTo>
                  <a:cubicBezTo>
                    <a:pt x="89" y="119"/>
                    <a:pt x="89" y="119"/>
                    <a:pt x="89" y="119"/>
                  </a:cubicBezTo>
                  <a:cubicBezTo>
                    <a:pt x="88" y="119"/>
                    <a:pt x="88" y="119"/>
                    <a:pt x="88" y="119"/>
                  </a:cubicBezTo>
                  <a:cubicBezTo>
                    <a:pt x="87" y="120"/>
                    <a:pt x="87" y="120"/>
                    <a:pt x="87" y="120"/>
                  </a:cubicBezTo>
                  <a:cubicBezTo>
                    <a:pt x="66" y="124"/>
                    <a:pt x="66" y="124"/>
                    <a:pt x="66" y="124"/>
                  </a:cubicBezTo>
                  <a:cubicBezTo>
                    <a:pt x="52" y="139"/>
                    <a:pt x="52" y="139"/>
                    <a:pt x="52" y="139"/>
                  </a:cubicBezTo>
                  <a:cubicBezTo>
                    <a:pt x="55" y="157"/>
                    <a:pt x="55" y="157"/>
                    <a:pt x="55" y="157"/>
                  </a:cubicBezTo>
                  <a:cubicBezTo>
                    <a:pt x="55" y="161"/>
                    <a:pt x="55" y="161"/>
                    <a:pt x="55" y="161"/>
                  </a:cubicBezTo>
                  <a:cubicBezTo>
                    <a:pt x="52" y="162"/>
                    <a:pt x="52" y="162"/>
                    <a:pt x="52" y="162"/>
                  </a:cubicBezTo>
                  <a:cubicBezTo>
                    <a:pt x="36" y="177"/>
                    <a:pt x="36" y="177"/>
                    <a:pt x="36" y="177"/>
                  </a:cubicBezTo>
                  <a:cubicBezTo>
                    <a:pt x="28" y="188"/>
                    <a:pt x="28" y="188"/>
                    <a:pt x="28" y="188"/>
                  </a:cubicBezTo>
                  <a:cubicBezTo>
                    <a:pt x="34" y="201"/>
                    <a:pt x="34" y="201"/>
                    <a:pt x="34" y="201"/>
                  </a:cubicBezTo>
                  <a:cubicBezTo>
                    <a:pt x="34" y="202"/>
                    <a:pt x="34" y="202"/>
                    <a:pt x="34" y="202"/>
                  </a:cubicBezTo>
                  <a:cubicBezTo>
                    <a:pt x="34" y="204"/>
                    <a:pt x="34" y="204"/>
                    <a:pt x="34" y="204"/>
                  </a:cubicBezTo>
                  <a:cubicBezTo>
                    <a:pt x="34" y="224"/>
                    <a:pt x="34" y="224"/>
                    <a:pt x="34" y="224"/>
                  </a:cubicBezTo>
                  <a:cubicBezTo>
                    <a:pt x="34" y="224"/>
                    <a:pt x="34" y="224"/>
                    <a:pt x="34" y="224"/>
                  </a:cubicBezTo>
                  <a:cubicBezTo>
                    <a:pt x="34" y="225"/>
                    <a:pt x="34" y="225"/>
                    <a:pt x="34" y="225"/>
                  </a:cubicBezTo>
                  <a:cubicBezTo>
                    <a:pt x="23" y="242"/>
                    <a:pt x="23" y="242"/>
                    <a:pt x="23" y="242"/>
                  </a:cubicBezTo>
                  <a:cubicBezTo>
                    <a:pt x="23" y="243"/>
                    <a:pt x="23" y="243"/>
                    <a:pt x="23" y="243"/>
                  </a:cubicBezTo>
                  <a:cubicBezTo>
                    <a:pt x="7" y="261"/>
                    <a:pt x="7" y="261"/>
                    <a:pt x="7" y="261"/>
                  </a:cubicBezTo>
                  <a:cubicBezTo>
                    <a:pt x="9" y="282"/>
                    <a:pt x="9" y="282"/>
                    <a:pt x="9" y="282"/>
                  </a:cubicBezTo>
                  <a:cubicBezTo>
                    <a:pt x="23" y="294"/>
                    <a:pt x="23" y="294"/>
                    <a:pt x="23" y="294"/>
                  </a:cubicBezTo>
                  <a:cubicBezTo>
                    <a:pt x="23" y="295"/>
                    <a:pt x="23" y="295"/>
                    <a:pt x="23" y="295"/>
                  </a:cubicBezTo>
                  <a:cubicBezTo>
                    <a:pt x="23" y="295"/>
                    <a:pt x="23" y="295"/>
                    <a:pt x="23" y="295"/>
                  </a:cubicBezTo>
                  <a:cubicBezTo>
                    <a:pt x="29" y="306"/>
                    <a:pt x="32" y="314"/>
                    <a:pt x="32" y="322"/>
                  </a:cubicBezTo>
                  <a:cubicBezTo>
                    <a:pt x="32" y="345"/>
                    <a:pt x="32" y="345"/>
                    <a:pt x="32" y="345"/>
                  </a:cubicBezTo>
                  <a:cubicBezTo>
                    <a:pt x="31" y="345"/>
                    <a:pt x="31" y="345"/>
                    <a:pt x="31" y="345"/>
                  </a:cubicBezTo>
                  <a:cubicBezTo>
                    <a:pt x="30" y="346"/>
                    <a:pt x="30" y="346"/>
                    <a:pt x="30" y="346"/>
                  </a:cubicBezTo>
                  <a:cubicBezTo>
                    <a:pt x="9" y="362"/>
                    <a:pt x="9" y="362"/>
                    <a:pt x="9" y="362"/>
                  </a:cubicBezTo>
                  <a:cubicBezTo>
                    <a:pt x="7" y="393"/>
                    <a:pt x="7" y="393"/>
                    <a:pt x="7" y="393"/>
                  </a:cubicBezTo>
                  <a:cubicBezTo>
                    <a:pt x="9" y="425"/>
                    <a:pt x="9" y="425"/>
                    <a:pt x="9" y="425"/>
                  </a:cubicBezTo>
                  <a:cubicBezTo>
                    <a:pt x="9" y="436"/>
                    <a:pt x="13" y="456"/>
                    <a:pt x="24" y="485"/>
                  </a:cubicBezTo>
                  <a:cubicBezTo>
                    <a:pt x="24" y="486"/>
                    <a:pt x="24" y="486"/>
                    <a:pt x="24" y="486"/>
                  </a:cubicBezTo>
                  <a:cubicBezTo>
                    <a:pt x="24" y="488"/>
                    <a:pt x="24" y="488"/>
                    <a:pt x="24" y="488"/>
                  </a:cubicBezTo>
                  <a:cubicBezTo>
                    <a:pt x="0" y="596"/>
                    <a:pt x="0" y="596"/>
                    <a:pt x="0" y="596"/>
                  </a:cubicBezTo>
                  <a:cubicBezTo>
                    <a:pt x="3" y="617"/>
                    <a:pt x="3" y="617"/>
                    <a:pt x="3" y="617"/>
                  </a:cubicBezTo>
                  <a:cubicBezTo>
                    <a:pt x="18" y="625"/>
                    <a:pt x="18" y="625"/>
                    <a:pt x="18" y="625"/>
                  </a:cubicBezTo>
                  <a:cubicBezTo>
                    <a:pt x="44" y="599"/>
                    <a:pt x="44" y="599"/>
                    <a:pt x="44" y="599"/>
                  </a:cubicBezTo>
                  <a:cubicBezTo>
                    <a:pt x="44" y="599"/>
                    <a:pt x="44" y="599"/>
                    <a:pt x="44" y="599"/>
                  </a:cubicBezTo>
                  <a:cubicBezTo>
                    <a:pt x="45" y="599"/>
                    <a:pt x="45" y="599"/>
                    <a:pt x="45" y="599"/>
                  </a:cubicBezTo>
                  <a:cubicBezTo>
                    <a:pt x="126" y="568"/>
                    <a:pt x="126" y="568"/>
                    <a:pt x="126" y="568"/>
                  </a:cubicBezTo>
                  <a:cubicBezTo>
                    <a:pt x="147" y="549"/>
                    <a:pt x="147" y="549"/>
                    <a:pt x="147" y="549"/>
                  </a:cubicBezTo>
                  <a:cubicBezTo>
                    <a:pt x="149" y="547"/>
                    <a:pt x="149" y="547"/>
                    <a:pt x="149" y="547"/>
                  </a:cubicBezTo>
                  <a:cubicBezTo>
                    <a:pt x="150" y="548"/>
                    <a:pt x="150" y="548"/>
                    <a:pt x="150" y="548"/>
                  </a:cubicBezTo>
                  <a:cubicBezTo>
                    <a:pt x="152" y="548"/>
                    <a:pt x="152" y="548"/>
                    <a:pt x="152" y="548"/>
                  </a:cubicBezTo>
                  <a:cubicBezTo>
                    <a:pt x="199" y="552"/>
                    <a:pt x="199" y="552"/>
                    <a:pt x="199" y="552"/>
                  </a:cubicBezTo>
                  <a:cubicBezTo>
                    <a:pt x="205" y="552"/>
                    <a:pt x="219" y="547"/>
                    <a:pt x="239" y="538"/>
                  </a:cubicBezTo>
                  <a:cubicBezTo>
                    <a:pt x="239" y="516"/>
                    <a:pt x="239" y="516"/>
                    <a:pt x="239" y="516"/>
                  </a:cubicBezTo>
                  <a:cubicBezTo>
                    <a:pt x="240" y="515"/>
                    <a:pt x="240" y="515"/>
                    <a:pt x="240" y="515"/>
                  </a:cubicBezTo>
                  <a:cubicBezTo>
                    <a:pt x="241" y="515"/>
                    <a:pt x="241" y="515"/>
                    <a:pt x="241" y="515"/>
                  </a:cubicBezTo>
                  <a:cubicBezTo>
                    <a:pt x="254" y="503"/>
                    <a:pt x="254" y="503"/>
                    <a:pt x="254" y="503"/>
                  </a:cubicBezTo>
                  <a:cubicBezTo>
                    <a:pt x="251" y="490"/>
                    <a:pt x="251" y="490"/>
                    <a:pt x="251" y="490"/>
                  </a:cubicBezTo>
                  <a:cubicBezTo>
                    <a:pt x="251" y="488"/>
                    <a:pt x="251" y="488"/>
                    <a:pt x="251" y="488"/>
                  </a:cubicBezTo>
                  <a:cubicBezTo>
                    <a:pt x="251" y="487"/>
                    <a:pt x="251" y="487"/>
                    <a:pt x="251" y="487"/>
                  </a:cubicBezTo>
                  <a:cubicBezTo>
                    <a:pt x="251" y="485"/>
                    <a:pt x="251" y="485"/>
                    <a:pt x="251" y="485"/>
                  </a:cubicBezTo>
                  <a:cubicBezTo>
                    <a:pt x="252" y="484"/>
                    <a:pt x="252" y="484"/>
                    <a:pt x="252" y="484"/>
                  </a:cubicBezTo>
                  <a:cubicBezTo>
                    <a:pt x="256" y="480"/>
                    <a:pt x="256" y="476"/>
                    <a:pt x="253" y="473"/>
                  </a:cubicBezTo>
                  <a:cubicBezTo>
                    <a:pt x="250" y="466"/>
                    <a:pt x="251" y="458"/>
                    <a:pt x="256" y="448"/>
                  </a:cubicBezTo>
                  <a:cubicBezTo>
                    <a:pt x="261" y="441"/>
                    <a:pt x="261" y="441"/>
                    <a:pt x="261" y="441"/>
                  </a:cubicBezTo>
                  <a:cubicBezTo>
                    <a:pt x="261" y="441"/>
                    <a:pt x="261" y="441"/>
                    <a:pt x="261" y="441"/>
                  </a:cubicBezTo>
                  <a:cubicBezTo>
                    <a:pt x="260" y="426"/>
                    <a:pt x="260" y="426"/>
                    <a:pt x="260" y="426"/>
                  </a:cubicBezTo>
                  <a:cubicBezTo>
                    <a:pt x="244" y="407"/>
                    <a:pt x="244" y="407"/>
                    <a:pt x="244" y="407"/>
                  </a:cubicBezTo>
                  <a:cubicBezTo>
                    <a:pt x="237" y="402"/>
                    <a:pt x="236" y="395"/>
                    <a:pt x="240" y="387"/>
                  </a:cubicBezTo>
                  <a:cubicBezTo>
                    <a:pt x="242" y="381"/>
                    <a:pt x="245" y="374"/>
                    <a:pt x="251" y="369"/>
                  </a:cubicBezTo>
                  <a:cubicBezTo>
                    <a:pt x="255" y="351"/>
                    <a:pt x="255" y="351"/>
                    <a:pt x="255" y="351"/>
                  </a:cubicBezTo>
                  <a:cubicBezTo>
                    <a:pt x="255" y="351"/>
                    <a:pt x="255" y="351"/>
                    <a:pt x="255" y="351"/>
                  </a:cubicBezTo>
                  <a:cubicBezTo>
                    <a:pt x="255" y="351"/>
                    <a:pt x="255" y="351"/>
                    <a:pt x="255" y="351"/>
                  </a:cubicBezTo>
                  <a:cubicBezTo>
                    <a:pt x="266" y="326"/>
                    <a:pt x="266" y="326"/>
                    <a:pt x="266" y="326"/>
                  </a:cubicBezTo>
                  <a:cubicBezTo>
                    <a:pt x="270" y="314"/>
                    <a:pt x="270" y="314"/>
                    <a:pt x="270" y="314"/>
                  </a:cubicBezTo>
                  <a:cubicBezTo>
                    <a:pt x="286" y="283"/>
                    <a:pt x="286" y="283"/>
                    <a:pt x="286" y="283"/>
                  </a:cubicBezTo>
                  <a:cubicBezTo>
                    <a:pt x="275" y="263"/>
                    <a:pt x="275" y="263"/>
                    <a:pt x="275" y="263"/>
                  </a:cubicBezTo>
                  <a:cubicBezTo>
                    <a:pt x="242" y="243"/>
                    <a:pt x="242" y="243"/>
                    <a:pt x="242" y="243"/>
                  </a:cubicBezTo>
                  <a:cubicBezTo>
                    <a:pt x="240" y="243"/>
                    <a:pt x="240" y="243"/>
                    <a:pt x="240" y="243"/>
                  </a:cubicBezTo>
                  <a:cubicBezTo>
                    <a:pt x="240" y="240"/>
                    <a:pt x="240" y="240"/>
                    <a:pt x="240" y="240"/>
                  </a:cubicBezTo>
                  <a:cubicBezTo>
                    <a:pt x="240" y="240"/>
                    <a:pt x="240" y="240"/>
                    <a:pt x="240" y="240"/>
                  </a:cubicBezTo>
                  <a:cubicBezTo>
                    <a:pt x="234" y="224"/>
                    <a:pt x="234" y="224"/>
                    <a:pt x="234" y="224"/>
                  </a:cubicBezTo>
                  <a:cubicBezTo>
                    <a:pt x="234" y="223"/>
                    <a:pt x="234" y="223"/>
                    <a:pt x="234" y="223"/>
                  </a:cubicBezTo>
                  <a:cubicBezTo>
                    <a:pt x="234" y="220"/>
                    <a:pt x="234" y="220"/>
                    <a:pt x="234" y="220"/>
                  </a:cubicBezTo>
                  <a:cubicBezTo>
                    <a:pt x="237" y="192"/>
                    <a:pt x="237" y="192"/>
                    <a:pt x="237" y="192"/>
                  </a:cubicBezTo>
                  <a:cubicBezTo>
                    <a:pt x="237" y="192"/>
                    <a:pt x="237" y="192"/>
                    <a:pt x="237" y="192"/>
                  </a:cubicBezTo>
                  <a:cubicBezTo>
                    <a:pt x="237" y="191"/>
                    <a:pt x="237" y="191"/>
                    <a:pt x="237" y="191"/>
                  </a:cubicBezTo>
                  <a:cubicBezTo>
                    <a:pt x="244" y="170"/>
                    <a:pt x="244" y="170"/>
                    <a:pt x="244" y="170"/>
                  </a:cubicBezTo>
                  <a:cubicBezTo>
                    <a:pt x="243" y="162"/>
                    <a:pt x="244" y="157"/>
                    <a:pt x="247" y="153"/>
                  </a:cubicBezTo>
                  <a:cubicBezTo>
                    <a:pt x="250" y="151"/>
                    <a:pt x="253" y="149"/>
                    <a:pt x="256" y="149"/>
                  </a:cubicBezTo>
                  <a:cubicBezTo>
                    <a:pt x="276" y="145"/>
                    <a:pt x="276" y="145"/>
                    <a:pt x="276" y="145"/>
                  </a:cubicBezTo>
                  <a:cubicBezTo>
                    <a:pt x="281" y="134"/>
                    <a:pt x="281" y="134"/>
                    <a:pt x="281" y="134"/>
                  </a:cubicBezTo>
                  <a:cubicBezTo>
                    <a:pt x="286" y="99"/>
                    <a:pt x="286" y="99"/>
                    <a:pt x="286" y="99"/>
                  </a:cubicBezTo>
                  <a:cubicBezTo>
                    <a:pt x="282" y="86"/>
                    <a:pt x="282" y="86"/>
                    <a:pt x="282" y="86"/>
                  </a:cubicBezTo>
                  <a:cubicBezTo>
                    <a:pt x="264" y="82"/>
                    <a:pt x="264" y="82"/>
                    <a:pt x="264" y="82"/>
                  </a:cubicBezTo>
                  <a:cubicBezTo>
                    <a:pt x="263" y="82"/>
                    <a:pt x="263" y="82"/>
                    <a:pt x="263" y="82"/>
                  </a:cubicBezTo>
                  <a:cubicBezTo>
                    <a:pt x="263" y="82"/>
                    <a:pt x="263" y="82"/>
                    <a:pt x="263" y="82"/>
                  </a:cubicBezTo>
                  <a:cubicBezTo>
                    <a:pt x="242" y="72"/>
                    <a:pt x="242" y="72"/>
                    <a:pt x="242" y="72"/>
                  </a:cubicBezTo>
                  <a:cubicBezTo>
                    <a:pt x="241" y="71"/>
                    <a:pt x="241" y="71"/>
                    <a:pt x="241" y="71"/>
                  </a:cubicBezTo>
                  <a:cubicBezTo>
                    <a:pt x="241" y="68"/>
                    <a:pt x="241" y="68"/>
                    <a:pt x="241" y="68"/>
                  </a:cubicBezTo>
                  <a:cubicBezTo>
                    <a:pt x="240" y="67"/>
                    <a:pt x="240" y="67"/>
                    <a:pt x="240" y="67"/>
                  </a:cubicBezTo>
                  <a:cubicBezTo>
                    <a:pt x="239" y="42"/>
                    <a:pt x="239" y="42"/>
                    <a:pt x="239" y="42"/>
                  </a:cubicBezTo>
                  <a:cubicBezTo>
                    <a:pt x="239" y="40"/>
                    <a:pt x="239" y="40"/>
                    <a:pt x="239" y="40"/>
                  </a:cubicBezTo>
                  <a:cubicBezTo>
                    <a:pt x="239" y="37"/>
                    <a:pt x="239" y="37"/>
                    <a:pt x="239" y="37"/>
                  </a:cubicBezTo>
                  <a:lnTo>
                    <a:pt x="26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16" name="Freeform 19"/>
            <p:cNvSpPr>
              <a:spLocks/>
            </p:cNvSpPr>
            <p:nvPr/>
          </p:nvSpPr>
          <p:spPr bwMode="auto">
            <a:xfrm>
              <a:off x="5127626" y="3487738"/>
              <a:ext cx="450850" cy="523875"/>
            </a:xfrm>
            <a:custGeom>
              <a:avLst/>
              <a:gdLst>
                <a:gd name="T0" fmla="*/ 394 w 457"/>
                <a:gd name="T1" fmla="*/ 89 h 529"/>
                <a:gd name="T2" fmla="*/ 385 w 457"/>
                <a:gd name="T3" fmla="*/ 70 h 529"/>
                <a:gd name="T4" fmla="*/ 377 w 457"/>
                <a:gd name="T5" fmla="*/ 32 h 529"/>
                <a:gd name="T6" fmla="*/ 359 w 457"/>
                <a:gd name="T7" fmla="*/ 45 h 529"/>
                <a:gd name="T8" fmla="*/ 329 w 457"/>
                <a:gd name="T9" fmla="*/ 40 h 529"/>
                <a:gd name="T10" fmla="*/ 329 w 457"/>
                <a:gd name="T11" fmla="*/ 19 h 529"/>
                <a:gd name="T12" fmla="*/ 320 w 457"/>
                <a:gd name="T13" fmla="*/ 26 h 529"/>
                <a:gd name="T14" fmla="*/ 287 w 457"/>
                <a:gd name="T15" fmla="*/ 58 h 529"/>
                <a:gd name="T16" fmla="*/ 281 w 457"/>
                <a:gd name="T17" fmla="*/ 58 h 529"/>
                <a:gd name="T18" fmla="*/ 260 w 457"/>
                <a:gd name="T19" fmla="*/ 43 h 529"/>
                <a:gd name="T20" fmla="*/ 242 w 457"/>
                <a:gd name="T21" fmla="*/ 36 h 529"/>
                <a:gd name="T22" fmla="*/ 197 w 457"/>
                <a:gd name="T23" fmla="*/ 21 h 529"/>
                <a:gd name="T24" fmla="*/ 173 w 457"/>
                <a:gd name="T25" fmla="*/ 10 h 529"/>
                <a:gd name="T26" fmla="*/ 123 w 457"/>
                <a:gd name="T27" fmla="*/ 1 h 529"/>
                <a:gd name="T28" fmla="*/ 104 w 457"/>
                <a:gd name="T29" fmla="*/ 42 h 529"/>
                <a:gd name="T30" fmla="*/ 90 w 457"/>
                <a:gd name="T31" fmla="*/ 42 h 529"/>
                <a:gd name="T32" fmla="*/ 38 w 457"/>
                <a:gd name="T33" fmla="*/ 68 h 529"/>
                <a:gd name="T34" fmla="*/ 33 w 457"/>
                <a:gd name="T35" fmla="*/ 192 h 529"/>
                <a:gd name="T36" fmla="*/ 24 w 457"/>
                <a:gd name="T37" fmla="*/ 219 h 529"/>
                <a:gd name="T38" fmla="*/ 2 w 457"/>
                <a:gd name="T39" fmla="*/ 288 h 529"/>
                <a:gd name="T40" fmla="*/ 19 w 457"/>
                <a:gd name="T41" fmla="*/ 294 h 529"/>
                <a:gd name="T42" fmla="*/ 44 w 457"/>
                <a:gd name="T43" fmla="*/ 332 h 529"/>
                <a:gd name="T44" fmla="*/ 35 w 457"/>
                <a:gd name="T45" fmla="*/ 348 h 529"/>
                <a:gd name="T46" fmla="*/ 63 w 457"/>
                <a:gd name="T47" fmla="*/ 417 h 529"/>
                <a:gd name="T48" fmla="*/ 100 w 457"/>
                <a:gd name="T49" fmla="*/ 399 h 529"/>
                <a:gd name="T50" fmla="*/ 121 w 457"/>
                <a:gd name="T51" fmla="*/ 400 h 529"/>
                <a:gd name="T52" fmla="*/ 138 w 457"/>
                <a:gd name="T53" fmla="*/ 370 h 529"/>
                <a:gd name="T54" fmla="*/ 180 w 457"/>
                <a:gd name="T55" fmla="*/ 356 h 529"/>
                <a:gd name="T56" fmla="*/ 202 w 457"/>
                <a:gd name="T57" fmla="*/ 399 h 529"/>
                <a:gd name="T58" fmla="*/ 213 w 457"/>
                <a:gd name="T59" fmla="*/ 436 h 529"/>
                <a:gd name="T60" fmla="*/ 186 w 457"/>
                <a:gd name="T61" fmla="*/ 488 h 529"/>
                <a:gd name="T62" fmla="*/ 222 w 457"/>
                <a:gd name="T63" fmla="*/ 494 h 529"/>
                <a:gd name="T64" fmla="*/ 234 w 457"/>
                <a:gd name="T65" fmla="*/ 526 h 529"/>
                <a:gd name="T66" fmla="*/ 270 w 457"/>
                <a:gd name="T67" fmla="*/ 517 h 529"/>
                <a:gd name="T68" fmla="*/ 286 w 457"/>
                <a:gd name="T69" fmla="*/ 470 h 529"/>
                <a:gd name="T70" fmla="*/ 355 w 457"/>
                <a:gd name="T71" fmla="*/ 499 h 529"/>
                <a:gd name="T72" fmla="*/ 336 w 457"/>
                <a:gd name="T73" fmla="*/ 453 h 529"/>
                <a:gd name="T74" fmla="*/ 338 w 457"/>
                <a:gd name="T75" fmla="*/ 449 h 529"/>
                <a:gd name="T76" fmla="*/ 439 w 457"/>
                <a:gd name="T77" fmla="*/ 438 h 529"/>
                <a:gd name="T78" fmla="*/ 440 w 457"/>
                <a:gd name="T79" fmla="*/ 436 h 529"/>
                <a:gd name="T80" fmla="*/ 440 w 457"/>
                <a:gd name="T81" fmla="*/ 430 h 529"/>
                <a:gd name="T82" fmla="*/ 437 w 457"/>
                <a:gd name="T83" fmla="*/ 374 h 529"/>
                <a:gd name="T84" fmla="*/ 449 w 457"/>
                <a:gd name="T85" fmla="*/ 353 h 529"/>
                <a:gd name="T86" fmla="*/ 429 w 457"/>
                <a:gd name="T87" fmla="*/ 332 h 529"/>
                <a:gd name="T88" fmla="*/ 418 w 457"/>
                <a:gd name="T89" fmla="*/ 259 h 529"/>
                <a:gd name="T90" fmla="*/ 397 w 457"/>
                <a:gd name="T91" fmla="*/ 269 h 529"/>
                <a:gd name="T92" fmla="*/ 394 w 457"/>
                <a:gd name="T93" fmla="*/ 222 h 529"/>
                <a:gd name="T94" fmla="*/ 429 w 457"/>
                <a:gd name="T95" fmla="*/ 132 h 529"/>
                <a:gd name="T96" fmla="*/ 395 w 457"/>
                <a:gd name="T97" fmla="*/ 90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7" h="529">
                  <a:moveTo>
                    <a:pt x="395" y="90"/>
                  </a:moveTo>
                  <a:cubicBezTo>
                    <a:pt x="396" y="89"/>
                    <a:pt x="396" y="89"/>
                    <a:pt x="396" y="89"/>
                  </a:cubicBezTo>
                  <a:cubicBezTo>
                    <a:pt x="394" y="89"/>
                    <a:pt x="394" y="89"/>
                    <a:pt x="394" y="89"/>
                  </a:cubicBezTo>
                  <a:cubicBezTo>
                    <a:pt x="394" y="87"/>
                    <a:pt x="394" y="87"/>
                    <a:pt x="394" y="87"/>
                  </a:cubicBezTo>
                  <a:cubicBezTo>
                    <a:pt x="386" y="71"/>
                    <a:pt x="386" y="71"/>
                    <a:pt x="386" y="71"/>
                  </a:cubicBezTo>
                  <a:cubicBezTo>
                    <a:pt x="385" y="70"/>
                    <a:pt x="385" y="70"/>
                    <a:pt x="385" y="70"/>
                  </a:cubicBezTo>
                  <a:cubicBezTo>
                    <a:pt x="385" y="68"/>
                    <a:pt x="385" y="68"/>
                    <a:pt x="385" y="68"/>
                  </a:cubicBezTo>
                  <a:cubicBezTo>
                    <a:pt x="387" y="43"/>
                    <a:pt x="387" y="43"/>
                    <a:pt x="387" y="43"/>
                  </a:cubicBezTo>
                  <a:cubicBezTo>
                    <a:pt x="387" y="40"/>
                    <a:pt x="384" y="37"/>
                    <a:pt x="377" y="32"/>
                  </a:cubicBezTo>
                  <a:cubicBezTo>
                    <a:pt x="371" y="32"/>
                    <a:pt x="371" y="32"/>
                    <a:pt x="371" y="32"/>
                  </a:cubicBezTo>
                  <a:cubicBezTo>
                    <a:pt x="361" y="45"/>
                    <a:pt x="361" y="45"/>
                    <a:pt x="361" y="45"/>
                  </a:cubicBezTo>
                  <a:cubicBezTo>
                    <a:pt x="359" y="45"/>
                    <a:pt x="359" y="45"/>
                    <a:pt x="359" y="45"/>
                  </a:cubicBezTo>
                  <a:cubicBezTo>
                    <a:pt x="359" y="45"/>
                    <a:pt x="359" y="45"/>
                    <a:pt x="359" y="45"/>
                  </a:cubicBezTo>
                  <a:cubicBezTo>
                    <a:pt x="333" y="58"/>
                    <a:pt x="333" y="58"/>
                    <a:pt x="333" y="58"/>
                  </a:cubicBezTo>
                  <a:cubicBezTo>
                    <a:pt x="329" y="40"/>
                    <a:pt x="329" y="40"/>
                    <a:pt x="329" y="40"/>
                  </a:cubicBezTo>
                  <a:cubicBezTo>
                    <a:pt x="329" y="38"/>
                    <a:pt x="329" y="38"/>
                    <a:pt x="329" y="38"/>
                  </a:cubicBezTo>
                  <a:cubicBezTo>
                    <a:pt x="331" y="29"/>
                    <a:pt x="331" y="29"/>
                    <a:pt x="331" y="29"/>
                  </a:cubicBezTo>
                  <a:cubicBezTo>
                    <a:pt x="329" y="19"/>
                    <a:pt x="329" y="19"/>
                    <a:pt x="329" y="19"/>
                  </a:cubicBezTo>
                  <a:cubicBezTo>
                    <a:pt x="326" y="18"/>
                    <a:pt x="326" y="18"/>
                    <a:pt x="326" y="18"/>
                  </a:cubicBezTo>
                  <a:cubicBezTo>
                    <a:pt x="321" y="26"/>
                    <a:pt x="321" y="26"/>
                    <a:pt x="321" y="26"/>
                  </a:cubicBezTo>
                  <a:cubicBezTo>
                    <a:pt x="320" y="26"/>
                    <a:pt x="320" y="26"/>
                    <a:pt x="320" y="26"/>
                  </a:cubicBezTo>
                  <a:cubicBezTo>
                    <a:pt x="320" y="27"/>
                    <a:pt x="320" y="27"/>
                    <a:pt x="320" y="27"/>
                  </a:cubicBezTo>
                  <a:cubicBezTo>
                    <a:pt x="288" y="56"/>
                    <a:pt x="288" y="56"/>
                    <a:pt x="288" y="56"/>
                  </a:cubicBezTo>
                  <a:cubicBezTo>
                    <a:pt x="287" y="58"/>
                    <a:pt x="287" y="58"/>
                    <a:pt x="287" y="58"/>
                  </a:cubicBezTo>
                  <a:cubicBezTo>
                    <a:pt x="286" y="58"/>
                    <a:pt x="286" y="58"/>
                    <a:pt x="286" y="58"/>
                  </a:cubicBezTo>
                  <a:cubicBezTo>
                    <a:pt x="283" y="58"/>
                    <a:pt x="283" y="58"/>
                    <a:pt x="283" y="58"/>
                  </a:cubicBezTo>
                  <a:cubicBezTo>
                    <a:pt x="281" y="58"/>
                    <a:pt x="281" y="58"/>
                    <a:pt x="281" y="58"/>
                  </a:cubicBezTo>
                  <a:cubicBezTo>
                    <a:pt x="272" y="53"/>
                    <a:pt x="272" y="53"/>
                    <a:pt x="272" y="53"/>
                  </a:cubicBezTo>
                  <a:cubicBezTo>
                    <a:pt x="271" y="52"/>
                    <a:pt x="271" y="52"/>
                    <a:pt x="271" y="52"/>
                  </a:cubicBezTo>
                  <a:cubicBezTo>
                    <a:pt x="260" y="43"/>
                    <a:pt x="260" y="43"/>
                    <a:pt x="260" y="43"/>
                  </a:cubicBezTo>
                  <a:cubicBezTo>
                    <a:pt x="243" y="37"/>
                    <a:pt x="243" y="37"/>
                    <a:pt x="243" y="37"/>
                  </a:cubicBezTo>
                  <a:cubicBezTo>
                    <a:pt x="243" y="37"/>
                    <a:pt x="243" y="37"/>
                    <a:pt x="243" y="37"/>
                  </a:cubicBezTo>
                  <a:cubicBezTo>
                    <a:pt x="242" y="36"/>
                    <a:pt x="242" y="36"/>
                    <a:pt x="242" y="36"/>
                  </a:cubicBezTo>
                  <a:cubicBezTo>
                    <a:pt x="232" y="28"/>
                    <a:pt x="232" y="28"/>
                    <a:pt x="232" y="28"/>
                  </a:cubicBezTo>
                  <a:cubicBezTo>
                    <a:pt x="197" y="21"/>
                    <a:pt x="197" y="21"/>
                    <a:pt x="197" y="21"/>
                  </a:cubicBezTo>
                  <a:cubicBezTo>
                    <a:pt x="197" y="21"/>
                    <a:pt x="197" y="21"/>
                    <a:pt x="197" y="21"/>
                  </a:cubicBezTo>
                  <a:cubicBezTo>
                    <a:pt x="196" y="21"/>
                    <a:pt x="196" y="21"/>
                    <a:pt x="196" y="21"/>
                  </a:cubicBezTo>
                  <a:cubicBezTo>
                    <a:pt x="173" y="9"/>
                    <a:pt x="173" y="9"/>
                    <a:pt x="173" y="9"/>
                  </a:cubicBezTo>
                  <a:cubicBezTo>
                    <a:pt x="173" y="10"/>
                    <a:pt x="173" y="10"/>
                    <a:pt x="173" y="10"/>
                  </a:cubicBezTo>
                  <a:cubicBezTo>
                    <a:pt x="155" y="2"/>
                    <a:pt x="155" y="2"/>
                    <a:pt x="155" y="2"/>
                  </a:cubicBezTo>
                  <a:cubicBezTo>
                    <a:pt x="132" y="0"/>
                    <a:pt x="132" y="0"/>
                    <a:pt x="132" y="0"/>
                  </a:cubicBezTo>
                  <a:cubicBezTo>
                    <a:pt x="123" y="1"/>
                    <a:pt x="123" y="1"/>
                    <a:pt x="123" y="1"/>
                  </a:cubicBezTo>
                  <a:cubicBezTo>
                    <a:pt x="130" y="40"/>
                    <a:pt x="130" y="40"/>
                    <a:pt x="130" y="40"/>
                  </a:cubicBezTo>
                  <a:cubicBezTo>
                    <a:pt x="127" y="40"/>
                    <a:pt x="127" y="40"/>
                    <a:pt x="127" y="40"/>
                  </a:cubicBezTo>
                  <a:cubicBezTo>
                    <a:pt x="104" y="42"/>
                    <a:pt x="104" y="42"/>
                    <a:pt x="104" y="42"/>
                  </a:cubicBezTo>
                  <a:cubicBezTo>
                    <a:pt x="91" y="42"/>
                    <a:pt x="91" y="42"/>
                    <a:pt x="91" y="42"/>
                  </a:cubicBezTo>
                  <a:cubicBezTo>
                    <a:pt x="90" y="42"/>
                    <a:pt x="90" y="42"/>
                    <a:pt x="90" y="42"/>
                  </a:cubicBezTo>
                  <a:cubicBezTo>
                    <a:pt x="90" y="42"/>
                    <a:pt x="90" y="42"/>
                    <a:pt x="90" y="42"/>
                  </a:cubicBezTo>
                  <a:cubicBezTo>
                    <a:pt x="78" y="33"/>
                    <a:pt x="78" y="33"/>
                    <a:pt x="78" y="33"/>
                  </a:cubicBezTo>
                  <a:cubicBezTo>
                    <a:pt x="57" y="43"/>
                    <a:pt x="57" y="43"/>
                    <a:pt x="57" y="43"/>
                  </a:cubicBezTo>
                  <a:cubicBezTo>
                    <a:pt x="38" y="68"/>
                    <a:pt x="38" y="68"/>
                    <a:pt x="38" y="68"/>
                  </a:cubicBezTo>
                  <a:cubicBezTo>
                    <a:pt x="21" y="114"/>
                    <a:pt x="21" y="114"/>
                    <a:pt x="21" y="114"/>
                  </a:cubicBezTo>
                  <a:cubicBezTo>
                    <a:pt x="26" y="163"/>
                    <a:pt x="26" y="163"/>
                    <a:pt x="26" y="163"/>
                  </a:cubicBezTo>
                  <a:cubicBezTo>
                    <a:pt x="33" y="192"/>
                    <a:pt x="33" y="192"/>
                    <a:pt x="33" y="192"/>
                  </a:cubicBezTo>
                  <a:cubicBezTo>
                    <a:pt x="34" y="195"/>
                    <a:pt x="34" y="196"/>
                    <a:pt x="33" y="197"/>
                  </a:cubicBezTo>
                  <a:cubicBezTo>
                    <a:pt x="30" y="198"/>
                    <a:pt x="30" y="198"/>
                    <a:pt x="30" y="198"/>
                  </a:cubicBezTo>
                  <a:cubicBezTo>
                    <a:pt x="25" y="201"/>
                    <a:pt x="23" y="209"/>
                    <a:pt x="24" y="219"/>
                  </a:cubicBezTo>
                  <a:cubicBezTo>
                    <a:pt x="34" y="262"/>
                    <a:pt x="34" y="262"/>
                    <a:pt x="34" y="262"/>
                  </a:cubicBezTo>
                  <a:cubicBezTo>
                    <a:pt x="31" y="265"/>
                    <a:pt x="31" y="265"/>
                    <a:pt x="31" y="265"/>
                  </a:cubicBezTo>
                  <a:cubicBezTo>
                    <a:pt x="12" y="275"/>
                    <a:pt x="3" y="284"/>
                    <a:pt x="2" y="288"/>
                  </a:cubicBezTo>
                  <a:cubicBezTo>
                    <a:pt x="0" y="303"/>
                    <a:pt x="0" y="303"/>
                    <a:pt x="0" y="303"/>
                  </a:cubicBezTo>
                  <a:cubicBezTo>
                    <a:pt x="18" y="295"/>
                    <a:pt x="18" y="295"/>
                    <a:pt x="18" y="295"/>
                  </a:cubicBezTo>
                  <a:cubicBezTo>
                    <a:pt x="19" y="294"/>
                    <a:pt x="19" y="294"/>
                    <a:pt x="19" y="294"/>
                  </a:cubicBezTo>
                  <a:cubicBezTo>
                    <a:pt x="20" y="294"/>
                    <a:pt x="20" y="294"/>
                    <a:pt x="20" y="294"/>
                  </a:cubicBezTo>
                  <a:cubicBezTo>
                    <a:pt x="32" y="294"/>
                    <a:pt x="40" y="298"/>
                    <a:pt x="41" y="309"/>
                  </a:cubicBezTo>
                  <a:cubicBezTo>
                    <a:pt x="44" y="332"/>
                    <a:pt x="44" y="332"/>
                    <a:pt x="44" y="332"/>
                  </a:cubicBezTo>
                  <a:cubicBezTo>
                    <a:pt x="43" y="335"/>
                    <a:pt x="43" y="335"/>
                    <a:pt x="43" y="335"/>
                  </a:cubicBezTo>
                  <a:cubicBezTo>
                    <a:pt x="41" y="337"/>
                    <a:pt x="41" y="337"/>
                    <a:pt x="41" y="337"/>
                  </a:cubicBezTo>
                  <a:cubicBezTo>
                    <a:pt x="38" y="341"/>
                    <a:pt x="35" y="344"/>
                    <a:pt x="35" y="348"/>
                  </a:cubicBezTo>
                  <a:cubicBezTo>
                    <a:pt x="32" y="372"/>
                    <a:pt x="32" y="372"/>
                    <a:pt x="32" y="372"/>
                  </a:cubicBezTo>
                  <a:cubicBezTo>
                    <a:pt x="33" y="381"/>
                    <a:pt x="37" y="387"/>
                    <a:pt x="41" y="390"/>
                  </a:cubicBezTo>
                  <a:cubicBezTo>
                    <a:pt x="63" y="417"/>
                    <a:pt x="63" y="417"/>
                    <a:pt x="63" y="417"/>
                  </a:cubicBezTo>
                  <a:cubicBezTo>
                    <a:pt x="83" y="401"/>
                    <a:pt x="83" y="401"/>
                    <a:pt x="83" y="401"/>
                  </a:cubicBezTo>
                  <a:cubicBezTo>
                    <a:pt x="99" y="399"/>
                    <a:pt x="99" y="399"/>
                    <a:pt x="99" y="399"/>
                  </a:cubicBezTo>
                  <a:cubicBezTo>
                    <a:pt x="100" y="399"/>
                    <a:pt x="100" y="399"/>
                    <a:pt x="100" y="399"/>
                  </a:cubicBezTo>
                  <a:cubicBezTo>
                    <a:pt x="101" y="401"/>
                    <a:pt x="101" y="401"/>
                    <a:pt x="101" y="401"/>
                  </a:cubicBezTo>
                  <a:cubicBezTo>
                    <a:pt x="111" y="404"/>
                    <a:pt x="111" y="404"/>
                    <a:pt x="111" y="404"/>
                  </a:cubicBezTo>
                  <a:cubicBezTo>
                    <a:pt x="115" y="404"/>
                    <a:pt x="118" y="403"/>
                    <a:pt x="121" y="400"/>
                  </a:cubicBezTo>
                  <a:cubicBezTo>
                    <a:pt x="130" y="386"/>
                    <a:pt x="130" y="386"/>
                    <a:pt x="130" y="386"/>
                  </a:cubicBezTo>
                  <a:cubicBezTo>
                    <a:pt x="128" y="378"/>
                    <a:pt x="128" y="378"/>
                    <a:pt x="128" y="378"/>
                  </a:cubicBezTo>
                  <a:cubicBezTo>
                    <a:pt x="130" y="374"/>
                    <a:pt x="134" y="372"/>
                    <a:pt x="138" y="370"/>
                  </a:cubicBezTo>
                  <a:cubicBezTo>
                    <a:pt x="163" y="370"/>
                    <a:pt x="163" y="370"/>
                    <a:pt x="163" y="370"/>
                  </a:cubicBezTo>
                  <a:cubicBezTo>
                    <a:pt x="167" y="372"/>
                    <a:pt x="171" y="371"/>
                    <a:pt x="171" y="369"/>
                  </a:cubicBezTo>
                  <a:cubicBezTo>
                    <a:pt x="174" y="362"/>
                    <a:pt x="177" y="359"/>
                    <a:pt x="180" y="356"/>
                  </a:cubicBezTo>
                  <a:cubicBezTo>
                    <a:pt x="183" y="356"/>
                    <a:pt x="188" y="357"/>
                    <a:pt x="192" y="361"/>
                  </a:cubicBezTo>
                  <a:cubicBezTo>
                    <a:pt x="199" y="367"/>
                    <a:pt x="204" y="372"/>
                    <a:pt x="204" y="380"/>
                  </a:cubicBezTo>
                  <a:cubicBezTo>
                    <a:pt x="202" y="399"/>
                    <a:pt x="202" y="399"/>
                    <a:pt x="202" y="399"/>
                  </a:cubicBezTo>
                  <a:cubicBezTo>
                    <a:pt x="206" y="402"/>
                    <a:pt x="206" y="402"/>
                    <a:pt x="206" y="402"/>
                  </a:cubicBezTo>
                  <a:cubicBezTo>
                    <a:pt x="213" y="407"/>
                    <a:pt x="217" y="412"/>
                    <a:pt x="217" y="417"/>
                  </a:cubicBezTo>
                  <a:cubicBezTo>
                    <a:pt x="213" y="436"/>
                    <a:pt x="213" y="436"/>
                    <a:pt x="213" y="436"/>
                  </a:cubicBezTo>
                  <a:cubicBezTo>
                    <a:pt x="210" y="446"/>
                    <a:pt x="206" y="453"/>
                    <a:pt x="202" y="456"/>
                  </a:cubicBezTo>
                  <a:cubicBezTo>
                    <a:pt x="202" y="455"/>
                    <a:pt x="202" y="455"/>
                    <a:pt x="202" y="455"/>
                  </a:cubicBezTo>
                  <a:cubicBezTo>
                    <a:pt x="186" y="488"/>
                    <a:pt x="186" y="488"/>
                    <a:pt x="186" y="488"/>
                  </a:cubicBezTo>
                  <a:cubicBezTo>
                    <a:pt x="192" y="490"/>
                    <a:pt x="192" y="490"/>
                    <a:pt x="192" y="490"/>
                  </a:cubicBezTo>
                  <a:cubicBezTo>
                    <a:pt x="217" y="491"/>
                    <a:pt x="217" y="491"/>
                    <a:pt x="217" y="491"/>
                  </a:cubicBezTo>
                  <a:cubicBezTo>
                    <a:pt x="222" y="494"/>
                    <a:pt x="222" y="494"/>
                    <a:pt x="222" y="494"/>
                  </a:cubicBezTo>
                  <a:cubicBezTo>
                    <a:pt x="220" y="498"/>
                    <a:pt x="220" y="498"/>
                    <a:pt x="220" y="498"/>
                  </a:cubicBezTo>
                  <a:cubicBezTo>
                    <a:pt x="217" y="508"/>
                    <a:pt x="216" y="516"/>
                    <a:pt x="217" y="521"/>
                  </a:cubicBezTo>
                  <a:cubicBezTo>
                    <a:pt x="225" y="526"/>
                    <a:pt x="231" y="529"/>
                    <a:pt x="234" y="526"/>
                  </a:cubicBezTo>
                  <a:cubicBezTo>
                    <a:pt x="249" y="520"/>
                    <a:pt x="249" y="520"/>
                    <a:pt x="249" y="520"/>
                  </a:cubicBezTo>
                  <a:cubicBezTo>
                    <a:pt x="256" y="517"/>
                    <a:pt x="256" y="517"/>
                    <a:pt x="256" y="517"/>
                  </a:cubicBezTo>
                  <a:cubicBezTo>
                    <a:pt x="270" y="517"/>
                    <a:pt x="270" y="517"/>
                    <a:pt x="270" y="517"/>
                  </a:cubicBezTo>
                  <a:cubicBezTo>
                    <a:pt x="283" y="502"/>
                    <a:pt x="283" y="502"/>
                    <a:pt x="283" y="502"/>
                  </a:cubicBezTo>
                  <a:cubicBezTo>
                    <a:pt x="283" y="484"/>
                    <a:pt x="283" y="484"/>
                    <a:pt x="283" y="484"/>
                  </a:cubicBezTo>
                  <a:cubicBezTo>
                    <a:pt x="282" y="478"/>
                    <a:pt x="283" y="474"/>
                    <a:pt x="286" y="470"/>
                  </a:cubicBezTo>
                  <a:cubicBezTo>
                    <a:pt x="290" y="467"/>
                    <a:pt x="298" y="467"/>
                    <a:pt x="311" y="475"/>
                  </a:cubicBezTo>
                  <a:cubicBezTo>
                    <a:pt x="336" y="490"/>
                    <a:pt x="336" y="490"/>
                    <a:pt x="336" y="490"/>
                  </a:cubicBezTo>
                  <a:cubicBezTo>
                    <a:pt x="345" y="497"/>
                    <a:pt x="351" y="499"/>
                    <a:pt x="355" y="499"/>
                  </a:cubicBezTo>
                  <a:cubicBezTo>
                    <a:pt x="355" y="498"/>
                    <a:pt x="355" y="498"/>
                    <a:pt x="355" y="498"/>
                  </a:cubicBezTo>
                  <a:cubicBezTo>
                    <a:pt x="357" y="494"/>
                    <a:pt x="355" y="485"/>
                    <a:pt x="350" y="475"/>
                  </a:cubicBezTo>
                  <a:cubicBezTo>
                    <a:pt x="336" y="453"/>
                    <a:pt x="336" y="453"/>
                    <a:pt x="336" y="453"/>
                  </a:cubicBezTo>
                  <a:cubicBezTo>
                    <a:pt x="336" y="451"/>
                    <a:pt x="336" y="451"/>
                    <a:pt x="336" y="451"/>
                  </a:cubicBezTo>
                  <a:cubicBezTo>
                    <a:pt x="337" y="451"/>
                    <a:pt x="337" y="451"/>
                    <a:pt x="337" y="451"/>
                  </a:cubicBezTo>
                  <a:cubicBezTo>
                    <a:pt x="338" y="449"/>
                    <a:pt x="338" y="449"/>
                    <a:pt x="338" y="449"/>
                  </a:cubicBezTo>
                  <a:cubicBezTo>
                    <a:pt x="352" y="430"/>
                    <a:pt x="367" y="424"/>
                    <a:pt x="384" y="430"/>
                  </a:cubicBezTo>
                  <a:cubicBezTo>
                    <a:pt x="423" y="448"/>
                    <a:pt x="423" y="448"/>
                    <a:pt x="423" y="448"/>
                  </a:cubicBezTo>
                  <a:cubicBezTo>
                    <a:pt x="439" y="438"/>
                    <a:pt x="439" y="438"/>
                    <a:pt x="439" y="438"/>
                  </a:cubicBezTo>
                  <a:cubicBezTo>
                    <a:pt x="440" y="438"/>
                    <a:pt x="440" y="438"/>
                    <a:pt x="440" y="438"/>
                  </a:cubicBezTo>
                  <a:cubicBezTo>
                    <a:pt x="440" y="437"/>
                    <a:pt x="440" y="437"/>
                    <a:pt x="440" y="437"/>
                  </a:cubicBezTo>
                  <a:cubicBezTo>
                    <a:pt x="440" y="436"/>
                    <a:pt x="440" y="436"/>
                    <a:pt x="440" y="436"/>
                  </a:cubicBezTo>
                  <a:cubicBezTo>
                    <a:pt x="438" y="433"/>
                    <a:pt x="438" y="433"/>
                    <a:pt x="438" y="433"/>
                  </a:cubicBezTo>
                  <a:cubicBezTo>
                    <a:pt x="439" y="432"/>
                    <a:pt x="439" y="432"/>
                    <a:pt x="439" y="432"/>
                  </a:cubicBezTo>
                  <a:cubicBezTo>
                    <a:pt x="440" y="430"/>
                    <a:pt x="440" y="430"/>
                    <a:pt x="440" y="430"/>
                  </a:cubicBezTo>
                  <a:cubicBezTo>
                    <a:pt x="452" y="409"/>
                    <a:pt x="457" y="393"/>
                    <a:pt x="452" y="385"/>
                  </a:cubicBezTo>
                  <a:cubicBezTo>
                    <a:pt x="449" y="378"/>
                    <a:pt x="444" y="374"/>
                    <a:pt x="440" y="374"/>
                  </a:cubicBezTo>
                  <a:cubicBezTo>
                    <a:pt x="437" y="374"/>
                    <a:pt x="437" y="374"/>
                    <a:pt x="437" y="374"/>
                  </a:cubicBezTo>
                  <a:cubicBezTo>
                    <a:pt x="434" y="364"/>
                    <a:pt x="434" y="364"/>
                    <a:pt x="434" y="364"/>
                  </a:cubicBezTo>
                  <a:cubicBezTo>
                    <a:pt x="437" y="364"/>
                    <a:pt x="437" y="364"/>
                    <a:pt x="437" y="364"/>
                  </a:cubicBezTo>
                  <a:cubicBezTo>
                    <a:pt x="444" y="361"/>
                    <a:pt x="448" y="357"/>
                    <a:pt x="449" y="353"/>
                  </a:cubicBezTo>
                  <a:cubicBezTo>
                    <a:pt x="446" y="348"/>
                    <a:pt x="446" y="348"/>
                    <a:pt x="446" y="348"/>
                  </a:cubicBezTo>
                  <a:cubicBezTo>
                    <a:pt x="429" y="332"/>
                    <a:pt x="429" y="332"/>
                    <a:pt x="429" y="332"/>
                  </a:cubicBezTo>
                  <a:cubicBezTo>
                    <a:pt x="429" y="332"/>
                    <a:pt x="429" y="332"/>
                    <a:pt x="429" y="332"/>
                  </a:cubicBezTo>
                  <a:cubicBezTo>
                    <a:pt x="429" y="331"/>
                    <a:pt x="429" y="331"/>
                    <a:pt x="429" y="331"/>
                  </a:cubicBezTo>
                  <a:cubicBezTo>
                    <a:pt x="421" y="308"/>
                    <a:pt x="421" y="308"/>
                    <a:pt x="421" y="308"/>
                  </a:cubicBezTo>
                  <a:cubicBezTo>
                    <a:pt x="418" y="290"/>
                    <a:pt x="415" y="274"/>
                    <a:pt x="418" y="259"/>
                  </a:cubicBezTo>
                  <a:cubicBezTo>
                    <a:pt x="418" y="249"/>
                    <a:pt x="418" y="249"/>
                    <a:pt x="418" y="249"/>
                  </a:cubicBezTo>
                  <a:cubicBezTo>
                    <a:pt x="407" y="258"/>
                    <a:pt x="407" y="258"/>
                    <a:pt x="407" y="258"/>
                  </a:cubicBezTo>
                  <a:cubicBezTo>
                    <a:pt x="397" y="269"/>
                    <a:pt x="397" y="269"/>
                    <a:pt x="397" y="269"/>
                  </a:cubicBezTo>
                  <a:cubicBezTo>
                    <a:pt x="394" y="224"/>
                    <a:pt x="394" y="224"/>
                    <a:pt x="394" y="224"/>
                  </a:cubicBezTo>
                  <a:cubicBezTo>
                    <a:pt x="394" y="224"/>
                    <a:pt x="394" y="224"/>
                    <a:pt x="394" y="224"/>
                  </a:cubicBezTo>
                  <a:cubicBezTo>
                    <a:pt x="394" y="222"/>
                    <a:pt x="394" y="222"/>
                    <a:pt x="394" y="222"/>
                  </a:cubicBezTo>
                  <a:cubicBezTo>
                    <a:pt x="395" y="222"/>
                    <a:pt x="395" y="222"/>
                    <a:pt x="395" y="222"/>
                  </a:cubicBezTo>
                  <a:cubicBezTo>
                    <a:pt x="419" y="189"/>
                    <a:pt x="434" y="169"/>
                    <a:pt x="440" y="163"/>
                  </a:cubicBezTo>
                  <a:cubicBezTo>
                    <a:pt x="429" y="132"/>
                    <a:pt x="429" y="132"/>
                    <a:pt x="429" y="132"/>
                  </a:cubicBezTo>
                  <a:cubicBezTo>
                    <a:pt x="426" y="116"/>
                    <a:pt x="424" y="106"/>
                    <a:pt x="424" y="102"/>
                  </a:cubicBezTo>
                  <a:cubicBezTo>
                    <a:pt x="405" y="94"/>
                    <a:pt x="405" y="94"/>
                    <a:pt x="405" y="94"/>
                  </a:cubicBezTo>
                  <a:lnTo>
                    <a:pt x="395"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17" name="Freeform 20"/>
            <p:cNvSpPr>
              <a:spLocks/>
            </p:cNvSpPr>
            <p:nvPr/>
          </p:nvSpPr>
          <p:spPr bwMode="auto">
            <a:xfrm>
              <a:off x="5075238" y="3189288"/>
              <a:ext cx="638175" cy="398463"/>
            </a:xfrm>
            <a:custGeom>
              <a:avLst/>
              <a:gdLst>
                <a:gd name="T0" fmla="*/ 85 w 645"/>
                <a:gd name="T1" fmla="*/ 11 h 402"/>
                <a:gd name="T2" fmla="*/ 113 w 645"/>
                <a:gd name="T3" fmla="*/ 31 h 402"/>
                <a:gd name="T4" fmla="*/ 129 w 645"/>
                <a:gd name="T5" fmla="*/ 53 h 402"/>
                <a:gd name="T6" fmla="*/ 116 w 645"/>
                <a:gd name="T7" fmla="*/ 68 h 402"/>
                <a:gd name="T8" fmla="*/ 80 w 645"/>
                <a:gd name="T9" fmla="*/ 77 h 402"/>
                <a:gd name="T10" fmla="*/ 84 w 645"/>
                <a:gd name="T11" fmla="*/ 98 h 402"/>
                <a:gd name="T12" fmla="*/ 94 w 645"/>
                <a:gd name="T13" fmla="*/ 142 h 402"/>
                <a:gd name="T14" fmla="*/ 118 w 645"/>
                <a:gd name="T15" fmla="*/ 150 h 402"/>
                <a:gd name="T16" fmla="*/ 120 w 645"/>
                <a:gd name="T17" fmla="*/ 152 h 402"/>
                <a:gd name="T18" fmla="*/ 134 w 645"/>
                <a:gd name="T19" fmla="*/ 172 h 402"/>
                <a:gd name="T20" fmla="*/ 141 w 645"/>
                <a:gd name="T21" fmla="*/ 192 h 402"/>
                <a:gd name="T22" fmla="*/ 106 w 645"/>
                <a:gd name="T23" fmla="*/ 243 h 402"/>
                <a:gd name="T24" fmla="*/ 4 w 645"/>
                <a:gd name="T25" fmla="*/ 268 h 402"/>
                <a:gd name="T26" fmla="*/ 11 w 645"/>
                <a:gd name="T27" fmla="*/ 306 h 402"/>
                <a:gd name="T28" fmla="*/ 50 w 645"/>
                <a:gd name="T29" fmla="*/ 377 h 402"/>
                <a:gd name="T30" fmla="*/ 52 w 645"/>
                <a:gd name="T31" fmla="*/ 378 h 402"/>
                <a:gd name="T32" fmla="*/ 67 w 645"/>
                <a:gd name="T33" fmla="*/ 398 h 402"/>
                <a:gd name="T34" fmla="*/ 80 w 645"/>
                <a:gd name="T35" fmla="*/ 364 h 402"/>
                <a:gd name="T36" fmla="*/ 102 w 645"/>
                <a:gd name="T37" fmla="*/ 335 h 402"/>
                <a:gd name="T38" fmla="*/ 148 w 645"/>
                <a:gd name="T39" fmla="*/ 333 h 402"/>
                <a:gd name="T40" fmla="*/ 167 w 645"/>
                <a:gd name="T41" fmla="*/ 293 h 402"/>
                <a:gd name="T42" fmla="*/ 210 w 645"/>
                <a:gd name="T43" fmla="*/ 292 h 402"/>
                <a:gd name="T44" fmla="*/ 288 w 645"/>
                <a:gd name="T45" fmla="*/ 320 h 402"/>
                <a:gd name="T46" fmla="*/ 290 w 645"/>
                <a:gd name="T47" fmla="*/ 320 h 402"/>
                <a:gd name="T48" fmla="*/ 319 w 645"/>
                <a:gd name="T49" fmla="*/ 335 h 402"/>
                <a:gd name="T50" fmla="*/ 319 w 645"/>
                <a:gd name="T51" fmla="*/ 335 h 402"/>
                <a:gd name="T52" fmla="*/ 347 w 645"/>
                <a:gd name="T53" fmla="*/ 336 h 402"/>
                <a:gd name="T54" fmla="*/ 374 w 645"/>
                <a:gd name="T55" fmla="*/ 304 h 402"/>
                <a:gd name="T56" fmla="*/ 391 w 645"/>
                <a:gd name="T57" fmla="*/ 315 h 402"/>
                <a:gd name="T58" fmla="*/ 393 w 645"/>
                <a:gd name="T59" fmla="*/ 341 h 402"/>
                <a:gd name="T60" fmla="*/ 420 w 645"/>
                <a:gd name="T61" fmla="*/ 323 h 402"/>
                <a:gd name="T62" fmla="*/ 435 w 645"/>
                <a:gd name="T63" fmla="*/ 324 h 402"/>
                <a:gd name="T64" fmla="*/ 449 w 645"/>
                <a:gd name="T65" fmla="*/ 370 h 402"/>
                <a:gd name="T66" fmla="*/ 511 w 645"/>
                <a:gd name="T67" fmla="*/ 342 h 402"/>
                <a:gd name="T68" fmla="*/ 568 w 645"/>
                <a:gd name="T69" fmla="*/ 318 h 402"/>
                <a:gd name="T70" fmla="*/ 625 w 645"/>
                <a:gd name="T71" fmla="*/ 301 h 402"/>
                <a:gd name="T72" fmla="*/ 639 w 645"/>
                <a:gd name="T73" fmla="*/ 291 h 402"/>
                <a:gd name="T74" fmla="*/ 606 w 645"/>
                <a:gd name="T75" fmla="*/ 201 h 402"/>
                <a:gd name="T76" fmla="*/ 621 w 645"/>
                <a:gd name="T77" fmla="*/ 175 h 402"/>
                <a:gd name="T78" fmla="*/ 584 w 645"/>
                <a:gd name="T79" fmla="*/ 164 h 402"/>
                <a:gd name="T80" fmla="*/ 567 w 645"/>
                <a:gd name="T81" fmla="*/ 143 h 402"/>
                <a:gd name="T82" fmla="*/ 566 w 645"/>
                <a:gd name="T83" fmla="*/ 141 h 402"/>
                <a:gd name="T84" fmla="*/ 492 w 645"/>
                <a:gd name="T85" fmla="*/ 124 h 402"/>
                <a:gd name="T86" fmla="*/ 428 w 645"/>
                <a:gd name="T87" fmla="*/ 122 h 402"/>
                <a:gd name="T88" fmla="*/ 284 w 645"/>
                <a:gd name="T89" fmla="*/ 64 h 402"/>
                <a:gd name="T90" fmla="*/ 189 w 645"/>
                <a:gd name="T91" fmla="*/ 0 h 402"/>
                <a:gd name="T92" fmla="*/ 97 w 645"/>
                <a:gd name="T93" fmla="*/ 6 h 402"/>
                <a:gd name="T94" fmla="*/ 81 w 645"/>
                <a:gd name="T95"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45" h="402">
                  <a:moveTo>
                    <a:pt x="81" y="1"/>
                  </a:moveTo>
                  <a:cubicBezTo>
                    <a:pt x="80" y="5"/>
                    <a:pt x="80" y="5"/>
                    <a:pt x="80" y="5"/>
                  </a:cubicBezTo>
                  <a:cubicBezTo>
                    <a:pt x="85" y="11"/>
                    <a:pt x="85" y="11"/>
                    <a:pt x="85" y="11"/>
                  </a:cubicBezTo>
                  <a:cubicBezTo>
                    <a:pt x="113" y="30"/>
                    <a:pt x="113" y="30"/>
                    <a:pt x="113" y="30"/>
                  </a:cubicBezTo>
                  <a:cubicBezTo>
                    <a:pt x="113" y="30"/>
                    <a:pt x="113" y="30"/>
                    <a:pt x="113" y="30"/>
                  </a:cubicBezTo>
                  <a:cubicBezTo>
                    <a:pt x="113" y="31"/>
                    <a:pt x="113" y="31"/>
                    <a:pt x="113" y="31"/>
                  </a:cubicBezTo>
                  <a:cubicBezTo>
                    <a:pt x="114" y="31"/>
                    <a:pt x="114" y="31"/>
                    <a:pt x="114" y="31"/>
                  </a:cubicBezTo>
                  <a:cubicBezTo>
                    <a:pt x="131" y="50"/>
                    <a:pt x="131" y="50"/>
                    <a:pt x="131" y="50"/>
                  </a:cubicBezTo>
                  <a:cubicBezTo>
                    <a:pt x="129" y="53"/>
                    <a:pt x="129" y="53"/>
                    <a:pt x="129" y="53"/>
                  </a:cubicBezTo>
                  <a:cubicBezTo>
                    <a:pt x="118" y="65"/>
                    <a:pt x="118" y="65"/>
                    <a:pt x="118" y="65"/>
                  </a:cubicBezTo>
                  <a:cubicBezTo>
                    <a:pt x="117" y="66"/>
                    <a:pt x="117" y="66"/>
                    <a:pt x="117" y="66"/>
                  </a:cubicBezTo>
                  <a:cubicBezTo>
                    <a:pt x="116" y="68"/>
                    <a:pt x="116" y="68"/>
                    <a:pt x="116" y="68"/>
                  </a:cubicBezTo>
                  <a:cubicBezTo>
                    <a:pt x="98" y="68"/>
                    <a:pt x="98" y="68"/>
                    <a:pt x="98" y="68"/>
                  </a:cubicBezTo>
                  <a:cubicBezTo>
                    <a:pt x="87" y="69"/>
                    <a:pt x="87" y="69"/>
                    <a:pt x="87" y="69"/>
                  </a:cubicBezTo>
                  <a:cubicBezTo>
                    <a:pt x="80" y="77"/>
                    <a:pt x="80" y="77"/>
                    <a:pt x="80" y="77"/>
                  </a:cubicBezTo>
                  <a:cubicBezTo>
                    <a:pt x="83" y="86"/>
                    <a:pt x="83" y="86"/>
                    <a:pt x="83" y="86"/>
                  </a:cubicBezTo>
                  <a:cubicBezTo>
                    <a:pt x="83" y="87"/>
                    <a:pt x="83" y="87"/>
                    <a:pt x="83" y="87"/>
                  </a:cubicBezTo>
                  <a:cubicBezTo>
                    <a:pt x="84" y="98"/>
                    <a:pt x="84" y="98"/>
                    <a:pt x="84" y="98"/>
                  </a:cubicBezTo>
                  <a:cubicBezTo>
                    <a:pt x="94" y="112"/>
                    <a:pt x="94" y="112"/>
                    <a:pt x="94" y="112"/>
                  </a:cubicBezTo>
                  <a:cubicBezTo>
                    <a:pt x="94" y="113"/>
                    <a:pt x="94" y="113"/>
                    <a:pt x="94" y="113"/>
                  </a:cubicBezTo>
                  <a:cubicBezTo>
                    <a:pt x="94" y="142"/>
                    <a:pt x="94" y="142"/>
                    <a:pt x="94" y="142"/>
                  </a:cubicBezTo>
                  <a:cubicBezTo>
                    <a:pt x="102" y="145"/>
                    <a:pt x="102" y="145"/>
                    <a:pt x="102" y="145"/>
                  </a:cubicBezTo>
                  <a:cubicBezTo>
                    <a:pt x="117" y="150"/>
                    <a:pt x="117" y="150"/>
                    <a:pt x="117" y="150"/>
                  </a:cubicBezTo>
                  <a:cubicBezTo>
                    <a:pt x="118" y="150"/>
                    <a:pt x="118" y="150"/>
                    <a:pt x="118" y="150"/>
                  </a:cubicBezTo>
                  <a:cubicBezTo>
                    <a:pt x="118" y="150"/>
                    <a:pt x="118" y="150"/>
                    <a:pt x="118" y="150"/>
                  </a:cubicBezTo>
                  <a:cubicBezTo>
                    <a:pt x="119" y="151"/>
                    <a:pt x="119" y="151"/>
                    <a:pt x="119" y="151"/>
                  </a:cubicBezTo>
                  <a:cubicBezTo>
                    <a:pt x="120" y="152"/>
                    <a:pt x="120" y="152"/>
                    <a:pt x="120" y="152"/>
                  </a:cubicBezTo>
                  <a:cubicBezTo>
                    <a:pt x="134" y="171"/>
                    <a:pt x="134" y="171"/>
                    <a:pt x="134" y="171"/>
                  </a:cubicBezTo>
                  <a:cubicBezTo>
                    <a:pt x="134" y="172"/>
                    <a:pt x="134" y="172"/>
                    <a:pt x="134" y="172"/>
                  </a:cubicBezTo>
                  <a:cubicBezTo>
                    <a:pt x="134" y="172"/>
                    <a:pt x="134" y="172"/>
                    <a:pt x="134" y="172"/>
                  </a:cubicBezTo>
                  <a:cubicBezTo>
                    <a:pt x="141" y="191"/>
                    <a:pt x="141" y="191"/>
                    <a:pt x="141" y="191"/>
                  </a:cubicBezTo>
                  <a:cubicBezTo>
                    <a:pt x="141" y="192"/>
                    <a:pt x="141" y="192"/>
                    <a:pt x="141" y="192"/>
                  </a:cubicBezTo>
                  <a:cubicBezTo>
                    <a:pt x="141" y="192"/>
                    <a:pt x="141" y="192"/>
                    <a:pt x="141" y="192"/>
                  </a:cubicBezTo>
                  <a:cubicBezTo>
                    <a:pt x="141" y="205"/>
                    <a:pt x="141" y="205"/>
                    <a:pt x="141" y="205"/>
                  </a:cubicBezTo>
                  <a:cubicBezTo>
                    <a:pt x="140" y="212"/>
                    <a:pt x="138" y="218"/>
                    <a:pt x="136" y="223"/>
                  </a:cubicBezTo>
                  <a:cubicBezTo>
                    <a:pt x="131" y="230"/>
                    <a:pt x="121" y="236"/>
                    <a:pt x="106" y="243"/>
                  </a:cubicBezTo>
                  <a:cubicBezTo>
                    <a:pt x="71" y="264"/>
                    <a:pt x="71" y="264"/>
                    <a:pt x="71" y="264"/>
                  </a:cubicBezTo>
                  <a:cubicBezTo>
                    <a:pt x="69" y="264"/>
                    <a:pt x="69" y="264"/>
                    <a:pt x="69" y="264"/>
                  </a:cubicBezTo>
                  <a:cubicBezTo>
                    <a:pt x="4" y="268"/>
                    <a:pt x="4" y="268"/>
                    <a:pt x="4" y="268"/>
                  </a:cubicBezTo>
                  <a:cubicBezTo>
                    <a:pt x="0" y="284"/>
                    <a:pt x="0" y="284"/>
                    <a:pt x="0" y="284"/>
                  </a:cubicBezTo>
                  <a:cubicBezTo>
                    <a:pt x="11" y="305"/>
                    <a:pt x="11" y="305"/>
                    <a:pt x="11" y="305"/>
                  </a:cubicBezTo>
                  <a:cubicBezTo>
                    <a:pt x="11" y="306"/>
                    <a:pt x="11" y="306"/>
                    <a:pt x="11" y="306"/>
                  </a:cubicBezTo>
                  <a:cubicBezTo>
                    <a:pt x="11" y="307"/>
                    <a:pt x="11" y="307"/>
                    <a:pt x="11" y="307"/>
                  </a:cubicBezTo>
                  <a:cubicBezTo>
                    <a:pt x="15" y="334"/>
                    <a:pt x="15" y="334"/>
                    <a:pt x="15" y="334"/>
                  </a:cubicBezTo>
                  <a:cubicBezTo>
                    <a:pt x="50" y="377"/>
                    <a:pt x="50" y="377"/>
                    <a:pt x="50" y="377"/>
                  </a:cubicBezTo>
                  <a:cubicBezTo>
                    <a:pt x="52" y="377"/>
                    <a:pt x="52" y="377"/>
                    <a:pt x="52" y="377"/>
                  </a:cubicBezTo>
                  <a:cubicBezTo>
                    <a:pt x="52" y="377"/>
                    <a:pt x="52" y="377"/>
                    <a:pt x="52" y="377"/>
                  </a:cubicBezTo>
                  <a:cubicBezTo>
                    <a:pt x="52" y="378"/>
                    <a:pt x="52" y="378"/>
                    <a:pt x="52" y="378"/>
                  </a:cubicBezTo>
                  <a:cubicBezTo>
                    <a:pt x="66" y="402"/>
                    <a:pt x="66" y="402"/>
                    <a:pt x="66" y="402"/>
                  </a:cubicBezTo>
                  <a:cubicBezTo>
                    <a:pt x="67" y="399"/>
                    <a:pt x="67" y="399"/>
                    <a:pt x="67" y="399"/>
                  </a:cubicBezTo>
                  <a:cubicBezTo>
                    <a:pt x="67" y="398"/>
                    <a:pt x="67" y="398"/>
                    <a:pt x="67" y="398"/>
                  </a:cubicBezTo>
                  <a:cubicBezTo>
                    <a:pt x="79" y="365"/>
                    <a:pt x="79" y="365"/>
                    <a:pt x="79" y="365"/>
                  </a:cubicBezTo>
                  <a:cubicBezTo>
                    <a:pt x="79" y="365"/>
                    <a:pt x="79" y="365"/>
                    <a:pt x="79" y="365"/>
                  </a:cubicBezTo>
                  <a:cubicBezTo>
                    <a:pt x="80" y="364"/>
                    <a:pt x="80" y="364"/>
                    <a:pt x="80" y="364"/>
                  </a:cubicBezTo>
                  <a:cubicBezTo>
                    <a:pt x="80" y="364"/>
                    <a:pt x="80" y="364"/>
                    <a:pt x="80" y="364"/>
                  </a:cubicBezTo>
                  <a:cubicBezTo>
                    <a:pt x="101" y="336"/>
                    <a:pt x="101" y="336"/>
                    <a:pt x="101" y="336"/>
                  </a:cubicBezTo>
                  <a:cubicBezTo>
                    <a:pt x="102" y="335"/>
                    <a:pt x="102" y="335"/>
                    <a:pt x="102" y="335"/>
                  </a:cubicBezTo>
                  <a:cubicBezTo>
                    <a:pt x="129" y="323"/>
                    <a:pt x="129" y="323"/>
                    <a:pt x="129" y="323"/>
                  </a:cubicBezTo>
                  <a:cubicBezTo>
                    <a:pt x="131" y="323"/>
                    <a:pt x="131" y="323"/>
                    <a:pt x="131" y="323"/>
                  </a:cubicBezTo>
                  <a:cubicBezTo>
                    <a:pt x="148" y="333"/>
                    <a:pt x="148" y="333"/>
                    <a:pt x="148" y="333"/>
                  </a:cubicBezTo>
                  <a:cubicBezTo>
                    <a:pt x="170" y="331"/>
                    <a:pt x="170" y="331"/>
                    <a:pt x="170" y="331"/>
                  </a:cubicBezTo>
                  <a:cubicBezTo>
                    <a:pt x="162" y="294"/>
                    <a:pt x="162" y="294"/>
                    <a:pt x="162" y="294"/>
                  </a:cubicBezTo>
                  <a:cubicBezTo>
                    <a:pt x="167" y="293"/>
                    <a:pt x="167" y="293"/>
                    <a:pt x="167" y="293"/>
                  </a:cubicBezTo>
                  <a:cubicBezTo>
                    <a:pt x="187" y="291"/>
                    <a:pt x="187" y="291"/>
                    <a:pt x="187" y="291"/>
                  </a:cubicBezTo>
                  <a:cubicBezTo>
                    <a:pt x="208" y="292"/>
                    <a:pt x="208" y="292"/>
                    <a:pt x="208" y="292"/>
                  </a:cubicBezTo>
                  <a:cubicBezTo>
                    <a:pt x="210" y="292"/>
                    <a:pt x="210" y="292"/>
                    <a:pt x="210" y="292"/>
                  </a:cubicBezTo>
                  <a:cubicBezTo>
                    <a:pt x="210" y="293"/>
                    <a:pt x="210" y="293"/>
                    <a:pt x="210" y="293"/>
                  </a:cubicBezTo>
                  <a:cubicBezTo>
                    <a:pt x="252" y="312"/>
                    <a:pt x="252" y="312"/>
                    <a:pt x="252" y="312"/>
                  </a:cubicBezTo>
                  <a:cubicBezTo>
                    <a:pt x="288" y="320"/>
                    <a:pt x="288" y="320"/>
                    <a:pt x="288" y="320"/>
                  </a:cubicBezTo>
                  <a:cubicBezTo>
                    <a:pt x="289" y="320"/>
                    <a:pt x="289" y="320"/>
                    <a:pt x="289" y="320"/>
                  </a:cubicBezTo>
                  <a:cubicBezTo>
                    <a:pt x="289" y="320"/>
                    <a:pt x="289" y="320"/>
                    <a:pt x="289" y="320"/>
                  </a:cubicBezTo>
                  <a:cubicBezTo>
                    <a:pt x="290" y="320"/>
                    <a:pt x="290" y="320"/>
                    <a:pt x="290" y="320"/>
                  </a:cubicBezTo>
                  <a:cubicBezTo>
                    <a:pt x="302" y="328"/>
                    <a:pt x="302" y="328"/>
                    <a:pt x="302" y="328"/>
                  </a:cubicBezTo>
                  <a:cubicBezTo>
                    <a:pt x="319" y="334"/>
                    <a:pt x="319" y="334"/>
                    <a:pt x="319" y="334"/>
                  </a:cubicBezTo>
                  <a:cubicBezTo>
                    <a:pt x="319" y="335"/>
                    <a:pt x="319" y="335"/>
                    <a:pt x="319" y="335"/>
                  </a:cubicBezTo>
                  <a:cubicBezTo>
                    <a:pt x="319" y="335"/>
                    <a:pt x="319" y="335"/>
                    <a:pt x="319" y="335"/>
                  </a:cubicBezTo>
                  <a:cubicBezTo>
                    <a:pt x="319" y="335"/>
                    <a:pt x="319" y="335"/>
                    <a:pt x="319" y="335"/>
                  </a:cubicBezTo>
                  <a:cubicBezTo>
                    <a:pt x="319" y="335"/>
                    <a:pt x="319" y="335"/>
                    <a:pt x="319" y="335"/>
                  </a:cubicBezTo>
                  <a:cubicBezTo>
                    <a:pt x="329" y="345"/>
                    <a:pt x="329" y="345"/>
                    <a:pt x="329" y="345"/>
                  </a:cubicBezTo>
                  <a:cubicBezTo>
                    <a:pt x="335" y="347"/>
                    <a:pt x="335" y="347"/>
                    <a:pt x="335" y="347"/>
                  </a:cubicBezTo>
                  <a:cubicBezTo>
                    <a:pt x="347" y="336"/>
                    <a:pt x="347" y="336"/>
                    <a:pt x="347" y="336"/>
                  </a:cubicBezTo>
                  <a:cubicBezTo>
                    <a:pt x="347" y="335"/>
                    <a:pt x="347" y="335"/>
                    <a:pt x="347" y="335"/>
                  </a:cubicBezTo>
                  <a:cubicBezTo>
                    <a:pt x="365" y="322"/>
                    <a:pt x="365" y="322"/>
                    <a:pt x="365" y="322"/>
                  </a:cubicBezTo>
                  <a:cubicBezTo>
                    <a:pt x="374" y="304"/>
                    <a:pt x="374" y="304"/>
                    <a:pt x="374" y="304"/>
                  </a:cubicBezTo>
                  <a:cubicBezTo>
                    <a:pt x="391" y="313"/>
                    <a:pt x="391" y="313"/>
                    <a:pt x="391" y="313"/>
                  </a:cubicBezTo>
                  <a:cubicBezTo>
                    <a:pt x="391" y="314"/>
                    <a:pt x="391" y="314"/>
                    <a:pt x="391" y="314"/>
                  </a:cubicBezTo>
                  <a:cubicBezTo>
                    <a:pt x="391" y="315"/>
                    <a:pt x="391" y="315"/>
                    <a:pt x="391" y="315"/>
                  </a:cubicBezTo>
                  <a:cubicBezTo>
                    <a:pt x="396" y="329"/>
                    <a:pt x="396" y="329"/>
                    <a:pt x="396" y="329"/>
                  </a:cubicBezTo>
                  <a:cubicBezTo>
                    <a:pt x="396" y="332"/>
                    <a:pt x="396" y="332"/>
                    <a:pt x="396" y="332"/>
                  </a:cubicBezTo>
                  <a:cubicBezTo>
                    <a:pt x="393" y="341"/>
                    <a:pt x="393" y="341"/>
                    <a:pt x="393" y="341"/>
                  </a:cubicBezTo>
                  <a:cubicBezTo>
                    <a:pt x="395" y="343"/>
                    <a:pt x="395" y="343"/>
                    <a:pt x="395" y="343"/>
                  </a:cubicBezTo>
                  <a:cubicBezTo>
                    <a:pt x="405" y="338"/>
                    <a:pt x="405" y="338"/>
                    <a:pt x="405" y="338"/>
                  </a:cubicBezTo>
                  <a:cubicBezTo>
                    <a:pt x="420" y="323"/>
                    <a:pt x="420" y="323"/>
                    <a:pt x="420" y="323"/>
                  </a:cubicBezTo>
                  <a:cubicBezTo>
                    <a:pt x="434" y="323"/>
                    <a:pt x="434" y="323"/>
                    <a:pt x="434" y="323"/>
                  </a:cubicBezTo>
                  <a:cubicBezTo>
                    <a:pt x="434" y="324"/>
                    <a:pt x="434" y="324"/>
                    <a:pt x="434" y="324"/>
                  </a:cubicBezTo>
                  <a:cubicBezTo>
                    <a:pt x="435" y="324"/>
                    <a:pt x="435" y="324"/>
                    <a:pt x="435" y="324"/>
                  </a:cubicBezTo>
                  <a:cubicBezTo>
                    <a:pt x="444" y="330"/>
                    <a:pt x="444" y="330"/>
                    <a:pt x="444" y="330"/>
                  </a:cubicBezTo>
                  <a:cubicBezTo>
                    <a:pt x="450" y="336"/>
                    <a:pt x="453" y="342"/>
                    <a:pt x="450" y="347"/>
                  </a:cubicBezTo>
                  <a:cubicBezTo>
                    <a:pt x="449" y="370"/>
                    <a:pt x="449" y="370"/>
                    <a:pt x="449" y="370"/>
                  </a:cubicBezTo>
                  <a:cubicBezTo>
                    <a:pt x="456" y="382"/>
                    <a:pt x="456" y="382"/>
                    <a:pt x="456" y="382"/>
                  </a:cubicBezTo>
                  <a:cubicBezTo>
                    <a:pt x="458" y="383"/>
                    <a:pt x="458" y="383"/>
                    <a:pt x="458" y="383"/>
                  </a:cubicBezTo>
                  <a:cubicBezTo>
                    <a:pt x="483" y="355"/>
                    <a:pt x="500" y="342"/>
                    <a:pt x="511" y="342"/>
                  </a:cubicBezTo>
                  <a:cubicBezTo>
                    <a:pt x="539" y="342"/>
                    <a:pt x="539" y="342"/>
                    <a:pt x="539" y="342"/>
                  </a:cubicBezTo>
                  <a:cubicBezTo>
                    <a:pt x="545" y="328"/>
                    <a:pt x="545" y="328"/>
                    <a:pt x="545" y="328"/>
                  </a:cubicBezTo>
                  <a:cubicBezTo>
                    <a:pt x="568" y="318"/>
                    <a:pt x="568" y="318"/>
                    <a:pt x="568" y="318"/>
                  </a:cubicBezTo>
                  <a:cubicBezTo>
                    <a:pt x="569" y="318"/>
                    <a:pt x="569" y="318"/>
                    <a:pt x="569" y="318"/>
                  </a:cubicBezTo>
                  <a:cubicBezTo>
                    <a:pt x="596" y="315"/>
                    <a:pt x="596" y="315"/>
                    <a:pt x="596" y="315"/>
                  </a:cubicBezTo>
                  <a:cubicBezTo>
                    <a:pt x="625" y="301"/>
                    <a:pt x="625" y="301"/>
                    <a:pt x="625" y="301"/>
                  </a:cubicBezTo>
                  <a:cubicBezTo>
                    <a:pt x="625" y="300"/>
                    <a:pt x="625" y="300"/>
                    <a:pt x="625" y="300"/>
                  </a:cubicBezTo>
                  <a:cubicBezTo>
                    <a:pt x="643" y="300"/>
                    <a:pt x="643" y="300"/>
                    <a:pt x="643" y="300"/>
                  </a:cubicBezTo>
                  <a:cubicBezTo>
                    <a:pt x="639" y="291"/>
                    <a:pt x="639" y="291"/>
                    <a:pt x="639" y="291"/>
                  </a:cubicBezTo>
                  <a:cubicBezTo>
                    <a:pt x="640" y="289"/>
                    <a:pt x="640" y="289"/>
                    <a:pt x="640" y="289"/>
                  </a:cubicBezTo>
                  <a:cubicBezTo>
                    <a:pt x="645" y="285"/>
                    <a:pt x="645" y="285"/>
                    <a:pt x="645" y="285"/>
                  </a:cubicBezTo>
                  <a:cubicBezTo>
                    <a:pt x="606" y="201"/>
                    <a:pt x="606" y="201"/>
                    <a:pt x="606" y="201"/>
                  </a:cubicBezTo>
                  <a:cubicBezTo>
                    <a:pt x="606" y="199"/>
                    <a:pt x="606" y="199"/>
                    <a:pt x="606" y="199"/>
                  </a:cubicBezTo>
                  <a:cubicBezTo>
                    <a:pt x="605" y="198"/>
                    <a:pt x="605" y="198"/>
                    <a:pt x="605" y="198"/>
                  </a:cubicBezTo>
                  <a:cubicBezTo>
                    <a:pt x="621" y="175"/>
                    <a:pt x="621" y="175"/>
                    <a:pt x="621" y="175"/>
                  </a:cubicBezTo>
                  <a:cubicBezTo>
                    <a:pt x="616" y="170"/>
                    <a:pt x="616" y="170"/>
                    <a:pt x="616" y="170"/>
                  </a:cubicBezTo>
                  <a:cubicBezTo>
                    <a:pt x="588" y="164"/>
                    <a:pt x="588" y="164"/>
                    <a:pt x="588" y="164"/>
                  </a:cubicBezTo>
                  <a:cubicBezTo>
                    <a:pt x="584" y="164"/>
                    <a:pt x="584" y="164"/>
                    <a:pt x="584" y="164"/>
                  </a:cubicBezTo>
                  <a:cubicBezTo>
                    <a:pt x="584" y="164"/>
                    <a:pt x="584" y="164"/>
                    <a:pt x="584" y="164"/>
                  </a:cubicBezTo>
                  <a:cubicBezTo>
                    <a:pt x="584" y="162"/>
                    <a:pt x="584" y="162"/>
                    <a:pt x="584" y="162"/>
                  </a:cubicBezTo>
                  <a:cubicBezTo>
                    <a:pt x="567" y="143"/>
                    <a:pt x="567" y="143"/>
                    <a:pt x="567" y="143"/>
                  </a:cubicBezTo>
                  <a:cubicBezTo>
                    <a:pt x="568" y="139"/>
                    <a:pt x="568" y="139"/>
                    <a:pt x="568" y="139"/>
                  </a:cubicBezTo>
                  <a:cubicBezTo>
                    <a:pt x="567" y="140"/>
                    <a:pt x="567" y="140"/>
                    <a:pt x="567" y="140"/>
                  </a:cubicBezTo>
                  <a:cubicBezTo>
                    <a:pt x="566" y="141"/>
                    <a:pt x="566" y="141"/>
                    <a:pt x="566" y="141"/>
                  </a:cubicBezTo>
                  <a:cubicBezTo>
                    <a:pt x="550" y="131"/>
                    <a:pt x="550" y="131"/>
                    <a:pt x="550" y="131"/>
                  </a:cubicBezTo>
                  <a:cubicBezTo>
                    <a:pt x="542" y="140"/>
                    <a:pt x="535" y="147"/>
                    <a:pt x="526" y="149"/>
                  </a:cubicBezTo>
                  <a:cubicBezTo>
                    <a:pt x="519" y="152"/>
                    <a:pt x="507" y="143"/>
                    <a:pt x="492" y="124"/>
                  </a:cubicBezTo>
                  <a:cubicBezTo>
                    <a:pt x="483" y="114"/>
                    <a:pt x="483" y="114"/>
                    <a:pt x="483" y="114"/>
                  </a:cubicBezTo>
                  <a:cubicBezTo>
                    <a:pt x="482" y="112"/>
                    <a:pt x="475" y="114"/>
                    <a:pt x="463" y="118"/>
                  </a:cubicBezTo>
                  <a:cubicBezTo>
                    <a:pt x="445" y="124"/>
                    <a:pt x="434" y="125"/>
                    <a:pt x="428" y="122"/>
                  </a:cubicBezTo>
                  <a:cubicBezTo>
                    <a:pt x="423" y="117"/>
                    <a:pt x="421" y="106"/>
                    <a:pt x="423" y="93"/>
                  </a:cubicBezTo>
                  <a:cubicBezTo>
                    <a:pt x="424" y="81"/>
                    <a:pt x="423" y="75"/>
                    <a:pt x="421" y="72"/>
                  </a:cubicBezTo>
                  <a:cubicBezTo>
                    <a:pt x="284" y="64"/>
                    <a:pt x="284" y="64"/>
                    <a:pt x="284" y="64"/>
                  </a:cubicBezTo>
                  <a:cubicBezTo>
                    <a:pt x="271" y="59"/>
                    <a:pt x="260" y="54"/>
                    <a:pt x="255" y="48"/>
                  </a:cubicBezTo>
                  <a:cubicBezTo>
                    <a:pt x="234" y="43"/>
                    <a:pt x="234" y="43"/>
                    <a:pt x="234" y="43"/>
                  </a:cubicBezTo>
                  <a:cubicBezTo>
                    <a:pt x="226" y="40"/>
                    <a:pt x="210" y="26"/>
                    <a:pt x="189" y="0"/>
                  </a:cubicBezTo>
                  <a:cubicBezTo>
                    <a:pt x="175" y="11"/>
                    <a:pt x="175" y="11"/>
                    <a:pt x="175" y="11"/>
                  </a:cubicBezTo>
                  <a:cubicBezTo>
                    <a:pt x="154" y="5"/>
                    <a:pt x="154" y="5"/>
                    <a:pt x="154" y="5"/>
                  </a:cubicBezTo>
                  <a:cubicBezTo>
                    <a:pt x="97" y="6"/>
                    <a:pt x="97" y="6"/>
                    <a:pt x="97" y="6"/>
                  </a:cubicBezTo>
                  <a:cubicBezTo>
                    <a:pt x="97" y="6"/>
                    <a:pt x="97" y="6"/>
                    <a:pt x="97" y="6"/>
                  </a:cubicBezTo>
                  <a:cubicBezTo>
                    <a:pt x="97" y="6"/>
                    <a:pt x="97" y="6"/>
                    <a:pt x="97" y="6"/>
                  </a:cubicBezTo>
                  <a:lnTo>
                    <a:pt x="8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18" name="Freeform 21"/>
            <p:cNvSpPr>
              <a:spLocks/>
            </p:cNvSpPr>
            <p:nvPr/>
          </p:nvSpPr>
          <p:spPr bwMode="auto">
            <a:xfrm>
              <a:off x="5214938" y="3922713"/>
              <a:ext cx="661988" cy="525463"/>
            </a:xfrm>
            <a:custGeom>
              <a:avLst/>
              <a:gdLst>
                <a:gd name="T0" fmla="*/ 645 w 669"/>
                <a:gd name="T1" fmla="*/ 171 h 532"/>
                <a:gd name="T2" fmla="*/ 669 w 669"/>
                <a:gd name="T3" fmla="*/ 166 h 532"/>
                <a:gd name="T4" fmla="*/ 622 w 669"/>
                <a:gd name="T5" fmla="*/ 118 h 532"/>
                <a:gd name="T6" fmla="*/ 589 w 669"/>
                <a:gd name="T7" fmla="*/ 58 h 532"/>
                <a:gd name="T8" fmla="*/ 532 w 669"/>
                <a:gd name="T9" fmla="*/ 71 h 532"/>
                <a:gd name="T10" fmla="*/ 529 w 669"/>
                <a:gd name="T11" fmla="*/ 77 h 532"/>
                <a:gd name="T12" fmla="*/ 482 w 669"/>
                <a:gd name="T13" fmla="*/ 66 h 532"/>
                <a:gd name="T14" fmla="*/ 397 w 669"/>
                <a:gd name="T15" fmla="*/ 105 h 532"/>
                <a:gd name="T16" fmla="*/ 397 w 669"/>
                <a:gd name="T17" fmla="*/ 50 h 532"/>
                <a:gd name="T18" fmla="*/ 393 w 669"/>
                <a:gd name="T19" fmla="*/ 27 h 532"/>
                <a:gd name="T20" fmla="*/ 365 w 669"/>
                <a:gd name="T21" fmla="*/ 26 h 532"/>
                <a:gd name="T22" fmla="*/ 334 w 669"/>
                <a:gd name="T23" fmla="*/ 24 h 532"/>
                <a:gd name="T24" fmla="*/ 289 w 669"/>
                <a:gd name="T25" fmla="*/ 3 h 532"/>
                <a:gd name="T26" fmla="*/ 277 w 669"/>
                <a:gd name="T27" fmla="*/ 65 h 532"/>
                <a:gd name="T28" fmla="*/ 218 w 669"/>
                <a:gd name="T29" fmla="*/ 47 h 532"/>
                <a:gd name="T30" fmla="*/ 205 w 669"/>
                <a:gd name="T31" fmla="*/ 43 h 532"/>
                <a:gd name="T32" fmla="*/ 189 w 669"/>
                <a:gd name="T33" fmla="*/ 87 h 532"/>
                <a:gd name="T34" fmla="*/ 198 w 669"/>
                <a:gd name="T35" fmla="*/ 125 h 532"/>
                <a:gd name="T36" fmla="*/ 179 w 669"/>
                <a:gd name="T37" fmla="*/ 161 h 532"/>
                <a:gd name="T38" fmla="*/ 137 w 669"/>
                <a:gd name="T39" fmla="*/ 270 h 532"/>
                <a:gd name="T40" fmla="*/ 76 w 669"/>
                <a:gd name="T41" fmla="*/ 310 h 532"/>
                <a:gd name="T42" fmla="*/ 84 w 669"/>
                <a:gd name="T43" fmla="*/ 329 h 532"/>
                <a:gd name="T44" fmla="*/ 50 w 669"/>
                <a:gd name="T45" fmla="*/ 376 h 532"/>
                <a:gd name="T46" fmla="*/ 14 w 669"/>
                <a:gd name="T47" fmla="*/ 387 h 532"/>
                <a:gd name="T48" fmla="*/ 7 w 669"/>
                <a:gd name="T49" fmla="*/ 485 h 532"/>
                <a:gd name="T50" fmla="*/ 20 w 669"/>
                <a:gd name="T51" fmla="*/ 517 h 532"/>
                <a:gd name="T52" fmla="*/ 55 w 669"/>
                <a:gd name="T53" fmla="*/ 529 h 532"/>
                <a:gd name="T54" fmla="*/ 58 w 669"/>
                <a:gd name="T55" fmla="*/ 525 h 532"/>
                <a:gd name="T56" fmla="*/ 47 w 669"/>
                <a:gd name="T57" fmla="*/ 493 h 532"/>
                <a:gd name="T58" fmla="*/ 32 w 669"/>
                <a:gd name="T59" fmla="*/ 480 h 532"/>
                <a:gd name="T60" fmla="*/ 49 w 669"/>
                <a:gd name="T61" fmla="*/ 458 h 532"/>
                <a:gd name="T62" fmla="*/ 85 w 669"/>
                <a:gd name="T63" fmla="*/ 429 h 532"/>
                <a:gd name="T64" fmla="*/ 169 w 669"/>
                <a:gd name="T65" fmla="*/ 373 h 532"/>
                <a:gd name="T66" fmla="*/ 186 w 669"/>
                <a:gd name="T67" fmla="*/ 383 h 532"/>
                <a:gd name="T68" fmla="*/ 198 w 669"/>
                <a:gd name="T69" fmla="*/ 373 h 532"/>
                <a:gd name="T70" fmla="*/ 255 w 669"/>
                <a:gd name="T71" fmla="*/ 362 h 532"/>
                <a:gd name="T72" fmla="*/ 258 w 669"/>
                <a:gd name="T73" fmla="*/ 359 h 532"/>
                <a:gd name="T74" fmla="*/ 314 w 669"/>
                <a:gd name="T75" fmla="*/ 337 h 532"/>
                <a:gd name="T76" fmla="*/ 326 w 669"/>
                <a:gd name="T77" fmla="*/ 253 h 532"/>
                <a:gd name="T78" fmla="*/ 344 w 669"/>
                <a:gd name="T79" fmla="*/ 250 h 532"/>
                <a:gd name="T80" fmla="*/ 349 w 669"/>
                <a:gd name="T81" fmla="*/ 252 h 532"/>
                <a:gd name="T82" fmla="*/ 419 w 669"/>
                <a:gd name="T83" fmla="*/ 297 h 532"/>
                <a:gd name="T84" fmla="*/ 411 w 669"/>
                <a:gd name="T85" fmla="*/ 272 h 532"/>
                <a:gd name="T86" fmla="*/ 438 w 669"/>
                <a:gd name="T87" fmla="*/ 261 h 532"/>
                <a:gd name="T88" fmla="*/ 456 w 669"/>
                <a:gd name="T89" fmla="*/ 252 h 532"/>
                <a:gd name="T90" fmla="*/ 509 w 669"/>
                <a:gd name="T91" fmla="*/ 268 h 532"/>
                <a:gd name="T92" fmla="*/ 544 w 669"/>
                <a:gd name="T93" fmla="*/ 245 h 532"/>
                <a:gd name="T94" fmla="*/ 547 w 669"/>
                <a:gd name="T95" fmla="*/ 248 h 532"/>
                <a:gd name="T96" fmla="*/ 628 w 669"/>
                <a:gd name="T97" fmla="*/ 182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69" h="532">
                  <a:moveTo>
                    <a:pt x="628" y="182"/>
                  </a:moveTo>
                  <a:cubicBezTo>
                    <a:pt x="638" y="181"/>
                    <a:pt x="643" y="177"/>
                    <a:pt x="645" y="172"/>
                  </a:cubicBezTo>
                  <a:cubicBezTo>
                    <a:pt x="645" y="171"/>
                    <a:pt x="645" y="171"/>
                    <a:pt x="645" y="171"/>
                  </a:cubicBezTo>
                  <a:cubicBezTo>
                    <a:pt x="646" y="167"/>
                    <a:pt x="646" y="167"/>
                    <a:pt x="646" y="167"/>
                  </a:cubicBezTo>
                  <a:cubicBezTo>
                    <a:pt x="650" y="167"/>
                    <a:pt x="650" y="167"/>
                    <a:pt x="650" y="167"/>
                  </a:cubicBezTo>
                  <a:cubicBezTo>
                    <a:pt x="669" y="166"/>
                    <a:pt x="669" y="166"/>
                    <a:pt x="669" y="166"/>
                  </a:cubicBezTo>
                  <a:cubicBezTo>
                    <a:pt x="669" y="153"/>
                    <a:pt x="669" y="153"/>
                    <a:pt x="669" y="153"/>
                  </a:cubicBezTo>
                  <a:cubicBezTo>
                    <a:pt x="664" y="153"/>
                    <a:pt x="659" y="151"/>
                    <a:pt x="654" y="146"/>
                  </a:cubicBezTo>
                  <a:cubicBezTo>
                    <a:pt x="622" y="118"/>
                    <a:pt x="622" y="118"/>
                    <a:pt x="622" y="118"/>
                  </a:cubicBezTo>
                  <a:cubicBezTo>
                    <a:pt x="622" y="117"/>
                    <a:pt x="622" y="117"/>
                    <a:pt x="622" y="117"/>
                  </a:cubicBezTo>
                  <a:cubicBezTo>
                    <a:pt x="608" y="77"/>
                    <a:pt x="608" y="77"/>
                    <a:pt x="608" y="77"/>
                  </a:cubicBezTo>
                  <a:cubicBezTo>
                    <a:pt x="589" y="58"/>
                    <a:pt x="589" y="58"/>
                    <a:pt x="589" y="58"/>
                  </a:cubicBezTo>
                  <a:cubicBezTo>
                    <a:pt x="566" y="57"/>
                    <a:pt x="548" y="57"/>
                    <a:pt x="535" y="58"/>
                  </a:cubicBezTo>
                  <a:cubicBezTo>
                    <a:pt x="531" y="59"/>
                    <a:pt x="531" y="59"/>
                    <a:pt x="531" y="59"/>
                  </a:cubicBezTo>
                  <a:cubicBezTo>
                    <a:pt x="532" y="71"/>
                    <a:pt x="532" y="71"/>
                    <a:pt x="532" y="71"/>
                  </a:cubicBezTo>
                  <a:cubicBezTo>
                    <a:pt x="532" y="74"/>
                    <a:pt x="532" y="74"/>
                    <a:pt x="532" y="74"/>
                  </a:cubicBezTo>
                  <a:cubicBezTo>
                    <a:pt x="532" y="77"/>
                    <a:pt x="532" y="77"/>
                    <a:pt x="532" y="77"/>
                  </a:cubicBezTo>
                  <a:cubicBezTo>
                    <a:pt x="529" y="77"/>
                    <a:pt x="529" y="77"/>
                    <a:pt x="529" y="77"/>
                  </a:cubicBezTo>
                  <a:cubicBezTo>
                    <a:pt x="512" y="84"/>
                    <a:pt x="512" y="84"/>
                    <a:pt x="512" y="84"/>
                  </a:cubicBezTo>
                  <a:cubicBezTo>
                    <a:pt x="509" y="82"/>
                    <a:pt x="509" y="82"/>
                    <a:pt x="509" y="82"/>
                  </a:cubicBezTo>
                  <a:cubicBezTo>
                    <a:pt x="495" y="68"/>
                    <a:pt x="487" y="63"/>
                    <a:pt x="482" y="66"/>
                  </a:cubicBezTo>
                  <a:cubicBezTo>
                    <a:pt x="445" y="84"/>
                    <a:pt x="424" y="93"/>
                    <a:pt x="417" y="88"/>
                  </a:cubicBezTo>
                  <a:cubicBezTo>
                    <a:pt x="413" y="89"/>
                    <a:pt x="408" y="94"/>
                    <a:pt x="400" y="101"/>
                  </a:cubicBezTo>
                  <a:cubicBezTo>
                    <a:pt x="397" y="105"/>
                    <a:pt x="397" y="105"/>
                    <a:pt x="397" y="105"/>
                  </a:cubicBezTo>
                  <a:cubicBezTo>
                    <a:pt x="393" y="101"/>
                    <a:pt x="393" y="101"/>
                    <a:pt x="393" y="101"/>
                  </a:cubicBezTo>
                  <a:cubicBezTo>
                    <a:pt x="382" y="91"/>
                    <a:pt x="377" y="83"/>
                    <a:pt x="377" y="77"/>
                  </a:cubicBezTo>
                  <a:cubicBezTo>
                    <a:pt x="377" y="72"/>
                    <a:pt x="384" y="64"/>
                    <a:pt x="397" y="50"/>
                  </a:cubicBezTo>
                  <a:cubicBezTo>
                    <a:pt x="412" y="33"/>
                    <a:pt x="419" y="24"/>
                    <a:pt x="419" y="22"/>
                  </a:cubicBezTo>
                  <a:cubicBezTo>
                    <a:pt x="416" y="17"/>
                    <a:pt x="416" y="17"/>
                    <a:pt x="416" y="17"/>
                  </a:cubicBezTo>
                  <a:cubicBezTo>
                    <a:pt x="412" y="14"/>
                    <a:pt x="403" y="19"/>
                    <a:pt x="393" y="27"/>
                  </a:cubicBezTo>
                  <a:cubicBezTo>
                    <a:pt x="382" y="34"/>
                    <a:pt x="376" y="38"/>
                    <a:pt x="372" y="37"/>
                  </a:cubicBezTo>
                  <a:cubicBezTo>
                    <a:pt x="370" y="37"/>
                    <a:pt x="368" y="33"/>
                    <a:pt x="367" y="28"/>
                  </a:cubicBezTo>
                  <a:cubicBezTo>
                    <a:pt x="365" y="26"/>
                    <a:pt x="365" y="26"/>
                    <a:pt x="365" y="26"/>
                  </a:cubicBezTo>
                  <a:cubicBezTo>
                    <a:pt x="356" y="9"/>
                    <a:pt x="356" y="9"/>
                    <a:pt x="356" y="9"/>
                  </a:cubicBezTo>
                  <a:cubicBezTo>
                    <a:pt x="336" y="22"/>
                    <a:pt x="336" y="22"/>
                    <a:pt x="336" y="22"/>
                  </a:cubicBezTo>
                  <a:cubicBezTo>
                    <a:pt x="334" y="24"/>
                    <a:pt x="334" y="24"/>
                    <a:pt x="334" y="24"/>
                  </a:cubicBezTo>
                  <a:cubicBezTo>
                    <a:pt x="333" y="22"/>
                    <a:pt x="333" y="22"/>
                    <a:pt x="333" y="22"/>
                  </a:cubicBezTo>
                  <a:cubicBezTo>
                    <a:pt x="332" y="22"/>
                    <a:pt x="332" y="22"/>
                    <a:pt x="332" y="22"/>
                  </a:cubicBezTo>
                  <a:cubicBezTo>
                    <a:pt x="317" y="13"/>
                    <a:pt x="303" y="8"/>
                    <a:pt x="289" y="3"/>
                  </a:cubicBezTo>
                  <a:cubicBezTo>
                    <a:pt x="280" y="0"/>
                    <a:pt x="270" y="4"/>
                    <a:pt x="261" y="15"/>
                  </a:cubicBezTo>
                  <a:cubicBezTo>
                    <a:pt x="270" y="31"/>
                    <a:pt x="270" y="31"/>
                    <a:pt x="270" y="31"/>
                  </a:cubicBezTo>
                  <a:cubicBezTo>
                    <a:pt x="277" y="47"/>
                    <a:pt x="280" y="58"/>
                    <a:pt x="277" y="65"/>
                  </a:cubicBezTo>
                  <a:cubicBezTo>
                    <a:pt x="276" y="68"/>
                    <a:pt x="273" y="71"/>
                    <a:pt x="268" y="71"/>
                  </a:cubicBezTo>
                  <a:cubicBezTo>
                    <a:pt x="262" y="74"/>
                    <a:pt x="253" y="71"/>
                    <a:pt x="241" y="62"/>
                  </a:cubicBezTo>
                  <a:cubicBezTo>
                    <a:pt x="231" y="56"/>
                    <a:pt x="224" y="50"/>
                    <a:pt x="218" y="47"/>
                  </a:cubicBezTo>
                  <a:cubicBezTo>
                    <a:pt x="205" y="42"/>
                    <a:pt x="205" y="42"/>
                    <a:pt x="205" y="42"/>
                  </a:cubicBezTo>
                  <a:cubicBezTo>
                    <a:pt x="205" y="43"/>
                    <a:pt x="205" y="43"/>
                    <a:pt x="205" y="43"/>
                  </a:cubicBezTo>
                  <a:cubicBezTo>
                    <a:pt x="205" y="43"/>
                    <a:pt x="205" y="43"/>
                    <a:pt x="205" y="43"/>
                  </a:cubicBezTo>
                  <a:cubicBezTo>
                    <a:pt x="206" y="45"/>
                    <a:pt x="206" y="45"/>
                    <a:pt x="206" y="45"/>
                  </a:cubicBezTo>
                  <a:cubicBezTo>
                    <a:pt x="206" y="68"/>
                    <a:pt x="206" y="68"/>
                    <a:pt x="206" y="68"/>
                  </a:cubicBezTo>
                  <a:cubicBezTo>
                    <a:pt x="189" y="87"/>
                    <a:pt x="189" y="87"/>
                    <a:pt x="189" y="87"/>
                  </a:cubicBezTo>
                  <a:cubicBezTo>
                    <a:pt x="189" y="105"/>
                    <a:pt x="189" y="105"/>
                    <a:pt x="189" y="105"/>
                  </a:cubicBezTo>
                  <a:cubicBezTo>
                    <a:pt x="197" y="124"/>
                    <a:pt x="197" y="124"/>
                    <a:pt x="197" y="124"/>
                  </a:cubicBezTo>
                  <a:cubicBezTo>
                    <a:pt x="198" y="125"/>
                    <a:pt x="198" y="125"/>
                    <a:pt x="198" y="125"/>
                  </a:cubicBezTo>
                  <a:cubicBezTo>
                    <a:pt x="186" y="143"/>
                    <a:pt x="186" y="143"/>
                    <a:pt x="186" y="143"/>
                  </a:cubicBezTo>
                  <a:cubicBezTo>
                    <a:pt x="179" y="160"/>
                    <a:pt x="179" y="160"/>
                    <a:pt x="179" y="160"/>
                  </a:cubicBezTo>
                  <a:cubicBezTo>
                    <a:pt x="179" y="161"/>
                    <a:pt x="179" y="161"/>
                    <a:pt x="179" y="161"/>
                  </a:cubicBezTo>
                  <a:cubicBezTo>
                    <a:pt x="163" y="177"/>
                    <a:pt x="163" y="177"/>
                    <a:pt x="163" y="177"/>
                  </a:cubicBezTo>
                  <a:cubicBezTo>
                    <a:pt x="136" y="237"/>
                    <a:pt x="136" y="237"/>
                    <a:pt x="136" y="237"/>
                  </a:cubicBezTo>
                  <a:cubicBezTo>
                    <a:pt x="137" y="270"/>
                    <a:pt x="137" y="270"/>
                    <a:pt x="137" y="270"/>
                  </a:cubicBezTo>
                  <a:cubicBezTo>
                    <a:pt x="136" y="271"/>
                    <a:pt x="136" y="271"/>
                    <a:pt x="136" y="271"/>
                  </a:cubicBezTo>
                  <a:cubicBezTo>
                    <a:pt x="79" y="304"/>
                    <a:pt x="79" y="304"/>
                    <a:pt x="79" y="304"/>
                  </a:cubicBezTo>
                  <a:cubicBezTo>
                    <a:pt x="76" y="310"/>
                    <a:pt x="76" y="310"/>
                    <a:pt x="76" y="310"/>
                  </a:cubicBezTo>
                  <a:cubicBezTo>
                    <a:pt x="84" y="327"/>
                    <a:pt x="84" y="327"/>
                    <a:pt x="84" y="327"/>
                  </a:cubicBezTo>
                  <a:cubicBezTo>
                    <a:pt x="84" y="328"/>
                    <a:pt x="84" y="328"/>
                    <a:pt x="84" y="328"/>
                  </a:cubicBezTo>
                  <a:cubicBezTo>
                    <a:pt x="84" y="329"/>
                    <a:pt x="84" y="329"/>
                    <a:pt x="84" y="329"/>
                  </a:cubicBezTo>
                  <a:cubicBezTo>
                    <a:pt x="78" y="351"/>
                    <a:pt x="78" y="351"/>
                    <a:pt x="78" y="351"/>
                  </a:cubicBezTo>
                  <a:cubicBezTo>
                    <a:pt x="55" y="348"/>
                    <a:pt x="55" y="348"/>
                    <a:pt x="55" y="348"/>
                  </a:cubicBezTo>
                  <a:cubicBezTo>
                    <a:pt x="50" y="376"/>
                    <a:pt x="50" y="376"/>
                    <a:pt x="50" y="376"/>
                  </a:cubicBezTo>
                  <a:cubicBezTo>
                    <a:pt x="20" y="376"/>
                    <a:pt x="20" y="376"/>
                    <a:pt x="20" y="376"/>
                  </a:cubicBezTo>
                  <a:cubicBezTo>
                    <a:pt x="14" y="387"/>
                    <a:pt x="14" y="387"/>
                    <a:pt x="14" y="387"/>
                  </a:cubicBezTo>
                  <a:cubicBezTo>
                    <a:pt x="14" y="387"/>
                    <a:pt x="14" y="387"/>
                    <a:pt x="14" y="387"/>
                  </a:cubicBezTo>
                  <a:cubicBezTo>
                    <a:pt x="6" y="405"/>
                    <a:pt x="6" y="405"/>
                    <a:pt x="6" y="405"/>
                  </a:cubicBezTo>
                  <a:cubicBezTo>
                    <a:pt x="0" y="471"/>
                    <a:pt x="0" y="471"/>
                    <a:pt x="0" y="471"/>
                  </a:cubicBezTo>
                  <a:cubicBezTo>
                    <a:pt x="7" y="485"/>
                    <a:pt x="7" y="485"/>
                    <a:pt x="7" y="485"/>
                  </a:cubicBezTo>
                  <a:cubicBezTo>
                    <a:pt x="8" y="487"/>
                    <a:pt x="8" y="487"/>
                    <a:pt x="8" y="487"/>
                  </a:cubicBezTo>
                  <a:cubicBezTo>
                    <a:pt x="8" y="501"/>
                    <a:pt x="8" y="501"/>
                    <a:pt x="8" y="501"/>
                  </a:cubicBezTo>
                  <a:cubicBezTo>
                    <a:pt x="20" y="517"/>
                    <a:pt x="20" y="517"/>
                    <a:pt x="20" y="517"/>
                  </a:cubicBezTo>
                  <a:cubicBezTo>
                    <a:pt x="21" y="519"/>
                    <a:pt x="21" y="519"/>
                    <a:pt x="21" y="519"/>
                  </a:cubicBezTo>
                  <a:cubicBezTo>
                    <a:pt x="21" y="532"/>
                    <a:pt x="21" y="532"/>
                    <a:pt x="21" y="532"/>
                  </a:cubicBezTo>
                  <a:cubicBezTo>
                    <a:pt x="55" y="529"/>
                    <a:pt x="55" y="529"/>
                    <a:pt x="55" y="529"/>
                  </a:cubicBezTo>
                  <a:cubicBezTo>
                    <a:pt x="57" y="526"/>
                    <a:pt x="57" y="526"/>
                    <a:pt x="57" y="526"/>
                  </a:cubicBezTo>
                  <a:cubicBezTo>
                    <a:pt x="57" y="525"/>
                    <a:pt x="57" y="525"/>
                    <a:pt x="57" y="525"/>
                  </a:cubicBezTo>
                  <a:cubicBezTo>
                    <a:pt x="58" y="525"/>
                    <a:pt x="58" y="525"/>
                    <a:pt x="58" y="525"/>
                  </a:cubicBezTo>
                  <a:cubicBezTo>
                    <a:pt x="58" y="524"/>
                    <a:pt x="58" y="524"/>
                    <a:pt x="58" y="524"/>
                  </a:cubicBezTo>
                  <a:cubicBezTo>
                    <a:pt x="68" y="512"/>
                    <a:pt x="68" y="512"/>
                    <a:pt x="68" y="512"/>
                  </a:cubicBezTo>
                  <a:cubicBezTo>
                    <a:pt x="47" y="493"/>
                    <a:pt x="47" y="493"/>
                    <a:pt x="47" y="493"/>
                  </a:cubicBezTo>
                  <a:cubicBezTo>
                    <a:pt x="45" y="490"/>
                    <a:pt x="45" y="490"/>
                    <a:pt x="45" y="490"/>
                  </a:cubicBezTo>
                  <a:cubicBezTo>
                    <a:pt x="33" y="481"/>
                    <a:pt x="33" y="481"/>
                    <a:pt x="33" y="481"/>
                  </a:cubicBezTo>
                  <a:cubicBezTo>
                    <a:pt x="32" y="480"/>
                    <a:pt x="32" y="480"/>
                    <a:pt x="32" y="480"/>
                  </a:cubicBezTo>
                  <a:cubicBezTo>
                    <a:pt x="31" y="479"/>
                    <a:pt x="31" y="479"/>
                    <a:pt x="31" y="479"/>
                  </a:cubicBezTo>
                  <a:cubicBezTo>
                    <a:pt x="31" y="458"/>
                    <a:pt x="31" y="458"/>
                    <a:pt x="31" y="458"/>
                  </a:cubicBezTo>
                  <a:cubicBezTo>
                    <a:pt x="49" y="458"/>
                    <a:pt x="49" y="458"/>
                    <a:pt x="49" y="458"/>
                  </a:cubicBezTo>
                  <a:cubicBezTo>
                    <a:pt x="51" y="450"/>
                    <a:pt x="51" y="450"/>
                    <a:pt x="51" y="450"/>
                  </a:cubicBezTo>
                  <a:cubicBezTo>
                    <a:pt x="44" y="429"/>
                    <a:pt x="44" y="429"/>
                    <a:pt x="44" y="429"/>
                  </a:cubicBezTo>
                  <a:cubicBezTo>
                    <a:pt x="85" y="429"/>
                    <a:pt x="85" y="429"/>
                    <a:pt x="85" y="429"/>
                  </a:cubicBezTo>
                  <a:cubicBezTo>
                    <a:pt x="158" y="394"/>
                    <a:pt x="158" y="394"/>
                    <a:pt x="158" y="394"/>
                  </a:cubicBezTo>
                  <a:cubicBezTo>
                    <a:pt x="167" y="379"/>
                    <a:pt x="167" y="379"/>
                    <a:pt x="167" y="379"/>
                  </a:cubicBezTo>
                  <a:cubicBezTo>
                    <a:pt x="169" y="373"/>
                    <a:pt x="169" y="373"/>
                    <a:pt x="169" y="373"/>
                  </a:cubicBezTo>
                  <a:cubicBezTo>
                    <a:pt x="184" y="380"/>
                    <a:pt x="184" y="380"/>
                    <a:pt x="184" y="380"/>
                  </a:cubicBezTo>
                  <a:cubicBezTo>
                    <a:pt x="185" y="380"/>
                    <a:pt x="185" y="380"/>
                    <a:pt x="185" y="380"/>
                  </a:cubicBezTo>
                  <a:cubicBezTo>
                    <a:pt x="186" y="383"/>
                    <a:pt x="186" y="383"/>
                    <a:pt x="186" y="383"/>
                  </a:cubicBezTo>
                  <a:cubicBezTo>
                    <a:pt x="192" y="390"/>
                    <a:pt x="192" y="390"/>
                    <a:pt x="192" y="390"/>
                  </a:cubicBezTo>
                  <a:cubicBezTo>
                    <a:pt x="200" y="389"/>
                    <a:pt x="200" y="389"/>
                    <a:pt x="200" y="389"/>
                  </a:cubicBezTo>
                  <a:cubicBezTo>
                    <a:pt x="198" y="373"/>
                    <a:pt x="198" y="373"/>
                    <a:pt x="198" y="373"/>
                  </a:cubicBezTo>
                  <a:cubicBezTo>
                    <a:pt x="222" y="373"/>
                    <a:pt x="222" y="373"/>
                    <a:pt x="222" y="373"/>
                  </a:cubicBezTo>
                  <a:cubicBezTo>
                    <a:pt x="245" y="378"/>
                    <a:pt x="245" y="378"/>
                    <a:pt x="245" y="378"/>
                  </a:cubicBezTo>
                  <a:cubicBezTo>
                    <a:pt x="255" y="362"/>
                    <a:pt x="255" y="362"/>
                    <a:pt x="255" y="362"/>
                  </a:cubicBezTo>
                  <a:cubicBezTo>
                    <a:pt x="256" y="361"/>
                    <a:pt x="256" y="361"/>
                    <a:pt x="256" y="361"/>
                  </a:cubicBezTo>
                  <a:cubicBezTo>
                    <a:pt x="256" y="360"/>
                    <a:pt x="256" y="360"/>
                    <a:pt x="256" y="360"/>
                  </a:cubicBezTo>
                  <a:cubicBezTo>
                    <a:pt x="258" y="359"/>
                    <a:pt x="258" y="359"/>
                    <a:pt x="258" y="359"/>
                  </a:cubicBezTo>
                  <a:cubicBezTo>
                    <a:pt x="283" y="351"/>
                    <a:pt x="283" y="351"/>
                    <a:pt x="283" y="351"/>
                  </a:cubicBezTo>
                  <a:cubicBezTo>
                    <a:pt x="287" y="314"/>
                    <a:pt x="287" y="314"/>
                    <a:pt x="287" y="314"/>
                  </a:cubicBezTo>
                  <a:cubicBezTo>
                    <a:pt x="314" y="337"/>
                    <a:pt x="314" y="337"/>
                    <a:pt x="314" y="337"/>
                  </a:cubicBezTo>
                  <a:cubicBezTo>
                    <a:pt x="324" y="340"/>
                    <a:pt x="324" y="340"/>
                    <a:pt x="324" y="340"/>
                  </a:cubicBezTo>
                  <a:cubicBezTo>
                    <a:pt x="330" y="333"/>
                    <a:pt x="330" y="333"/>
                    <a:pt x="330" y="333"/>
                  </a:cubicBezTo>
                  <a:cubicBezTo>
                    <a:pt x="326" y="253"/>
                    <a:pt x="326" y="253"/>
                    <a:pt x="326" y="253"/>
                  </a:cubicBezTo>
                  <a:cubicBezTo>
                    <a:pt x="326" y="251"/>
                    <a:pt x="326" y="251"/>
                    <a:pt x="326" y="251"/>
                  </a:cubicBezTo>
                  <a:cubicBezTo>
                    <a:pt x="326" y="247"/>
                    <a:pt x="326" y="247"/>
                    <a:pt x="326" y="247"/>
                  </a:cubicBezTo>
                  <a:cubicBezTo>
                    <a:pt x="344" y="250"/>
                    <a:pt x="344" y="250"/>
                    <a:pt x="344" y="250"/>
                  </a:cubicBezTo>
                  <a:cubicBezTo>
                    <a:pt x="345" y="250"/>
                    <a:pt x="345" y="250"/>
                    <a:pt x="345" y="250"/>
                  </a:cubicBezTo>
                  <a:cubicBezTo>
                    <a:pt x="345" y="250"/>
                    <a:pt x="347" y="251"/>
                    <a:pt x="348" y="251"/>
                  </a:cubicBezTo>
                  <a:cubicBezTo>
                    <a:pt x="348" y="251"/>
                    <a:pt x="348" y="252"/>
                    <a:pt x="349" y="252"/>
                  </a:cubicBezTo>
                  <a:cubicBezTo>
                    <a:pt x="357" y="264"/>
                    <a:pt x="377" y="304"/>
                    <a:pt x="377" y="304"/>
                  </a:cubicBezTo>
                  <a:cubicBezTo>
                    <a:pt x="413" y="299"/>
                    <a:pt x="413" y="299"/>
                    <a:pt x="413" y="299"/>
                  </a:cubicBezTo>
                  <a:cubicBezTo>
                    <a:pt x="419" y="297"/>
                    <a:pt x="419" y="297"/>
                    <a:pt x="419" y="297"/>
                  </a:cubicBezTo>
                  <a:cubicBezTo>
                    <a:pt x="425" y="285"/>
                    <a:pt x="425" y="285"/>
                    <a:pt x="425" y="285"/>
                  </a:cubicBezTo>
                  <a:cubicBezTo>
                    <a:pt x="414" y="276"/>
                    <a:pt x="414" y="276"/>
                    <a:pt x="414" y="276"/>
                  </a:cubicBezTo>
                  <a:cubicBezTo>
                    <a:pt x="411" y="272"/>
                    <a:pt x="411" y="272"/>
                    <a:pt x="411" y="272"/>
                  </a:cubicBezTo>
                  <a:cubicBezTo>
                    <a:pt x="435" y="264"/>
                    <a:pt x="435" y="264"/>
                    <a:pt x="435" y="264"/>
                  </a:cubicBezTo>
                  <a:cubicBezTo>
                    <a:pt x="437" y="262"/>
                    <a:pt x="437" y="262"/>
                    <a:pt x="437" y="262"/>
                  </a:cubicBezTo>
                  <a:cubicBezTo>
                    <a:pt x="438" y="261"/>
                    <a:pt x="438" y="261"/>
                    <a:pt x="438" y="261"/>
                  </a:cubicBezTo>
                  <a:cubicBezTo>
                    <a:pt x="448" y="272"/>
                    <a:pt x="448" y="272"/>
                    <a:pt x="448" y="272"/>
                  </a:cubicBezTo>
                  <a:cubicBezTo>
                    <a:pt x="456" y="268"/>
                    <a:pt x="456" y="268"/>
                    <a:pt x="456" y="268"/>
                  </a:cubicBezTo>
                  <a:cubicBezTo>
                    <a:pt x="456" y="252"/>
                    <a:pt x="456" y="252"/>
                    <a:pt x="456" y="252"/>
                  </a:cubicBezTo>
                  <a:cubicBezTo>
                    <a:pt x="462" y="251"/>
                    <a:pt x="462" y="251"/>
                    <a:pt x="462" y="251"/>
                  </a:cubicBezTo>
                  <a:cubicBezTo>
                    <a:pt x="479" y="251"/>
                    <a:pt x="479" y="251"/>
                    <a:pt x="479" y="251"/>
                  </a:cubicBezTo>
                  <a:cubicBezTo>
                    <a:pt x="492" y="252"/>
                    <a:pt x="502" y="258"/>
                    <a:pt x="509" y="268"/>
                  </a:cubicBezTo>
                  <a:cubicBezTo>
                    <a:pt x="511" y="272"/>
                    <a:pt x="511" y="272"/>
                    <a:pt x="511" y="272"/>
                  </a:cubicBezTo>
                  <a:cubicBezTo>
                    <a:pt x="518" y="247"/>
                    <a:pt x="518" y="247"/>
                    <a:pt x="518" y="247"/>
                  </a:cubicBezTo>
                  <a:cubicBezTo>
                    <a:pt x="523" y="240"/>
                    <a:pt x="531" y="239"/>
                    <a:pt x="544" y="245"/>
                  </a:cubicBezTo>
                  <a:cubicBezTo>
                    <a:pt x="546" y="246"/>
                    <a:pt x="546" y="246"/>
                    <a:pt x="546" y="246"/>
                  </a:cubicBezTo>
                  <a:cubicBezTo>
                    <a:pt x="546" y="247"/>
                    <a:pt x="546" y="247"/>
                    <a:pt x="546" y="247"/>
                  </a:cubicBezTo>
                  <a:cubicBezTo>
                    <a:pt x="547" y="248"/>
                    <a:pt x="547" y="248"/>
                    <a:pt x="547" y="248"/>
                  </a:cubicBezTo>
                  <a:cubicBezTo>
                    <a:pt x="548" y="249"/>
                    <a:pt x="550" y="250"/>
                    <a:pt x="551" y="250"/>
                  </a:cubicBezTo>
                  <a:cubicBezTo>
                    <a:pt x="556" y="248"/>
                    <a:pt x="575" y="235"/>
                    <a:pt x="606" y="211"/>
                  </a:cubicBezTo>
                  <a:cubicBezTo>
                    <a:pt x="606" y="195"/>
                    <a:pt x="615" y="186"/>
                    <a:pt x="628" y="1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19" name="Freeform 22"/>
            <p:cNvSpPr>
              <a:spLocks/>
            </p:cNvSpPr>
            <p:nvPr/>
          </p:nvSpPr>
          <p:spPr bwMode="auto">
            <a:xfrm>
              <a:off x="5527676" y="3470275"/>
              <a:ext cx="398463" cy="538163"/>
            </a:xfrm>
            <a:custGeom>
              <a:avLst/>
              <a:gdLst>
                <a:gd name="T0" fmla="*/ 315 w 403"/>
                <a:gd name="T1" fmla="*/ 20 h 545"/>
                <a:gd name="T2" fmla="*/ 280 w 403"/>
                <a:gd name="T3" fmla="*/ 6 h 545"/>
                <a:gd name="T4" fmla="*/ 232 w 403"/>
                <a:gd name="T5" fmla="*/ 40 h 545"/>
                <a:gd name="T6" fmla="*/ 202 w 403"/>
                <a:gd name="T7" fmla="*/ 27 h 545"/>
                <a:gd name="T8" fmla="*/ 200 w 403"/>
                <a:gd name="T9" fmla="*/ 29 h 545"/>
                <a:gd name="T10" fmla="*/ 142 w 403"/>
                <a:gd name="T11" fmla="*/ 43 h 545"/>
                <a:gd name="T12" fmla="*/ 113 w 403"/>
                <a:gd name="T13" fmla="*/ 46 h 545"/>
                <a:gd name="T14" fmla="*/ 90 w 403"/>
                <a:gd name="T15" fmla="*/ 69 h 545"/>
                <a:gd name="T16" fmla="*/ 53 w 403"/>
                <a:gd name="T17" fmla="*/ 71 h 545"/>
                <a:gd name="T18" fmla="*/ 28 w 403"/>
                <a:gd name="T19" fmla="*/ 116 h 545"/>
                <a:gd name="T20" fmla="*/ 29 w 403"/>
                <a:gd name="T21" fmla="*/ 121 h 545"/>
                <a:gd name="T22" fmla="*/ 45 w 403"/>
                <a:gd name="T23" fmla="*/ 180 h 545"/>
                <a:gd name="T24" fmla="*/ 46 w 403"/>
                <a:gd name="T25" fmla="*/ 188 h 545"/>
                <a:gd name="T26" fmla="*/ 43 w 403"/>
                <a:gd name="T27" fmla="*/ 189 h 545"/>
                <a:gd name="T28" fmla="*/ 0 w 403"/>
                <a:gd name="T29" fmla="*/ 247 h 545"/>
                <a:gd name="T30" fmla="*/ 18 w 403"/>
                <a:gd name="T31" fmla="*/ 257 h 545"/>
                <a:gd name="T32" fmla="*/ 34 w 403"/>
                <a:gd name="T33" fmla="*/ 344 h 545"/>
                <a:gd name="T34" fmla="*/ 55 w 403"/>
                <a:gd name="T35" fmla="*/ 375 h 545"/>
                <a:gd name="T36" fmla="*/ 57 w 403"/>
                <a:gd name="T37" fmla="*/ 399 h 545"/>
                <a:gd name="T38" fmla="*/ 59 w 403"/>
                <a:gd name="T39" fmla="*/ 476 h 545"/>
                <a:gd name="T40" fmla="*/ 70 w 403"/>
                <a:gd name="T41" fmla="*/ 476 h 545"/>
                <a:gd name="T42" fmla="*/ 115 w 403"/>
                <a:gd name="T43" fmla="*/ 476 h 545"/>
                <a:gd name="T44" fmla="*/ 74 w 403"/>
                <a:gd name="T45" fmla="*/ 534 h 545"/>
                <a:gd name="T46" fmla="*/ 105 w 403"/>
                <a:gd name="T47" fmla="*/ 535 h 545"/>
                <a:gd name="T48" fmla="*/ 198 w 403"/>
                <a:gd name="T49" fmla="*/ 528 h 545"/>
                <a:gd name="T50" fmla="*/ 204 w 403"/>
                <a:gd name="T51" fmla="*/ 513 h 545"/>
                <a:gd name="T52" fmla="*/ 204 w 403"/>
                <a:gd name="T53" fmla="*/ 501 h 545"/>
                <a:gd name="T54" fmla="*/ 198 w 403"/>
                <a:gd name="T55" fmla="*/ 470 h 545"/>
                <a:gd name="T56" fmla="*/ 219 w 403"/>
                <a:gd name="T57" fmla="*/ 455 h 545"/>
                <a:gd name="T58" fmla="*/ 214 w 403"/>
                <a:gd name="T59" fmla="*/ 441 h 545"/>
                <a:gd name="T60" fmla="*/ 215 w 403"/>
                <a:gd name="T61" fmla="*/ 440 h 545"/>
                <a:gd name="T62" fmla="*/ 226 w 403"/>
                <a:gd name="T63" fmla="*/ 405 h 545"/>
                <a:gd name="T64" fmla="*/ 235 w 403"/>
                <a:gd name="T65" fmla="*/ 392 h 545"/>
                <a:gd name="T66" fmla="*/ 246 w 403"/>
                <a:gd name="T67" fmla="*/ 383 h 545"/>
                <a:gd name="T68" fmla="*/ 266 w 403"/>
                <a:gd name="T69" fmla="*/ 341 h 545"/>
                <a:gd name="T70" fmla="*/ 272 w 403"/>
                <a:gd name="T71" fmla="*/ 335 h 545"/>
                <a:gd name="T72" fmla="*/ 263 w 403"/>
                <a:gd name="T73" fmla="*/ 291 h 545"/>
                <a:gd name="T74" fmla="*/ 295 w 403"/>
                <a:gd name="T75" fmla="*/ 261 h 545"/>
                <a:gd name="T76" fmla="*/ 291 w 403"/>
                <a:gd name="T77" fmla="*/ 222 h 545"/>
                <a:gd name="T78" fmla="*/ 330 w 403"/>
                <a:gd name="T79" fmla="*/ 177 h 545"/>
                <a:gd name="T80" fmla="*/ 346 w 403"/>
                <a:gd name="T81" fmla="*/ 184 h 545"/>
                <a:gd name="T82" fmla="*/ 375 w 403"/>
                <a:gd name="T83" fmla="*/ 167 h 545"/>
                <a:gd name="T84" fmla="*/ 375 w 403"/>
                <a:gd name="T85" fmla="*/ 167 h 545"/>
                <a:gd name="T86" fmla="*/ 392 w 403"/>
                <a:gd name="T87" fmla="*/ 156 h 545"/>
                <a:gd name="T88" fmla="*/ 390 w 403"/>
                <a:gd name="T89" fmla="*/ 138 h 545"/>
                <a:gd name="T90" fmla="*/ 397 w 403"/>
                <a:gd name="T91" fmla="*/ 134 h 545"/>
                <a:gd name="T92" fmla="*/ 403 w 403"/>
                <a:gd name="T93" fmla="*/ 126 h 545"/>
                <a:gd name="T94" fmla="*/ 366 w 403"/>
                <a:gd name="T95" fmla="*/ 67 h 545"/>
                <a:gd name="T96" fmla="*/ 350 w 403"/>
                <a:gd name="T97" fmla="*/ 24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3" h="545">
                  <a:moveTo>
                    <a:pt x="316" y="21"/>
                  </a:moveTo>
                  <a:cubicBezTo>
                    <a:pt x="315" y="20"/>
                    <a:pt x="315" y="20"/>
                    <a:pt x="315" y="20"/>
                  </a:cubicBezTo>
                  <a:cubicBezTo>
                    <a:pt x="292" y="0"/>
                    <a:pt x="292" y="0"/>
                    <a:pt x="292" y="0"/>
                  </a:cubicBezTo>
                  <a:cubicBezTo>
                    <a:pt x="280" y="6"/>
                    <a:pt x="280" y="6"/>
                    <a:pt x="280" y="6"/>
                  </a:cubicBezTo>
                  <a:cubicBezTo>
                    <a:pt x="271" y="25"/>
                    <a:pt x="259" y="37"/>
                    <a:pt x="245" y="42"/>
                  </a:cubicBezTo>
                  <a:cubicBezTo>
                    <a:pt x="240" y="44"/>
                    <a:pt x="235" y="43"/>
                    <a:pt x="232" y="40"/>
                  </a:cubicBezTo>
                  <a:cubicBezTo>
                    <a:pt x="228" y="35"/>
                    <a:pt x="230" y="23"/>
                    <a:pt x="237" y="5"/>
                  </a:cubicBezTo>
                  <a:cubicBezTo>
                    <a:pt x="202" y="27"/>
                    <a:pt x="202" y="27"/>
                    <a:pt x="202" y="27"/>
                  </a:cubicBezTo>
                  <a:cubicBezTo>
                    <a:pt x="201" y="29"/>
                    <a:pt x="201" y="29"/>
                    <a:pt x="201" y="29"/>
                  </a:cubicBezTo>
                  <a:cubicBezTo>
                    <a:pt x="200" y="29"/>
                    <a:pt x="200" y="29"/>
                    <a:pt x="200" y="29"/>
                  </a:cubicBezTo>
                  <a:cubicBezTo>
                    <a:pt x="170" y="29"/>
                    <a:pt x="170" y="29"/>
                    <a:pt x="170" y="29"/>
                  </a:cubicBezTo>
                  <a:cubicBezTo>
                    <a:pt x="142" y="43"/>
                    <a:pt x="142" y="43"/>
                    <a:pt x="142" y="43"/>
                  </a:cubicBezTo>
                  <a:cubicBezTo>
                    <a:pt x="142" y="45"/>
                    <a:pt x="142" y="45"/>
                    <a:pt x="142" y="45"/>
                  </a:cubicBezTo>
                  <a:cubicBezTo>
                    <a:pt x="113" y="46"/>
                    <a:pt x="113" y="46"/>
                    <a:pt x="113" y="46"/>
                  </a:cubicBezTo>
                  <a:cubicBezTo>
                    <a:pt x="97" y="55"/>
                    <a:pt x="97" y="55"/>
                    <a:pt x="97" y="55"/>
                  </a:cubicBezTo>
                  <a:cubicBezTo>
                    <a:pt x="90" y="69"/>
                    <a:pt x="90" y="69"/>
                    <a:pt x="90" y="69"/>
                  </a:cubicBezTo>
                  <a:cubicBezTo>
                    <a:pt x="87" y="71"/>
                    <a:pt x="87" y="71"/>
                    <a:pt x="87" y="71"/>
                  </a:cubicBezTo>
                  <a:cubicBezTo>
                    <a:pt x="53" y="71"/>
                    <a:pt x="53" y="71"/>
                    <a:pt x="53" y="71"/>
                  </a:cubicBezTo>
                  <a:cubicBezTo>
                    <a:pt x="46" y="71"/>
                    <a:pt x="33" y="82"/>
                    <a:pt x="10" y="104"/>
                  </a:cubicBezTo>
                  <a:cubicBezTo>
                    <a:pt x="21" y="108"/>
                    <a:pt x="26" y="113"/>
                    <a:pt x="28" y="116"/>
                  </a:cubicBezTo>
                  <a:cubicBezTo>
                    <a:pt x="29" y="122"/>
                    <a:pt x="29" y="122"/>
                    <a:pt x="29" y="122"/>
                  </a:cubicBezTo>
                  <a:cubicBezTo>
                    <a:pt x="29" y="121"/>
                    <a:pt x="29" y="121"/>
                    <a:pt x="29" y="121"/>
                  </a:cubicBezTo>
                  <a:cubicBezTo>
                    <a:pt x="45" y="180"/>
                    <a:pt x="45" y="180"/>
                    <a:pt x="45" y="180"/>
                  </a:cubicBezTo>
                  <a:cubicBezTo>
                    <a:pt x="45" y="180"/>
                    <a:pt x="45" y="180"/>
                    <a:pt x="45" y="180"/>
                  </a:cubicBezTo>
                  <a:cubicBezTo>
                    <a:pt x="46" y="183"/>
                    <a:pt x="46" y="183"/>
                    <a:pt x="46" y="183"/>
                  </a:cubicBezTo>
                  <a:cubicBezTo>
                    <a:pt x="46" y="188"/>
                    <a:pt x="46" y="188"/>
                    <a:pt x="46" y="188"/>
                  </a:cubicBezTo>
                  <a:cubicBezTo>
                    <a:pt x="45" y="188"/>
                    <a:pt x="45" y="188"/>
                    <a:pt x="45" y="188"/>
                  </a:cubicBezTo>
                  <a:cubicBezTo>
                    <a:pt x="43" y="189"/>
                    <a:pt x="43" y="189"/>
                    <a:pt x="43" y="189"/>
                  </a:cubicBezTo>
                  <a:cubicBezTo>
                    <a:pt x="42" y="189"/>
                    <a:pt x="42" y="189"/>
                    <a:pt x="42" y="189"/>
                  </a:cubicBezTo>
                  <a:cubicBezTo>
                    <a:pt x="0" y="247"/>
                    <a:pt x="0" y="247"/>
                    <a:pt x="0" y="247"/>
                  </a:cubicBezTo>
                  <a:cubicBezTo>
                    <a:pt x="2" y="261"/>
                    <a:pt x="2" y="261"/>
                    <a:pt x="2" y="261"/>
                  </a:cubicBezTo>
                  <a:cubicBezTo>
                    <a:pt x="8" y="256"/>
                    <a:pt x="14" y="255"/>
                    <a:pt x="18" y="257"/>
                  </a:cubicBezTo>
                  <a:cubicBezTo>
                    <a:pt x="23" y="259"/>
                    <a:pt x="25" y="268"/>
                    <a:pt x="23" y="280"/>
                  </a:cubicBezTo>
                  <a:cubicBezTo>
                    <a:pt x="21" y="300"/>
                    <a:pt x="24" y="323"/>
                    <a:pt x="34" y="344"/>
                  </a:cubicBezTo>
                  <a:cubicBezTo>
                    <a:pt x="48" y="360"/>
                    <a:pt x="48" y="360"/>
                    <a:pt x="48" y="360"/>
                  </a:cubicBezTo>
                  <a:cubicBezTo>
                    <a:pt x="54" y="365"/>
                    <a:pt x="56" y="370"/>
                    <a:pt x="55" y="375"/>
                  </a:cubicBezTo>
                  <a:cubicBezTo>
                    <a:pt x="47" y="386"/>
                    <a:pt x="47" y="386"/>
                    <a:pt x="47" y="386"/>
                  </a:cubicBezTo>
                  <a:cubicBezTo>
                    <a:pt x="57" y="399"/>
                    <a:pt x="57" y="399"/>
                    <a:pt x="57" y="399"/>
                  </a:cubicBezTo>
                  <a:cubicBezTo>
                    <a:pt x="62" y="409"/>
                    <a:pt x="58" y="427"/>
                    <a:pt x="45" y="452"/>
                  </a:cubicBezTo>
                  <a:cubicBezTo>
                    <a:pt x="59" y="476"/>
                    <a:pt x="59" y="476"/>
                    <a:pt x="59" y="476"/>
                  </a:cubicBezTo>
                  <a:cubicBezTo>
                    <a:pt x="61" y="481"/>
                    <a:pt x="61" y="481"/>
                    <a:pt x="61" y="481"/>
                  </a:cubicBezTo>
                  <a:cubicBezTo>
                    <a:pt x="70" y="476"/>
                    <a:pt x="70" y="476"/>
                    <a:pt x="70" y="476"/>
                  </a:cubicBezTo>
                  <a:cubicBezTo>
                    <a:pt x="83" y="463"/>
                    <a:pt x="95" y="460"/>
                    <a:pt x="104" y="463"/>
                  </a:cubicBezTo>
                  <a:cubicBezTo>
                    <a:pt x="111" y="465"/>
                    <a:pt x="114" y="470"/>
                    <a:pt x="115" y="476"/>
                  </a:cubicBezTo>
                  <a:cubicBezTo>
                    <a:pt x="116" y="483"/>
                    <a:pt x="108" y="496"/>
                    <a:pt x="89" y="515"/>
                  </a:cubicBezTo>
                  <a:cubicBezTo>
                    <a:pt x="74" y="534"/>
                    <a:pt x="74" y="534"/>
                    <a:pt x="74" y="534"/>
                  </a:cubicBezTo>
                  <a:cubicBezTo>
                    <a:pt x="81" y="545"/>
                    <a:pt x="81" y="545"/>
                    <a:pt x="81" y="545"/>
                  </a:cubicBezTo>
                  <a:cubicBezTo>
                    <a:pt x="92" y="536"/>
                    <a:pt x="100" y="533"/>
                    <a:pt x="105" y="535"/>
                  </a:cubicBezTo>
                  <a:cubicBezTo>
                    <a:pt x="112" y="535"/>
                    <a:pt x="130" y="528"/>
                    <a:pt x="160" y="513"/>
                  </a:cubicBezTo>
                  <a:cubicBezTo>
                    <a:pt x="170" y="507"/>
                    <a:pt x="182" y="513"/>
                    <a:pt x="198" y="528"/>
                  </a:cubicBezTo>
                  <a:cubicBezTo>
                    <a:pt x="205" y="525"/>
                    <a:pt x="205" y="525"/>
                    <a:pt x="205" y="525"/>
                  </a:cubicBezTo>
                  <a:cubicBezTo>
                    <a:pt x="204" y="513"/>
                    <a:pt x="204" y="513"/>
                    <a:pt x="204" y="513"/>
                  </a:cubicBezTo>
                  <a:cubicBezTo>
                    <a:pt x="200" y="510"/>
                    <a:pt x="200" y="510"/>
                    <a:pt x="200" y="510"/>
                  </a:cubicBezTo>
                  <a:cubicBezTo>
                    <a:pt x="198" y="507"/>
                    <a:pt x="200" y="504"/>
                    <a:pt x="204" y="501"/>
                  </a:cubicBezTo>
                  <a:cubicBezTo>
                    <a:pt x="198" y="481"/>
                    <a:pt x="198" y="481"/>
                    <a:pt x="198" y="481"/>
                  </a:cubicBezTo>
                  <a:cubicBezTo>
                    <a:pt x="197" y="478"/>
                    <a:pt x="197" y="474"/>
                    <a:pt x="198" y="470"/>
                  </a:cubicBezTo>
                  <a:cubicBezTo>
                    <a:pt x="201" y="467"/>
                    <a:pt x="206" y="465"/>
                    <a:pt x="210" y="463"/>
                  </a:cubicBezTo>
                  <a:cubicBezTo>
                    <a:pt x="219" y="455"/>
                    <a:pt x="219" y="455"/>
                    <a:pt x="219" y="455"/>
                  </a:cubicBezTo>
                  <a:cubicBezTo>
                    <a:pt x="214" y="442"/>
                    <a:pt x="214" y="442"/>
                    <a:pt x="214" y="442"/>
                  </a:cubicBezTo>
                  <a:cubicBezTo>
                    <a:pt x="214" y="441"/>
                    <a:pt x="214" y="441"/>
                    <a:pt x="214" y="441"/>
                  </a:cubicBezTo>
                  <a:cubicBezTo>
                    <a:pt x="215" y="441"/>
                    <a:pt x="215" y="441"/>
                    <a:pt x="215" y="441"/>
                  </a:cubicBezTo>
                  <a:cubicBezTo>
                    <a:pt x="215" y="440"/>
                    <a:pt x="215" y="440"/>
                    <a:pt x="215" y="440"/>
                  </a:cubicBezTo>
                  <a:cubicBezTo>
                    <a:pt x="219" y="433"/>
                    <a:pt x="219" y="428"/>
                    <a:pt x="218" y="425"/>
                  </a:cubicBezTo>
                  <a:cubicBezTo>
                    <a:pt x="214" y="418"/>
                    <a:pt x="217" y="412"/>
                    <a:pt x="226" y="405"/>
                  </a:cubicBezTo>
                  <a:cubicBezTo>
                    <a:pt x="237" y="394"/>
                    <a:pt x="237" y="394"/>
                    <a:pt x="237" y="394"/>
                  </a:cubicBezTo>
                  <a:cubicBezTo>
                    <a:pt x="235" y="392"/>
                    <a:pt x="235" y="392"/>
                    <a:pt x="235" y="392"/>
                  </a:cubicBezTo>
                  <a:cubicBezTo>
                    <a:pt x="232" y="389"/>
                    <a:pt x="232" y="389"/>
                    <a:pt x="232" y="389"/>
                  </a:cubicBezTo>
                  <a:cubicBezTo>
                    <a:pt x="246" y="383"/>
                    <a:pt x="246" y="383"/>
                    <a:pt x="246" y="383"/>
                  </a:cubicBezTo>
                  <a:cubicBezTo>
                    <a:pt x="246" y="366"/>
                    <a:pt x="246" y="366"/>
                    <a:pt x="246" y="366"/>
                  </a:cubicBezTo>
                  <a:cubicBezTo>
                    <a:pt x="246" y="360"/>
                    <a:pt x="251" y="351"/>
                    <a:pt x="266" y="341"/>
                  </a:cubicBezTo>
                  <a:cubicBezTo>
                    <a:pt x="272" y="335"/>
                    <a:pt x="272" y="335"/>
                    <a:pt x="272" y="335"/>
                  </a:cubicBezTo>
                  <a:cubicBezTo>
                    <a:pt x="272" y="335"/>
                    <a:pt x="272" y="335"/>
                    <a:pt x="272" y="335"/>
                  </a:cubicBezTo>
                  <a:cubicBezTo>
                    <a:pt x="256" y="317"/>
                    <a:pt x="256" y="317"/>
                    <a:pt x="256" y="317"/>
                  </a:cubicBezTo>
                  <a:cubicBezTo>
                    <a:pt x="251" y="310"/>
                    <a:pt x="253" y="300"/>
                    <a:pt x="263" y="291"/>
                  </a:cubicBezTo>
                  <a:cubicBezTo>
                    <a:pt x="263" y="289"/>
                    <a:pt x="263" y="289"/>
                    <a:pt x="263" y="289"/>
                  </a:cubicBezTo>
                  <a:cubicBezTo>
                    <a:pt x="295" y="261"/>
                    <a:pt x="295" y="261"/>
                    <a:pt x="295" y="261"/>
                  </a:cubicBezTo>
                  <a:cubicBezTo>
                    <a:pt x="296" y="254"/>
                    <a:pt x="296" y="254"/>
                    <a:pt x="296" y="254"/>
                  </a:cubicBezTo>
                  <a:cubicBezTo>
                    <a:pt x="290" y="252"/>
                    <a:pt x="288" y="240"/>
                    <a:pt x="291" y="222"/>
                  </a:cubicBezTo>
                  <a:cubicBezTo>
                    <a:pt x="295" y="194"/>
                    <a:pt x="308" y="180"/>
                    <a:pt x="330" y="177"/>
                  </a:cubicBezTo>
                  <a:cubicBezTo>
                    <a:pt x="330" y="177"/>
                    <a:pt x="330" y="177"/>
                    <a:pt x="330" y="177"/>
                  </a:cubicBezTo>
                  <a:cubicBezTo>
                    <a:pt x="332" y="177"/>
                    <a:pt x="332" y="177"/>
                    <a:pt x="332" y="177"/>
                  </a:cubicBezTo>
                  <a:cubicBezTo>
                    <a:pt x="346" y="184"/>
                    <a:pt x="346" y="184"/>
                    <a:pt x="346" y="184"/>
                  </a:cubicBezTo>
                  <a:cubicBezTo>
                    <a:pt x="361" y="184"/>
                    <a:pt x="361" y="184"/>
                    <a:pt x="361" y="184"/>
                  </a:cubicBezTo>
                  <a:cubicBezTo>
                    <a:pt x="375" y="167"/>
                    <a:pt x="375" y="167"/>
                    <a:pt x="375" y="167"/>
                  </a:cubicBezTo>
                  <a:cubicBezTo>
                    <a:pt x="375" y="167"/>
                    <a:pt x="375" y="167"/>
                    <a:pt x="375" y="167"/>
                  </a:cubicBezTo>
                  <a:cubicBezTo>
                    <a:pt x="375" y="167"/>
                    <a:pt x="375" y="167"/>
                    <a:pt x="375" y="167"/>
                  </a:cubicBezTo>
                  <a:cubicBezTo>
                    <a:pt x="376" y="166"/>
                    <a:pt x="376" y="166"/>
                    <a:pt x="376" y="166"/>
                  </a:cubicBezTo>
                  <a:cubicBezTo>
                    <a:pt x="392" y="156"/>
                    <a:pt x="392" y="156"/>
                    <a:pt x="392" y="156"/>
                  </a:cubicBezTo>
                  <a:cubicBezTo>
                    <a:pt x="390" y="141"/>
                    <a:pt x="390" y="141"/>
                    <a:pt x="390" y="141"/>
                  </a:cubicBezTo>
                  <a:cubicBezTo>
                    <a:pt x="390" y="138"/>
                    <a:pt x="390" y="138"/>
                    <a:pt x="390" y="138"/>
                  </a:cubicBezTo>
                  <a:cubicBezTo>
                    <a:pt x="392" y="136"/>
                    <a:pt x="392" y="136"/>
                    <a:pt x="392" y="136"/>
                  </a:cubicBezTo>
                  <a:cubicBezTo>
                    <a:pt x="397" y="134"/>
                    <a:pt x="397" y="134"/>
                    <a:pt x="397" y="134"/>
                  </a:cubicBezTo>
                  <a:cubicBezTo>
                    <a:pt x="402" y="127"/>
                    <a:pt x="402" y="127"/>
                    <a:pt x="402" y="127"/>
                  </a:cubicBezTo>
                  <a:cubicBezTo>
                    <a:pt x="403" y="126"/>
                    <a:pt x="403" y="126"/>
                    <a:pt x="403" y="126"/>
                  </a:cubicBezTo>
                  <a:cubicBezTo>
                    <a:pt x="392" y="108"/>
                    <a:pt x="392" y="108"/>
                    <a:pt x="392" y="108"/>
                  </a:cubicBezTo>
                  <a:cubicBezTo>
                    <a:pt x="382" y="95"/>
                    <a:pt x="372" y="82"/>
                    <a:pt x="366" y="67"/>
                  </a:cubicBezTo>
                  <a:cubicBezTo>
                    <a:pt x="361" y="58"/>
                    <a:pt x="362" y="47"/>
                    <a:pt x="369" y="36"/>
                  </a:cubicBezTo>
                  <a:cubicBezTo>
                    <a:pt x="350" y="24"/>
                    <a:pt x="350" y="24"/>
                    <a:pt x="350" y="24"/>
                  </a:cubicBezTo>
                  <a:lnTo>
                    <a:pt x="316"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20" name="Freeform 23"/>
            <p:cNvSpPr>
              <a:spLocks/>
            </p:cNvSpPr>
            <p:nvPr/>
          </p:nvSpPr>
          <p:spPr bwMode="auto">
            <a:xfrm>
              <a:off x="5734051" y="3609975"/>
              <a:ext cx="366713" cy="450850"/>
            </a:xfrm>
            <a:custGeom>
              <a:avLst/>
              <a:gdLst>
                <a:gd name="T0" fmla="*/ 192 w 371"/>
                <a:gd name="T1" fmla="*/ 21 h 456"/>
                <a:gd name="T2" fmla="*/ 158 w 371"/>
                <a:gd name="T3" fmla="*/ 52 h 456"/>
                <a:gd name="T4" fmla="*/ 157 w 371"/>
                <a:gd name="T5" fmla="*/ 54 h 456"/>
                <a:gd name="T6" fmla="*/ 134 w 371"/>
                <a:gd name="T7" fmla="*/ 54 h 456"/>
                <a:gd name="T8" fmla="*/ 94 w 371"/>
                <a:gd name="T9" fmla="*/ 81 h 456"/>
                <a:gd name="T10" fmla="*/ 105 w 371"/>
                <a:gd name="T11" fmla="*/ 88 h 456"/>
                <a:gd name="T12" fmla="*/ 97 w 371"/>
                <a:gd name="T13" fmla="*/ 124 h 456"/>
                <a:gd name="T14" fmla="*/ 62 w 371"/>
                <a:gd name="T15" fmla="*/ 155 h 456"/>
                <a:gd name="T16" fmla="*/ 63 w 371"/>
                <a:gd name="T17" fmla="*/ 177 h 456"/>
                <a:gd name="T18" fmla="*/ 71 w 371"/>
                <a:gd name="T19" fmla="*/ 202 h 456"/>
                <a:gd name="T20" fmla="*/ 48 w 371"/>
                <a:gd name="T21" fmla="*/ 244 h 456"/>
                <a:gd name="T22" fmla="*/ 47 w 371"/>
                <a:gd name="T23" fmla="*/ 248 h 456"/>
                <a:gd name="T24" fmla="*/ 31 w 371"/>
                <a:gd name="T25" fmla="*/ 265 h 456"/>
                <a:gd name="T26" fmla="*/ 20 w 371"/>
                <a:gd name="T27" fmla="*/ 278 h 456"/>
                <a:gd name="T28" fmla="*/ 18 w 371"/>
                <a:gd name="T29" fmla="*/ 320 h 456"/>
                <a:gd name="T30" fmla="*/ 5 w 371"/>
                <a:gd name="T31" fmla="*/ 332 h 456"/>
                <a:gd name="T32" fmla="*/ 0 w 371"/>
                <a:gd name="T33" fmla="*/ 336 h 456"/>
                <a:gd name="T34" fmla="*/ 9 w 371"/>
                <a:gd name="T35" fmla="*/ 361 h 456"/>
                <a:gd name="T36" fmla="*/ 69 w 371"/>
                <a:gd name="T37" fmla="*/ 361 h 456"/>
                <a:gd name="T38" fmla="*/ 93 w 371"/>
                <a:gd name="T39" fmla="*/ 385 h 456"/>
                <a:gd name="T40" fmla="*/ 94 w 371"/>
                <a:gd name="T41" fmla="*/ 386 h 456"/>
                <a:gd name="T42" fmla="*/ 136 w 371"/>
                <a:gd name="T43" fmla="*/ 452 h 456"/>
                <a:gd name="T44" fmla="*/ 149 w 371"/>
                <a:gd name="T45" fmla="*/ 423 h 456"/>
                <a:gd name="T46" fmla="*/ 179 w 371"/>
                <a:gd name="T47" fmla="*/ 446 h 456"/>
                <a:gd name="T48" fmla="*/ 201 w 371"/>
                <a:gd name="T49" fmla="*/ 384 h 456"/>
                <a:gd name="T50" fmla="*/ 207 w 371"/>
                <a:gd name="T51" fmla="*/ 385 h 456"/>
                <a:gd name="T52" fmla="*/ 226 w 371"/>
                <a:gd name="T53" fmla="*/ 371 h 456"/>
                <a:gd name="T54" fmla="*/ 226 w 371"/>
                <a:gd name="T55" fmla="*/ 365 h 456"/>
                <a:gd name="T56" fmla="*/ 255 w 371"/>
                <a:gd name="T57" fmla="*/ 366 h 456"/>
                <a:gd name="T58" fmla="*/ 271 w 371"/>
                <a:gd name="T59" fmla="*/ 294 h 456"/>
                <a:gd name="T60" fmla="*/ 301 w 371"/>
                <a:gd name="T61" fmla="*/ 290 h 456"/>
                <a:gd name="T62" fmla="*/ 287 w 371"/>
                <a:gd name="T63" fmla="*/ 276 h 456"/>
                <a:gd name="T64" fmla="*/ 309 w 371"/>
                <a:gd name="T65" fmla="*/ 257 h 456"/>
                <a:gd name="T66" fmla="*/ 324 w 371"/>
                <a:gd name="T67" fmla="*/ 264 h 456"/>
                <a:gd name="T68" fmla="*/ 315 w 371"/>
                <a:gd name="T69" fmla="*/ 242 h 456"/>
                <a:gd name="T70" fmla="*/ 324 w 371"/>
                <a:gd name="T71" fmla="*/ 236 h 456"/>
                <a:gd name="T72" fmla="*/ 311 w 371"/>
                <a:gd name="T73" fmla="*/ 208 h 456"/>
                <a:gd name="T74" fmla="*/ 315 w 371"/>
                <a:gd name="T75" fmla="*/ 205 h 456"/>
                <a:gd name="T76" fmla="*/ 345 w 371"/>
                <a:gd name="T77" fmla="*/ 177 h 456"/>
                <a:gd name="T78" fmla="*/ 319 w 371"/>
                <a:gd name="T79" fmla="*/ 144 h 456"/>
                <a:gd name="T80" fmla="*/ 351 w 371"/>
                <a:gd name="T81" fmla="*/ 130 h 456"/>
                <a:gd name="T82" fmla="*/ 367 w 371"/>
                <a:gd name="T83" fmla="*/ 112 h 456"/>
                <a:gd name="T84" fmla="*/ 357 w 371"/>
                <a:gd name="T85" fmla="*/ 90 h 456"/>
                <a:gd name="T86" fmla="*/ 356 w 371"/>
                <a:gd name="T87" fmla="*/ 86 h 456"/>
                <a:gd name="T88" fmla="*/ 356 w 371"/>
                <a:gd name="T89" fmla="*/ 78 h 456"/>
                <a:gd name="T90" fmla="*/ 352 w 371"/>
                <a:gd name="T91" fmla="*/ 78 h 456"/>
                <a:gd name="T92" fmla="*/ 309 w 371"/>
                <a:gd name="T93" fmla="*/ 73 h 456"/>
                <a:gd name="T94" fmla="*/ 308 w 371"/>
                <a:gd name="T95" fmla="*/ 72 h 456"/>
                <a:gd name="T96" fmla="*/ 297 w 371"/>
                <a:gd name="T97" fmla="*/ 59 h 456"/>
                <a:gd name="T98" fmla="*/ 246 w 371"/>
                <a:gd name="T99" fmla="*/ 80 h 456"/>
                <a:gd name="T100" fmla="*/ 226 w 371"/>
                <a:gd name="T101" fmla="*/ 40 h 456"/>
                <a:gd name="T102" fmla="*/ 194 w 371"/>
                <a:gd name="T103" fmla="*/ 1 h 456"/>
                <a:gd name="T104" fmla="*/ 194 w 371"/>
                <a:gd name="T105" fmla="*/ 2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1" h="456">
                  <a:moveTo>
                    <a:pt x="194" y="20"/>
                  </a:moveTo>
                  <a:cubicBezTo>
                    <a:pt x="192" y="21"/>
                    <a:pt x="192" y="21"/>
                    <a:pt x="192" y="21"/>
                  </a:cubicBezTo>
                  <a:cubicBezTo>
                    <a:pt x="174" y="34"/>
                    <a:pt x="174" y="34"/>
                    <a:pt x="174" y="34"/>
                  </a:cubicBezTo>
                  <a:cubicBezTo>
                    <a:pt x="158" y="52"/>
                    <a:pt x="158" y="52"/>
                    <a:pt x="158" y="52"/>
                  </a:cubicBezTo>
                  <a:cubicBezTo>
                    <a:pt x="157" y="52"/>
                    <a:pt x="157" y="52"/>
                    <a:pt x="157" y="52"/>
                  </a:cubicBezTo>
                  <a:cubicBezTo>
                    <a:pt x="157" y="54"/>
                    <a:pt x="157" y="54"/>
                    <a:pt x="157" y="54"/>
                  </a:cubicBezTo>
                  <a:cubicBezTo>
                    <a:pt x="134" y="54"/>
                    <a:pt x="134" y="54"/>
                    <a:pt x="134" y="54"/>
                  </a:cubicBezTo>
                  <a:cubicBezTo>
                    <a:pt x="134" y="54"/>
                    <a:pt x="134" y="54"/>
                    <a:pt x="134" y="54"/>
                  </a:cubicBezTo>
                  <a:cubicBezTo>
                    <a:pt x="121" y="47"/>
                    <a:pt x="121" y="47"/>
                    <a:pt x="121" y="47"/>
                  </a:cubicBezTo>
                  <a:cubicBezTo>
                    <a:pt x="105" y="51"/>
                    <a:pt x="97" y="61"/>
                    <a:pt x="94" y="81"/>
                  </a:cubicBezTo>
                  <a:cubicBezTo>
                    <a:pt x="93" y="99"/>
                    <a:pt x="93" y="99"/>
                    <a:pt x="93" y="99"/>
                  </a:cubicBezTo>
                  <a:cubicBezTo>
                    <a:pt x="105" y="88"/>
                    <a:pt x="105" y="88"/>
                    <a:pt x="105" y="88"/>
                  </a:cubicBezTo>
                  <a:cubicBezTo>
                    <a:pt x="97" y="123"/>
                    <a:pt x="97" y="123"/>
                    <a:pt x="97" y="123"/>
                  </a:cubicBezTo>
                  <a:cubicBezTo>
                    <a:pt x="97" y="124"/>
                    <a:pt x="97" y="124"/>
                    <a:pt x="97" y="124"/>
                  </a:cubicBezTo>
                  <a:cubicBezTo>
                    <a:pt x="97" y="125"/>
                    <a:pt x="97" y="125"/>
                    <a:pt x="97" y="125"/>
                  </a:cubicBezTo>
                  <a:cubicBezTo>
                    <a:pt x="62" y="155"/>
                    <a:pt x="62" y="155"/>
                    <a:pt x="62" y="155"/>
                  </a:cubicBezTo>
                  <a:cubicBezTo>
                    <a:pt x="57" y="162"/>
                    <a:pt x="55" y="167"/>
                    <a:pt x="57" y="170"/>
                  </a:cubicBezTo>
                  <a:cubicBezTo>
                    <a:pt x="63" y="177"/>
                    <a:pt x="63" y="177"/>
                    <a:pt x="63" y="177"/>
                  </a:cubicBezTo>
                  <a:cubicBezTo>
                    <a:pt x="71" y="184"/>
                    <a:pt x="75" y="189"/>
                    <a:pt x="74" y="193"/>
                  </a:cubicBezTo>
                  <a:cubicBezTo>
                    <a:pt x="74" y="196"/>
                    <a:pt x="73" y="200"/>
                    <a:pt x="71" y="202"/>
                  </a:cubicBezTo>
                  <a:cubicBezTo>
                    <a:pt x="48" y="221"/>
                    <a:pt x="48" y="221"/>
                    <a:pt x="48" y="221"/>
                  </a:cubicBezTo>
                  <a:cubicBezTo>
                    <a:pt x="49" y="226"/>
                    <a:pt x="49" y="234"/>
                    <a:pt x="48" y="244"/>
                  </a:cubicBezTo>
                  <a:cubicBezTo>
                    <a:pt x="48" y="247"/>
                    <a:pt x="48" y="247"/>
                    <a:pt x="48" y="247"/>
                  </a:cubicBezTo>
                  <a:cubicBezTo>
                    <a:pt x="47" y="248"/>
                    <a:pt x="47" y="248"/>
                    <a:pt x="47" y="248"/>
                  </a:cubicBezTo>
                  <a:cubicBezTo>
                    <a:pt x="39" y="251"/>
                    <a:pt x="39" y="251"/>
                    <a:pt x="39" y="251"/>
                  </a:cubicBezTo>
                  <a:cubicBezTo>
                    <a:pt x="39" y="257"/>
                    <a:pt x="37" y="260"/>
                    <a:pt x="31" y="265"/>
                  </a:cubicBezTo>
                  <a:cubicBezTo>
                    <a:pt x="20" y="277"/>
                    <a:pt x="20" y="277"/>
                    <a:pt x="20" y="277"/>
                  </a:cubicBezTo>
                  <a:cubicBezTo>
                    <a:pt x="20" y="278"/>
                    <a:pt x="20" y="278"/>
                    <a:pt x="20" y="278"/>
                  </a:cubicBezTo>
                  <a:cubicBezTo>
                    <a:pt x="22" y="283"/>
                    <a:pt x="22" y="289"/>
                    <a:pt x="18" y="299"/>
                  </a:cubicBezTo>
                  <a:cubicBezTo>
                    <a:pt x="23" y="309"/>
                    <a:pt x="23" y="317"/>
                    <a:pt x="18" y="320"/>
                  </a:cubicBezTo>
                  <a:cubicBezTo>
                    <a:pt x="7" y="330"/>
                    <a:pt x="7" y="330"/>
                    <a:pt x="7" y="330"/>
                  </a:cubicBezTo>
                  <a:cubicBezTo>
                    <a:pt x="5" y="332"/>
                    <a:pt x="5" y="332"/>
                    <a:pt x="5" y="332"/>
                  </a:cubicBezTo>
                  <a:cubicBezTo>
                    <a:pt x="0" y="334"/>
                    <a:pt x="0" y="334"/>
                    <a:pt x="0" y="334"/>
                  </a:cubicBezTo>
                  <a:cubicBezTo>
                    <a:pt x="0" y="336"/>
                    <a:pt x="0" y="336"/>
                    <a:pt x="0" y="336"/>
                  </a:cubicBezTo>
                  <a:cubicBezTo>
                    <a:pt x="7" y="361"/>
                    <a:pt x="7" y="361"/>
                    <a:pt x="7" y="361"/>
                  </a:cubicBezTo>
                  <a:cubicBezTo>
                    <a:pt x="9" y="361"/>
                    <a:pt x="9" y="361"/>
                    <a:pt x="9" y="361"/>
                  </a:cubicBezTo>
                  <a:cubicBezTo>
                    <a:pt x="27" y="359"/>
                    <a:pt x="46" y="359"/>
                    <a:pt x="67" y="361"/>
                  </a:cubicBezTo>
                  <a:cubicBezTo>
                    <a:pt x="69" y="361"/>
                    <a:pt x="69" y="361"/>
                    <a:pt x="69" y="361"/>
                  </a:cubicBezTo>
                  <a:cubicBezTo>
                    <a:pt x="69" y="362"/>
                    <a:pt x="69" y="362"/>
                    <a:pt x="69" y="362"/>
                  </a:cubicBezTo>
                  <a:cubicBezTo>
                    <a:pt x="93" y="385"/>
                    <a:pt x="93" y="385"/>
                    <a:pt x="93" y="385"/>
                  </a:cubicBezTo>
                  <a:cubicBezTo>
                    <a:pt x="93" y="386"/>
                    <a:pt x="93" y="386"/>
                    <a:pt x="93" y="386"/>
                  </a:cubicBezTo>
                  <a:cubicBezTo>
                    <a:pt x="94" y="386"/>
                    <a:pt x="94" y="386"/>
                    <a:pt x="94" y="386"/>
                  </a:cubicBezTo>
                  <a:cubicBezTo>
                    <a:pt x="107" y="425"/>
                    <a:pt x="107" y="425"/>
                    <a:pt x="107" y="425"/>
                  </a:cubicBezTo>
                  <a:cubicBezTo>
                    <a:pt x="136" y="452"/>
                    <a:pt x="136" y="452"/>
                    <a:pt x="136" y="452"/>
                  </a:cubicBezTo>
                  <a:cubicBezTo>
                    <a:pt x="148" y="456"/>
                    <a:pt x="148" y="456"/>
                    <a:pt x="148" y="456"/>
                  </a:cubicBezTo>
                  <a:cubicBezTo>
                    <a:pt x="149" y="423"/>
                    <a:pt x="149" y="423"/>
                    <a:pt x="149" y="423"/>
                  </a:cubicBezTo>
                  <a:cubicBezTo>
                    <a:pt x="175" y="450"/>
                    <a:pt x="175" y="450"/>
                    <a:pt x="175" y="450"/>
                  </a:cubicBezTo>
                  <a:cubicBezTo>
                    <a:pt x="179" y="446"/>
                    <a:pt x="179" y="446"/>
                    <a:pt x="179" y="446"/>
                  </a:cubicBezTo>
                  <a:cubicBezTo>
                    <a:pt x="198" y="406"/>
                    <a:pt x="198" y="406"/>
                    <a:pt x="198" y="406"/>
                  </a:cubicBezTo>
                  <a:cubicBezTo>
                    <a:pt x="201" y="384"/>
                    <a:pt x="201" y="384"/>
                    <a:pt x="201" y="384"/>
                  </a:cubicBezTo>
                  <a:cubicBezTo>
                    <a:pt x="205" y="385"/>
                    <a:pt x="205" y="385"/>
                    <a:pt x="205" y="385"/>
                  </a:cubicBezTo>
                  <a:cubicBezTo>
                    <a:pt x="207" y="385"/>
                    <a:pt x="207" y="385"/>
                    <a:pt x="207" y="385"/>
                  </a:cubicBezTo>
                  <a:cubicBezTo>
                    <a:pt x="227" y="386"/>
                    <a:pt x="227" y="386"/>
                    <a:pt x="227" y="386"/>
                  </a:cubicBezTo>
                  <a:cubicBezTo>
                    <a:pt x="226" y="371"/>
                    <a:pt x="226" y="371"/>
                    <a:pt x="226" y="371"/>
                  </a:cubicBezTo>
                  <a:cubicBezTo>
                    <a:pt x="226" y="367"/>
                    <a:pt x="226" y="367"/>
                    <a:pt x="226" y="367"/>
                  </a:cubicBezTo>
                  <a:cubicBezTo>
                    <a:pt x="226" y="365"/>
                    <a:pt x="226" y="365"/>
                    <a:pt x="226" y="365"/>
                  </a:cubicBezTo>
                  <a:cubicBezTo>
                    <a:pt x="229" y="365"/>
                    <a:pt x="229" y="365"/>
                    <a:pt x="229" y="365"/>
                  </a:cubicBezTo>
                  <a:cubicBezTo>
                    <a:pt x="255" y="366"/>
                    <a:pt x="255" y="366"/>
                    <a:pt x="255" y="366"/>
                  </a:cubicBezTo>
                  <a:cubicBezTo>
                    <a:pt x="269" y="353"/>
                    <a:pt x="275" y="341"/>
                    <a:pt x="275" y="332"/>
                  </a:cubicBezTo>
                  <a:cubicBezTo>
                    <a:pt x="271" y="294"/>
                    <a:pt x="271" y="294"/>
                    <a:pt x="271" y="294"/>
                  </a:cubicBezTo>
                  <a:cubicBezTo>
                    <a:pt x="294" y="301"/>
                    <a:pt x="294" y="301"/>
                    <a:pt x="294" y="301"/>
                  </a:cubicBezTo>
                  <a:cubicBezTo>
                    <a:pt x="301" y="290"/>
                    <a:pt x="301" y="290"/>
                    <a:pt x="301" y="290"/>
                  </a:cubicBezTo>
                  <a:cubicBezTo>
                    <a:pt x="290" y="280"/>
                    <a:pt x="290" y="280"/>
                    <a:pt x="290" y="280"/>
                  </a:cubicBezTo>
                  <a:cubicBezTo>
                    <a:pt x="287" y="276"/>
                    <a:pt x="287" y="276"/>
                    <a:pt x="287" y="276"/>
                  </a:cubicBezTo>
                  <a:cubicBezTo>
                    <a:pt x="308" y="255"/>
                    <a:pt x="308" y="255"/>
                    <a:pt x="308" y="255"/>
                  </a:cubicBezTo>
                  <a:cubicBezTo>
                    <a:pt x="309" y="257"/>
                    <a:pt x="309" y="257"/>
                    <a:pt x="309" y="257"/>
                  </a:cubicBezTo>
                  <a:cubicBezTo>
                    <a:pt x="311" y="257"/>
                    <a:pt x="311" y="257"/>
                    <a:pt x="311" y="257"/>
                  </a:cubicBezTo>
                  <a:cubicBezTo>
                    <a:pt x="324" y="264"/>
                    <a:pt x="324" y="264"/>
                    <a:pt x="324" y="264"/>
                  </a:cubicBezTo>
                  <a:cubicBezTo>
                    <a:pt x="324" y="261"/>
                    <a:pt x="324" y="261"/>
                    <a:pt x="324" y="261"/>
                  </a:cubicBezTo>
                  <a:cubicBezTo>
                    <a:pt x="315" y="242"/>
                    <a:pt x="315" y="242"/>
                    <a:pt x="315" y="242"/>
                  </a:cubicBezTo>
                  <a:cubicBezTo>
                    <a:pt x="319" y="239"/>
                    <a:pt x="319" y="239"/>
                    <a:pt x="319" y="239"/>
                  </a:cubicBezTo>
                  <a:cubicBezTo>
                    <a:pt x="324" y="236"/>
                    <a:pt x="324" y="236"/>
                    <a:pt x="324" y="236"/>
                  </a:cubicBezTo>
                  <a:cubicBezTo>
                    <a:pt x="322" y="228"/>
                    <a:pt x="322" y="228"/>
                    <a:pt x="322" y="228"/>
                  </a:cubicBezTo>
                  <a:cubicBezTo>
                    <a:pt x="311" y="208"/>
                    <a:pt x="311" y="208"/>
                    <a:pt x="311" y="208"/>
                  </a:cubicBezTo>
                  <a:cubicBezTo>
                    <a:pt x="313" y="207"/>
                    <a:pt x="313" y="207"/>
                    <a:pt x="313" y="207"/>
                  </a:cubicBezTo>
                  <a:cubicBezTo>
                    <a:pt x="315" y="205"/>
                    <a:pt x="315" y="205"/>
                    <a:pt x="315" y="205"/>
                  </a:cubicBezTo>
                  <a:cubicBezTo>
                    <a:pt x="344" y="189"/>
                    <a:pt x="344" y="189"/>
                    <a:pt x="344" y="189"/>
                  </a:cubicBezTo>
                  <a:cubicBezTo>
                    <a:pt x="345" y="177"/>
                    <a:pt x="345" y="177"/>
                    <a:pt x="345" y="177"/>
                  </a:cubicBezTo>
                  <a:cubicBezTo>
                    <a:pt x="321" y="165"/>
                    <a:pt x="308" y="154"/>
                    <a:pt x="310" y="149"/>
                  </a:cubicBezTo>
                  <a:cubicBezTo>
                    <a:pt x="311" y="145"/>
                    <a:pt x="313" y="144"/>
                    <a:pt x="319" y="144"/>
                  </a:cubicBezTo>
                  <a:cubicBezTo>
                    <a:pt x="350" y="149"/>
                    <a:pt x="350" y="149"/>
                    <a:pt x="350" y="149"/>
                  </a:cubicBezTo>
                  <a:cubicBezTo>
                    <a:pt x="351" y="130"/>
                    <a:pt x="351" y="130"/>
                    <a:pt x="351" y="130"/>
                  </a:cubicBezTo>
                  <a:cubicBezTo>
                    <a:pt x="351" y="128"/>
                    <a:pt x="351" y="128"/>
                    <a:pt x="351" y="128"/>
                  </a:cubicBezTo>
                  <a:cubicBezTo>
                    <a:pt x="367" y="112"/>
                    <a:pt x="367" y="112"/>
                    <a:pt x="367" y="112"/>
                  </a:cubicBezTo>
                  <a:cubicBezTo>
                    <a:pt x="371" y="100"/>
                    <a:pt x="371" y="100"/>
                    <a:pt x="371" y="100"/>
                  </a:cubicBezTo>
                  <a:cubicBezTo>
                    <a:pt x="365" y="98"/>
                    <a:pt x="361" y="94"/>
                    <a:pt x="357" y="90"/>
                  </a:cubicBezTo>
                  <a:cubicBezTo>
                    <a:pt x="356" y="88"/>
                    <a:pt x="356" y="88"/>
                    <a:pt x="356" y="88"/>
                  </a:cubicBezTo>
                  <a:cubicBezTo>
                    <a:pt x="356" y="86"/>
                    <a:pt x="356" y="86"/>
                    <a:pt x="356" y="86"/>
                  </a:cubicBezTo>
                  <a:cubicBezTo>
                    <a:pt x="357" y="80"/>
                    <a:pt x="357" y="80"/>
                    <a:pt x="357" y="80"/>
                  </a:cubicBezTo>
                  <a:cubicBezTo>
                    <a:pt x="356" y="78"/>
                    <a:pt x="356" y="78"/>
                    <a:pt x="356" y="78"/>
                  </a:cubicBezTo>
                  <a:cubicBezTo>
                    <a:pt x="353" y="77"/>
                    <a:pt x="353" y="77"/>
                    <a:pt x="353" y="77"/>
                  </a:cubicBezTo>
                  <a:cubicBezTo>
                    <a:pt x="352" y="78"/>
                    <a:pt x="352" y="78"/>
                    <a:pt x="352" y="78"/>
                  </a:cubicBezTo>
                  <a:cubicBezTo>
                    <a:pt x="350" y="82"/>
                    <a:pt x="345" y="86"/>
                    <a:pt x="338" y="86"/>
                  </a:cubicBezTo>
                  <a:cubicBezTo>
                    <a:pt x="326" y="86"/>
                    <a:pt x="316" y="80"/>
                    <a:pt x="309" y="73"/>
                  </a:cubicBezTo>
                  <a:cubicBezTo>
                    <a:pt x="309" y="72"/>
                    <a:pt x="309" y="72"/>
                    <a:pt x="309" y="72"/>
                  </a:cubicBezTo>
                  <a:cubicBezTo>
                    <a:pt x="308" y="72"/>
                    <a:pt x="308" y="72"/>
                    <a:pt x="308" y="72"/>
                  </a:cubicBezTo>
                  <a:cubicBezTo>
                    <a:pt x="300" y="57"/>
                    <a:pt x="300" y="57"/>
                    <a:pt x="300" y="57"/>
                  </a:cubicBezTo>
                  <a:cubicBezTo>
                    <a:pt x="297" y="59"/>
                    <a:pt x="297" y="59"/>
                    <a:pt x="297" y="59"/>
                  </a:cubicBezTo>
                  <a:cubicBezTo>
                    <a:pt x="296" y="66"/>
                    <a:pt x="292" y="72"/>
                    <a:pt x="285" y="77"/>
                  </a:cubicBezTo>
                  <a:cubicBezTo>
                    <a:pt x="271" y="84"/>
                    <a:pt x="258" y="86"/>
                    <a:pt x="246" y="80"/>
                  </a:cubicBezTo>
                  <a:cubicBezTo>
                    <a:pt x="237" y="77"/>
                    <a:pt x="232" y="71"/>
                    <a:pt x="229" y="61"/>
                  </a:cubicBezTo>
                  <a:cubicBezTo>
                    <a:pt x="226" y="40"/>
                    <a:pt x="226" y="40"/>
                    <a:pt x="226" y="40"/>
                  </a:cubicBezTo>
                  <a:cubicBezTo>
                    <a:pt x="223" y="20"/>
                    <a:pt x="218" y="9"/>
                    <a:pt x="212" y="5"/>
                  </a:cubicBezTo>
                  <a:cubicBezTo>
                    <a:pt x="206" y="1"/>
                    <a:pt x="199" y="0"/>
                    <a:pt x="194" y="1"/>
                  </a:cubicBezTo>
                  <a:cubicBezTo>
                    <a:pt x="195" y="19"/>
                    <a:pt x="195" y="19"/>
                    <a:pt x="195" y="19"/>
                  </a:cubicBezTo>
                  <a:lnTo>
                    <a:pt x="19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21" name="Freeform 24"/>
            <p:cNvSpPr>
              <a:spLocks/>
            </p:cNvSpPr>
            <p:nvPr/>
          </p:nvSpPr>
          <p:spPr bwMode="auto">
            <a:xfrm>
              <a:off x="5895976" y="3325813"/>
              <a:ext cx="317500" cy="368300"/>
            </a:xfrm>
            <a:custGeom>
              <a:avLst/>
              <a:gdLst>
                <a:gd name="T0" fmla="*/ 169 w 322"/>
                <a:gd name="T1" fmla="*/ 16 h 372"/>
                <a:gd name="T2" fmla="*/ 113 w 322"/>
                <a:gd name="T3" fmla="*/ 5 h 372"/>
                <a:gd name="T4" fmla="*/ 102 w 322"/>
                <a:gd name="T5" fmla="*/ 71 h 372"/>
                <a:gd name="T6" fmla="*/ 74 w 322"/>
                <a:gd name="T7" fmla="*/ 86 h 372"/>
                <a:gd name="T8" fmla="*/ 61 w 322"/>
                <a:gd name="T9" fmla="*/ 109 h 372"/>
                <a:gd name="T10" fmla="*/ 45 w 322"/>
                <a:gd name="T11" fmla="*/ 141 h 372"/>
                <a:gd name="T12" fmla="*/ 17 w 322"/>
                <a:gd name="T13" fmla="*/ 180 h 372"/>
                <a:gd name="T14" fmla="*/ 5 w 322"/>
                <a:gd name="T15" fmla="*/ 207 h 372"/>
                <a:gd name="T16" fmla="*/ 31 w 322"/>
                <a:gd name="T17" fmla="*/ 246 h 372"/>
                <a:gd name="T18" fmla="*/ 43 w 322"/>
                <a:gd name="T19" fmla="*/ 268 h 372"/>
                <a:gd name="T20" fmla="*/ 44 w 322"/>
                <a:gd name="T21" fmla="*/ 270 h 372"/>
                <a:gd name="T22" fmla="*/ 43 w 322"/>
                <a:gd name="T23" fmla="*/ 274 h 372"/>
                <a:gd name="T24" fmla="*/ 41 w 322"/>
                <a:gd name="T25" fmla="*/ 278 h 372"/>
                <a:gd name="T26" fmla="*/ 73 w 322"/>
                <a:gd name="T27" fmla="*/ 325 h 372"/>
                <a:gd name="T28" fmla="*/ 87 w 322"/>
                <a:gd name="T29" fmla="*/ 357 h 372"/>
                <a:gd name="T30" fmla="*/ 123 w 322"/>
                <a:gd name="T31" fmla="*/ 344 h 372"/>
                <a:gd name="T32" fmla="*/ 122 w 322"/>
                <a:gd name="T33" fmla="*/ 341 h 372"/>
                <a:gd name="T34" fmla="*/ 142 w 322"/>
                <a:gd name="T35" fmla="*/ 330 h 372"/>
                <a:gd name="T36" fmla="*/ 175 w 322"/>
                <a:gd name="T37" fmla="*/ 360 h 372"/>
                <a:gd name="T38" fmla="*/ 180 w 322"/>
                <a:gd name="T39" fmla="*/ 359 h 372"/>
                <a:gd name="T40" fmla="*/ 196 w 322"/>
                <a:gd name="T41" fmla="*/ 355 h 372"/>
                <a:gd name="T42" fmla="*/ 202 w 322"/>
                <a:gd name="T43" fmla="*/ 355 h 372"/>
                <a:gd name="T44" fmla="*/ 222 w 322"/>
                <a:gd name="T45" fmla="*/ 372 h 372"/>
                <a:gd name="T46" fmla="*/ 226 w 322"/>
                <a:gd name="T47" fmla="*/ 327 h 372"/>
                <a:gd name="T48" fmla="*/ 227 w 322"/>
                <a:gd name="T49" fmla="*/ 326 h 372"/>
                <a:gd name="T50" fmla="*/ 235 w 322"/>
                <a:gd name="T51" fmla="*/ 299 h 372"/>
                <a:gd name="T52" fmla="*/ 234 w 322"/>
                <a:gd name="T53" fmla="*/ 293 h 372"/>
                <a:gd name="T54" fmla="*/ 238 w 322"/>
                <a:gd name="T55" fmla="*/ 290 h 372"/>
                <a:gd name="T56" fmla="*/ 266 w 322"/>
                <a:gd name="T57" fmla="*/ 248 h 372"/>
                <a:gd name="T58" fmla="*/ 274 w 322"/>
                <a:gd name="T59" fmla="*/ 250 h 372"/>
                <a:gd name="T60" fmla="*/ 272 w 322"/>
                <a:gd name="T61" fmla="*/ 269 h 372"/>
                <a:gd name="T62" fmla="*/ 303 w 322"/>
                <a:gd name="T63" fmla="*/ 243 h 372"/>
                <a:gd name="T64" fmla="*/ 296 w 322"/>
                <a:gd name="T65" fmla="*/ 229 h 372"/>
                <a:gd name="T66" fmla="*/ 303 w 322"/>
                <a:gd name="T67" fmla="*/ 182 h 372"/>
                <a:gd name="T68" fmla="*/ 287 w 322"/>
                <a:gd name="T69" fmla="*/ 180 h 372"/>
                <a:gd name="T70" fmla="*/ 285 w 322"/>
                <a:gd name="T71" fmla="*/ 177 h 372"/>
                <a:gd name="T72" fmla="*/ 281 w 322"/>
                <a:gd name="T73" fmla="*/ 154 h 372"/>
                <a:gd name="T74" fmla="*/ 322 w 322"/>
                <a:gd name="T75" fmla="*/ 153 h 372"/>
                <a:gd name="T76" fmla="*/ 287 w 322"/>
                <a:gd name="T77" fmla="*/ 115 h 372"/>
                <a:gd name="T78" fmla="*/ 311 w 322"/>
                <a:gd name="T79" fmla="*/ 88 h 372"/>
                <a:gd name="T80" fmla="*/ 295 w 322"/>
                <a:gd name="T81" fmla="*/ 90 h 372"/>
                <a:gd name="T82" fmla="*/ 294 w 322"/>
                <a:gd name="T83" fmla="*/ 88 h 372"/>
                <a:gd name="T84" fmla="*/ 274 w 322"/>
                <a:gd name="T85" fmla="*/ 63 h 372"/>
                <a:gd name="T86" fmla="*/ 214 w 322"/>
                <a:gd name="T87" fmla="*/ 86 h 372"/>
                <a:gd name="T88" fmla="*/ 208 w 322"/>
                <a:gd name="T89" fmla="*/ 86 h 372"/>
                <a:gd name="T90" fmla="*/ 206 w 322"/>
                <a:gd name="T91" fmla="*/ 48 h 372"/>
                <a:gd name="T92" fmla="*/ 217 w 322"/>
                <a:gd name="T93"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2" h="372">
                  <a:moveTo>
                    <a:pt x="198" y="5"/>
                  </a:moveTo>
                  <a:cubicBezTo>
                    <a:pt x="186" y="11"/>
                    <a:pt x="177" y="15"/>
                    <a:pt x="169" y="16"/>
                  </a:cubicBezTo>
                  <a:cubicBezTo>
                    <a:pt x="163" y="16"/>
                    <a:pt x="152" y="14"/>
                    <a:pt x="138" y="9"/>
                  </a:cubicBezTo>
                  <a:cubicBezTo>
                    <a:pt x="113" y="5"/>
                    <a:pt x="113" y="5"/>
                    <a:pt x="113" y="5"/>
                  </a:cubicBezTo>
                  <a:cubicBezTo>
                    <a:pt x="106" y="9"/>
                    <a:pt x="98" y="19"/>
                    <a:pt x="86" y="37"/>
                  </a:cubicBezTo>
                  <a:cubicBezTo>
                    <a:pt x="102" y="71"/>
                    <a:pt x="102" y="71"/>
                    <a:pt x="102" y="71"/>
                  </a:cubicBezTo>
                  <a:cubicBezTo>
                    <a:pt x="75" y="86"/>
                    <a:pt x="75" y="86"/>
                    <a:pt x="75" y="86"/>
                  </a:cubicBezTo>
                  <a:cubicBezTo>
                    <a:pt x="74" y="86"/>
                    <a:pt x="74" y="86"/>
                    <a:pt x="74" y="86"/>
                  </a:cubicBezTo>
                  <a:cubicBezTo>
                    <a:pt x="53" y="79"/>
                    <a:pt x="53" y="79"/>
                    <a:pt x="53" y="79"/>
                  </a:cubicBezTo>
                  <a:cubicBezTo>
                    <a:pt x="62" y="95"/>
                    <a:pt x="64" y="105"/>
                    <a:pt x="61" y="109"/>
                  </a:cubicBezTo>
                  <a:cubicBezTo>
                    <a:pt x="58" y="117"/>
                    <a:pt x="58" y="117"/>
                    <a:pt x="58" y="117"/>
                  </a:cubicBezTo>
                  <a:cubicBezTo>
                    <a:pt x="53" y="130"/>
                    <a:pt x="49" y="137"/>
                    <a:pt x="45" y="141"/>
                  </a:cubicBezTo>
                  <a:cubicBezTo>
                    <a:pt x="8" y="174"/>
                    <a:pt x="8" y="174"/>
                    <a:pt x="8" y="174"/>
                  </a:cubicBezTo>
                  <a:cubicBezTo>
                    <a:pt x="17" y="180"/>
                    <a:pt x="17" y="180"/>
                    <a:pt x="17" y="180"/>
                  </a:cubicBezTo>
                  <a:cubicBezTo>
                    <a:pt x="11" y="185"/>
                    <a:pt x="11" y="185"/>
                    <a:pt x="11" y="185"/>
                  </a:cubicBezTo>
                  <a:cubicBezTo>
                    <a:pt x="3" y="192"/>
                    <a:pt x="0" y="201"/>
                    <a:pt x="5" y="207"/>
                  </a:cubicBezTo>
                  <a:cubicBezTo>
                    <a:pt x="30" y="246"/>
                    <a:pt x="30" y="246"/>
                    <a:pt x="30" y="246"/>
                  </a:cubicBezTo>
                  <a:cubicBezTo>
                    <a:pt x="31" y="246"/>
                    <a:pt x="31" y="246"/>
                    <a:pt x="31" y="246"/>
                  </a:cubicBezTo>
                  <a:cubicBezTo>
                    <a:pt x="31" y="247"/>
                    <a:pt x="31" y="247"/>
                    <a:pt x="31" y="247"/>
                  </a:cubicBezTo>
                  <a:cubicBezTo>
                    <a:pt x="43" y="268"/>
                    <a:pt x="43" y="268"/>
                    <a:pt x="43" y="268"/>
                  </a:cubicBezTo>
                  <a:cubicBezTo>
                    <a:pt x="43" y="269"/>
                    <a:pt x="43" y="269"/>
                    <a:pt x="43" y="269"/>
                  </a:cubicBezTo>
                  <a:cubicBezTo>
                    <a:pt x="44" y="270"/>
                    <a:pt x="44" y="270"/>
                    <a:pt x="44" y="270"/>
                  </a:cubicBezTo>
                  <a:cubicBezTo>
                    <a:pt x="43" y="272"/>
                    <a:pt x="43" y="272"/>
                    <a:pt x="43" y="272"/>
                  </a:cubicBezTo>
                  <a:cubicBezTo>
                    <a:pt x="43" y="274"/>
                    <a:pt x="43" y="274"/>
                    <a:pt x="43" y="274"/>
                  </a:cubicBezTo>
                  <a:cubicBezTo>
                    <a:pt x="43" y="276"/>
                    <a:pt x="43" y="276"/>
                    <a:pt x="43" y="276"/>
                  </a:cubicBezTo>
                  <a:cubicBezTo>
                    <a:pt x="41" y="278"/>
                    <a:pt x="41" y="278"/>
                    <a:pt x="41" y="278"/>
                  </a:cubicBezTo>
                  <a:cubicBezTo>
                    <a:pt x="46" y="278"/>
                    <a:pt x="50" y="280"/>
                    <a:pt x="55" y="283"/>
                  </a:cubicBezTo>
                  <a:cubicBezTo>
                    <a:pt x="64" y="288"/>
                    <a:pt x="70" y="303"/>
                    <a:pt x="73" y="325"/>
                  </a:cubicBezTo>
                  <a:cubicBezTo>
                    <a:pt x="77" y="346"/>
                    <a:pt x="77" y="346"/>
                    <a:pt x="77" y="346"/>
                  </a:cubicBezTo>
                  <a:cubicBezTo>
                    <a:pt x="80" y="352"/>
                    <a:pt x="82" y="355"/>
                    <a:pt x="87" y="357"/>
                  </a:cubicBezTo>
                  <a:cubicBezTo>
                    <a:pt x="95" y="361"/>
                    <a:pt x="106" y="360"/>
                    <a:pt x="115" y="354"/>
                  </a:cubicBezTo>
                  <a:cubicBezTo>
                    <a:pt x="121" y="350"/>
                    <a:pt x="124" y="347"/>
                    <a:pt x="123" y="344"/>
                  </a:cubicBezTo>
                  <a:cubicBezTo>
                    <a:pt x="122" y="343"/>
                    <a:pt x="122" y="343"/>
                    <a:pt x="122" y="343"/>
                  </a:cubicBezTo>
                  <a:cubicBezTo>
                    <a:pt x="122" y="341"/>
                    <a:pt x="122" y="341"/>
                    <a:pt x="122" y="341"/>
                  </a:cubicBezTo>
                  <a:cubicBezTo>
                    <a:pt x="140" y="328"/>
                    <a:pt x="140" y="328"/>
                    <a:pt x="140" y="328"/>
                  </a:cubicBezTo>
                  <a:cubicBezTo>
                    <a:pt x="142" y="330"/>
                    <a:pt x="142" y="330"/>
                    <a:pt x="142" y="330"/>
                  </a:cubicBezTo>
                  <a:cubicBezTo>
                    <a:pt x="156" y="354"/>
                    <a:pt x="156" y="354"/>
                    <a:pt x="156" y="354"/>
                  </a:cubicBezTo>
                  <a:cubicBezTo>
                    <a:pt x="161" y="358"/>
                    <a:pt x="166" y="360"/>
                    <a:pt x="175" y="360"/>
                  </a:cubicBezTo>
                  <a:cubicBezTo>
                    <a:pt x="180" y="359"/>
                    <a:pt x="180" y="359"/>
                    <a:pt x="180" y="359"/>
                  </a:cubicBezTo>
                  <a:cubicBezTo>
                    <a:pt x="180" y="359"/>
                    <a:pt x="180" y="359"/>
                    <a:pt x="180" y="359"/>
                  </a:cubicBezTo>
                  <a:cubicBezTo>
                    <a:pt x="176" y="346"/>
                    <a:pt x="176" y="346"/>
                    <a:pt x="176" y="346"/>
                  </a:cubicBezTo>
                  <a:cubicBezTo>
                    <a:pt x="196" y="355"/>
                    <a:pt x="196" y="355"/>
                    <a:pt x="196" y="355"/>
                  </a:cubicBezTo>
                  <a:cubicBezTo>
                    <a:pt x="201" y="355"/>
                    <a:pt x="201" y="355"/>
                    <a:pt x="201" y="355"/>
                  </a:cubicBezTo>
                  <a:cubicBezTo>
                    <a:pt x="202" y="355"/>
                    <a:pt x="202" y="355"/>
                    <a:pt x="202" y="355"/>
                  </a:cubicBezTo>
                  <a:cubicBezTo>
                    <a:pt x="203" y="357"/>
                    <a:pt x="203" y="357"/>
                    <a:pt x="203" y="357"/>
                  </a:cubicBezTo>
                  <a:cubicBezTo>
                    <a:pt x="222" y="372"/>
                    <a:pt x="222" y="372"/>
                    <a:pt x="222" y="372"/>
                  </a:cubicBezTo>
                  <a:cubicBezTo>
                    <a:pt x="227" y="363"/>
                    <a:pt x="227" y="363"/>
                    <a:pt x="227" y="363"/>
                  </a:cubicBezTo>
                  <a:cubicBezTo>
                    <a:pt x="226" y="327"/>
                    <a:pt x="226" y="327"/>
                    <a:pt x="226" y="327"/>
                  </a:cubicBezTo>
                  <a:cubicBezTo>
                    <a:pt x="227" y="326"/>
                    <a:pt x="227" y="326"/>
                    <a:pt x="227" y="326"/>
                  </a:cubicBezTo>
                  <a:cubicBezTo>
                    <a:pt x="227" y="326"/>
                    <a:pt x="227" y="326"/>
                    <a:pt x="227" y="326"/>
                  </a:cubicBezTo>
                  <a:cubicBezTo>
                    <a:pt x="240" y="310"/>
                    <a:pt x="240" y="310"/>
                    <a:pt x="240" y="310"/>
                  </a:cubicBezTo>
                  <a:cubicBezTo>
                    <a:pt x="241" y="308"/>
                    <a:pt x="240" y="304"/>
                    <a:pt x="235" y="299"/>
                  </a:cubicBezTo>
                  <a:cubicBezTo>
                    <a:pt x="232" y="296"/>
                    <a:pt x="232" y="296"/>
                    <a:pt x="232" y="296"/>
                  </a:cubicBezTo>
                  <a:cubicBezTo>
                    <a:pt x="234" y="293"/>
                    <a:pt x="234" y="293"/>
                    <a:pt x="234" y="293"/>
                  </a:cubicBezTo>
                  <a:cubicBezTo>
                    <a:pt x="235" y="291"/>
                    <a:pt x="235" y="291"/>
                    <a:pt x="235" y="291"/>
                  </a:cubicBezTo>
                  <a:cubicBezTo>
                    <a:pt x="238" y="290"/>
                    <a:pt x="238" y="290"/>
                    <a:pt x="238" y="290"/>
                  </a:cubicBezTo>
                  <a:cubicBezTo>
                    <a:pt x="264" y="247"/>
                    <a:pt x="264" y="247"/>
                    <a:pt x="264" y="247"/>
                  </a:cubicBezTo>
                  <a:cubicBezTo>
                    <a:pt x="266" y="248"/>
                    <a:pt x="266" y="248"/>
                    <a:pt x="266" y="248"/>
                  </a:cubicBezTo>
                  <a:cubicBezTo>
                    <a:pt x="272" y="249"/>
                    <a:pt x="272" y="249"/>
                    <a:pt x="272" y="249"/>
                  </a:cubicBezTo>
                  <a:cubicBezTo>
                    <a:pt x="274" y="250"/>
                    <a:pt x="274" y="250"/>
                    <a:pt x="274" y="250"/>
                  </a:cubicBezTo>
                  <a:cubicBezTo>
                    <a:pt x="274" y="252"/>
                    <a:pt x="274" y="252"/>
                    <a:pt x="274" y="252"/>
                  </a:cubicBezTo>
                  <a:cubicBezTo>
                    <a:pt x="272" y="269"/>
                    <a:pt x="272" y="269"/>
                    <a:pt x="272" y="269"/>
                  </a:cubicBezTo>
                  <a:cubicBezTo>
                    <a:pt x="274" y="269"/>
                    <a:pt x="274" y="269"/>
                    <a:pt x="274" y="269"/>
                  </a:cubicBezTo>
                  <a:cubicBezTo>
                    <a:pt x="303" y="243"/>
                    <a:pt x="303" y="243"/>
                    <a:pt x="303" y="243"/>
                  </a:cubicBezTo>
                  <a:cubicBezTo>
                    <a:pt x="301" y="229"/>
                    <a:pt x="301" y="229"/>
                    <a:pt x="301" y="229"/>
                  </a:cubicBezTo>
                  <a:cubicBezTo>
                    <a:pt x="296" y="229"/>
                    <a:pt x="296" y="229"/>
                    <a:pt x="296" y="229"/>
                  </a:cubicBezTo>
                  <a:cubicBezTo>
                    <a:pt x="285" y="230"/>
                    <a:pt x="285" y="230"/>
                    <a:pt x="285" y="230"/>
                  </a:cubicBezTo>
                  <a:cubicBezTo>
                    <a:pt x="303" y="182"/>
                    <a:pt x="303" y="182"/>
                    <a:pt x="303" y="182"/>
                  </a:cubicBezTo>
                  <a:cubicBezTo>
                    <a:pt x="287" y="180"/>
                    <a:pt x="287" y="180"/>
                    <a:pt x="287" y="180"/>
                  </a:cubicBezTo>
                  <a:cubicBezTo>
                    <a:pt x="287" y="180"/>
                    <a:pt x="287" y="180"/>
                    <a:pt x="287" y="180"/>
                  </a:cubicBezTo>
                  <a:cubicBezTo>
                    <a:pt x="285" y="180"/>
                    <a:pt x="285" y="180"/>
                    <a:pt x="285" y="180"/>
                  </a:cubicBezTo>
                  <a:cubicBezTo>
                    <a:pt x="285" y="177"/>
                    <a:pt x="285" y="177"/>
                    <a:pt x="285" y="177"/>
                  </a:cubicBezTo>
                  <a:cubicBezTo>
                    <a:pt x="280" y="171"/>
                    <a:pt x="280" y="171"/>
                    <a:pt x="280" y="171"/>
                  </a:cubicBezTo>
                  <a:cubicBezTo>
                    <a:pt x="277" y="165"/>
                    <a:pt x="277" y="159"/>
                    <a:pt x="281" y="154"/>
                  </a:cubicBezTo>
                  <a:cubicBezTo>
                    <a:pt x="306" y="153"/>
                    <a:pt x="306" y="153"/>
                    <a:pt x="306" y="153"/>
                  </a:cubicBezTo>
                  <a:cubicBezTo>
                    <a:pt x="322" y="153"/>
                    <a:pt x="322" y="153"/>
                    <a:pt x="322" y="153"/>
                  </a:cubicBezTo>
                  <a:cubicBezTo>
                    <a:pt x="322" y="148"/>
                    <a:pt x="319" y="138"/>
                    <a:pt x="310" y="123"/>
                  </a:cubicBezTo>
                  <a:cubicBezTo>
                    <a:pt x="287" y="115"/>
                    <a:pt x="287" y="115"/>
                    <a:pt x="287" y="115"/>
                  </a:cubicBezTo>
                  <a:cubicBezTo>
                    <a:pt x="311" y="93"/>
                    <a:pt x="311" y="93"/>
                    <a:pt x="311" y="93"/>
                  </a:cubicBezTo>
                  <a:cubicBezTo>
                    <a:pt x="311" y="88"/>
                    <a:pt x="311" y="88"/>
                    <a:pt x="311" y="88"/>
                  </a:cubicBezTo>
                  <a:cubicBezTo>
                    <a:pt x="299" y="90"/>
                    <a:pt x="299" y="90"/>
                    <a:pt x="299" y="90"/>
                  </a:cubicBezTo>
                  <a:cubicBezTo>
                    <a:pt x="295" y="90"/>
                    <a:pt x="295" y="90"/>
                    <a:pt x="295" y="90"/>
                  </a:cubicBezTo>
                  <a:cubicBezTo>
                    <a:pt x="295" y="89"/>
                    <a:pt x="295" y="89"/>
                    <a:pt x="295" y="89"/>
                  </a:cubicBezTo>
                  <a:cubicBezTo>
                    <a:pt x="294" y="88"/>
                    <a:pt x="294" y="88"/>
                    <a:pt x="294" y="88"/>
                  </a:cubicBezTo>
                  <a:cubicBezTo>
                    <a:pt x="293" y="86"/>
                    <a:pt x="293" y="86"/>
                    <a:pt x="293" y="86"/>
                  </a:cubicBezTo>
                  <a:cubicBezTo>
                    <a:pt x="290" y="75"/>
                    <a:pt x="283" y="67"/>
                    <a:pt x="274" y="63"/>
                  </a:cubicBezTo>
                  <a:cubicBezTo>
                    <a:pt x="232" y="64"/>
                    <a:pt x="232" y="64"/>
                    <a:pt x="232" y="64"/>
                  </a:cubicBezTo>
                  <a:cubicBezTo>
                    <a:pt x="214" y="86"/>
                    <a:pt x="214" y="86"/>
                    <a:pt x="214" y="86"/>
                  </a:cubicBezTo>
                  <a:cubicBezTo>
                    <a:pt x="214" y="87"/>
                    <a:pt x="214" y="87"/>
                    <a:pt x="214" y="87"/>
                  </a:cubicBezTo>
                  <a:cubicBezTo>
                    <a:pt x="208" y="86"/>
                    <a:pt x="208" y="86"/>
                    <a:pt x="208" y="86"/>
                  </a:cubicBezTo>
                  <a:cubicBezTo>
                    <a:pt x="142" y="64"/>
                    <a:pt x="142" y="64"/>
                    <a:pt x="142" y="64"/>
                  </a:cubicBezTo>
                  <a:cubicBezTo>
                    <a:pt x="206" y="48"/>
                    <a:pt x="206" y="48"/>
                    <a:pt x="206" y="48"/>
                  </a:cubicBezTo>
                  <a:cubicBezTo>
                    <a:pt x="210" y="48"/>
                    <a:pt x="221" y="37"/>
                    <a:pt x="239" y="16"/>
                  </a:cubicBezTo>
                  <a:cubicBezTo>
                    <a:pt x="217" y="0"/>
                    <a:pt x="217" y="0"/>
                    <a:pt x="217" y="0"/>
                  </a:cubicBezTo>
                  <a:lnTo>
                    <a:pt x="198" y="5"/>
                  </a:lnTo>
                  <a:close/>
                </a:path>
              </a:pathLst>
            </a:custGeom>
            <a:solidFill>
              <a:srgbClr val="E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22" name="Freeform 25"/>
            <p:cNvSpPr>
              <a:spLocks/>
            </p:cNvSpPr>
            <p:nvPr/>
          </p:nvSpPr>
          <p:spPr bwMode="auto">
            <a:xfrm>
              <a:off x="5591176" y="3011488"/>
              <a:ext cx="398463" cy="488950"/>
            </a:xfrm>
            <a:custGeom>
              <a:avLst/>
              <a:gdLst>
                <a:gd name="T0" fmla="*/ 254 w 403"/>
                <a:gd name="T1" fmla="*/ 140 h 494"/>
                <a:gd name="T2" fmla="*/ 224 w 403"/>
                <a:gd name="T3" fmla="*/ 73 h 494"/>
                <a:gd name="T4" fmla="*/ 145 w 403"/>
                <a:gd name="T5" fmla="*/ 46 h 494"/>
                <a:gd name="T6" fmla="*/ 98 w 403"/>
                <a:gd name="T7" fmla="*/ 0 h 494"/>
                <a:gd name="T8" fmla="*/ 128 w 403"/>
                <a:gd name="T9" fmla="*/ 46 h 494"/>
                <a:gd name="T10" fmla="*/ 130 w 403"/>
                <a:gd name="T11" fmla="*/ 49 h 494"/>
                <a:gd name="T12" fmla="*/ 94 w 403"/>
                <a:gd name="T13" fmla="*/ 94 h 494"/>
                <a:gd name="T14" fmla="*/ 50 w 403"/>
                <a:gd name="T15" fmla="*/ 60 h 494"/>
                <a:gd name="T16" fmla="*/ 60 w 403"/>
                <a:gd name="T17" fmla="*/ 93 h 494"/>
                <a:gd name="T18" fmla="*/ 60 w 403"/>
                <a:gd name="T19" fmla="*/ 95 h 494"/>
                <a:gd name="T20" fmla="*/ 57 w 403"/>
                <a:gd name="T21" fmla="*/ 108 h 494"/>
                <a:gd name="T22" fmla="*/ 38 w 403"/>
                <a:gd name="T23" fmla="*/ 116 h 494"/>
                <a:gd name="T24" fmla="*/ 30 w 403"/>
                <a:gd name="T25" fmla="*/ 133 h 494"/>
                <a:gd name="T26" fmla="*/ 22 w 403"/>
                <a:gd name="T27" fmla="*/ 165 h 494"/>
                <a:gd name="T28" fmla="*/ 21 w 403"/>
                <a:gd name="T29" fmla="*/ 165 h 494"/>
                <a:gd name="T30" fmla="*/ 10 w 403"/>
                <a:gd name="T31" fmla="*/ 172 h 494"/>
                <a:gd name="T32" fmla="*/ 38 w 403"/>
                <a:gd name="T33" fmla="*/ 215 h 494"/>
                <a:gd name="T34" fmla="*/ 48 w 403"/>
                <a:gd name="T35" fmla="*/ 213 h 494"/>
                <a:gd name="T36" fmla="*/ 92 w 403"/>
                <a:gd name="T37" fmla="*/ 234 h 494"/>
                <a:gd name="T38" fmla="*/ 93 w 403"/>
                <a:gd name="T39" fmla="*/ 236 h 494"/>
                <a:gd name="T40" fmla="*/ 91 w 403"/>
                <a:gd name="T41" fmla="*/ 263 h 494"/>
                <a:gd name="T42" fmla="*/ 80 w 403"/>
                <a:gd name="T43" fmla="*/ 286 h 494"/>
                <a:gd name="T44" fmla="*/ 66 w 403"/>
                <a:gd name="T45" fmla="*/ 302 h 494"/>
                <a:gd name="T46" fmla="*/ 66 w 403"/>
                <a:gd name="T47" fmla="*/ 303 h 494"/>
                <a:gd name="T48" fmla="*/ 70 w 403"/>
                <a:gd name="T49" fmla="*/ 334 h 494"/>
                <a:gd name="T50" fmla="*/ 99 w 403"/>
                <a:gd name="T51" fmla="*/ 339 h 494"/>
                <a:gd name="T52" fmla="*/ 113 w 403"/>
                <a:gd name="T53" fmla="*/ 354 h 494"/>
                <a:gd name="T54" fmla="*/ 135 w 403"/>
                <a:gd name="T55" fmla="*/ 464 h 494"/>
                <a:gd name="T56" fmla="*/ 130 w 403"/>
                <a:gd name="T57" fmla="*/ 473 h 494"/>
                <a:gd name="T58" fmla="*/ 133 w 403"/>
                <a:gd name="T59" fmla="*/ 480 h 494"/>
                <a:gd name="T60" fmla="*/ 193 w 403"/>
                <a:gd name="T61" fmla="*/ 455 h 494"/>
                <a:gd name="T62" fmla="*/ 206 w 403"/>
                <a:gd name="T63" fmla="*/ 463 h 494"/>
                <a:gd name="T64" fmla="*/ 208 w 403"/>
                <a:gd name="T65" fmla="*/ 461 h 494"/>
                <a:gd name="T66" fmla="*/ 229 w 403"/>
                <a:gd name="T67" fmla="*/ 448 h 494"/>
                <a:gd name="T68" fmla="*/ 289 w 403"/>
                <a:gd name="T69" fmla="*/ 474 h 494"/>
                <a:gd name="T70" fmla="*/ 305 w 403"/>
                <a:gd name="T71" fmla="*/ 485 h 494"/>
                <a:gd name="T72" fmla="*/ 355 w 403"/>
                <a:gd name="T73" fmla="*/ 431 h 494"/>
                <a:gd name="T74" fmla="*/ 344 w 403"/>
                <a:gd name="T75" fmla="*/ 390 h 494"/>
                <a:gd name="T76" fmla="*/ 381 w 403"/>
                <a:gd name="T77" fmla="*/ 392 h 494"/>
                <a:gd name="T78" fmla="*/ 381 w 403"/>
                <a:gd name="T79" fmla="*/ 355 h 494"/>
                <a:gd name="T80" fmla="*/ 403 w 403"/>
                <a:gd name="T81" fmla="*/ 323 h 494"/>
                <a:gd name="T82" fmla="*/ 374 w 403"/>
                <a:gd name="T83" fmla="*/ 293 h 494"/>
                <a:gd name="T84" fmla="*/ 360 w 403"/>
                <a:gd name="T85" fmla="*/ 305 h 494"/>
                <a:gd name="T86" fmla="*/ 356 w 403"/>
                <a:gd name="T87" fmla="*/ 304 h 494"/>
                <a:gd name="T88" fmla="*/ 332 w 403"/>
                <a:gd name="T89" fmla="*/ 281 h 494"/>
                <a:gd name="T90" fmla="*/ 299 w 403"/>
                <a:gd name="T91" fmla="*/ 261 h 494"/>
                <a:gd name="T92" fmla="*/ 290 w 403"/>
                <a:gd name="T93" fmla="*/ 223 h 494"/>
                <a:gd name="T94" fmla="*/ 308 w 403"/>
                <a:gd name="T95" fmla="*/ 168 h 494"/>
                <a:gd name="T96" fmla="*/ 340 w 403"/>
                <a:gd name="T97" fmla="*/ 170 h 494"/>
                <a:gd name="T98" fmla="*/ 342 w 403"/>
                <a:gd name="T99" fmla="*/ 138 h 494"/>
                <a:gd name="T100" fmla="*/ 256 w 403"/>
                <a:gd name="T101" fmla="*/ 142 h 494"/>
                <a:gd name="T102" fmla="*/ 255 w 403"/>
                <a:gd name="T103" fmla="*/ 14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3" h="494">
                  <a:moveTo>
                    <a:pt x="255" y="140"/>
                  </a:moveTo>
                  <a:cubicBezTo>
                    <a:pt x="254" y="140"/>
                    <a:pt x="254" y="140"/>
                    <a:pt x="254" y="140"/>
                  </a:cubicBezTo>
                  <a:cubicBezTo>
                    <a:pt x="254" y="139"/>
                    <a:pt x="254" y="139"/>
                    <a:pt x="254" y="139"/>
                  </a:cubicBezTo>
                  <a:cubicBezTo>
                    <a:pt x="242" y="99"/>
                    <a:pt x="231" y="76"/>
                    <a:pt x="224" y="73"/>
                  </a:cubicBezTo>
                  <a:cubicBezTo>
                    <a:pt x="187" y="61"/>
                    <a:pt x="187" y="61"/>
                    <a:pt x="187" y="61"/>
                  </a:cubicBezTo>
                  <a:cubicBezTo>
                    <a:pt x="166" y="54"/>
                    <a:pt x="151" y="50"/>
                    <a:pt x="145" y="46"/>
                  </a:cubicBezTo>
                  <a:cubicBezTo>
                    <a:pt x="134" y="39"/>
                    <a:pt x="121" y="25"/>
                    <a:pt x="105" y="0"/>
                  </a:cubicBezTo>
                  <a:cubicBezTo>
                    <a:pt x="98" y="0"/>
                    <a:pt x="98" y="0"/>
                    <a:pt x="98" y="0"/>
                  </a:cubicBezTo>
                  <a:cubicBezTo>
                    <a:pt x="99" y="1"/>
                    <a:pt x="99" y="1"/>
                    <a:pt x="99" y="1"/>
                  </a:cubicBezTo>
                  <a:cubicBezTo>
                    <a:pt x="102" y="10"/>
                    <a:pt x="110" y="25"/>
                    <a:pt x="128" y="46"/>
                  </a:cubicBezTo>
                  <a:cubicBezTo>
                    <a:pt x="129" y="47"/>
                    <a:pt x="129" y="47"/>
                    <a:pt x="129" y="47"/>
                  </a:cubicBezTo>
                  <a:cubicBezTo>
                    <a:pt x="130" y="49"/>
                    <a:pt x="130" y="49"/>
                    <a:pt x="130" y="49"/>
                  </a:cubicBezTo>
                  <a:cubicBezTo>
                    <a:pt x="113" y="80"/>
                    <a:pt x="113" y="80"/>
                    <a:pt x="113" y="80"/>
                  </a:cubicBezTo>
                  <a:cubicBezTo>
                    <a:pt x="107" y="91"/>
                    <a:pt x="101" y="96"/>
                    <a:pt x="94" y="94"/>
                  </a:cubicBezTo>
                  <a:cubicBezTo>
                    <a:pt x="90" y="92"/>
                    <a:pt x="82" y="83"/>
                    <a:pt x="68" y="65"/>
                  </a:cubicBezTo>
                  <a:cubicBezTo>
                    <a:pt x="50" y="60"/>
                    <a:pt x="50" y="60"/>
                    <a:pt x="50" y="60"/>
                  </a:cubicBezTo>
                  <a:cubicBezTo>
                    <a:pt x="50" y="65"/>
                    <a:pt x="53" y="75"/>
                    <a:pt x="60" y="92"/>
                  </a:cubicBezTo>
                  <a:cubicBezTo>
                    <a:pt x="60" y="93"/>
                    <a:pt x="60" y="93"/>
                    <a:pt x="60" y="93"/>
                  </a:cubicBezTo>
                  <a:cubicBezTo>
                    <a:pt x="60" y="94"/>
                    <a:pt x="60" y="94"/>
                    <a:pt x="60" y="94"/>
                  </a:cubicBezTo>
                  <a:cubicBezTo>
                    <a:pt x="60" y="95"/>
                    <a:pt x="60" y="95"/>
                    <a:pt x="60" y="95"/>
                  </a:cubicBezTo>
                  <a:cubicBezTo>
                    <a:pt x="60" y="96"/>
                    <a:pt x="60" y="96"/>
                    <a:pt x="60" y="96"/>
                  </a:cubicBezTo>
                  <a:cubicBezTo>
                    <a:pt x="57" y="108"/>
                    <a:pt x="57" y="108"/>
                    <a:pt x="57" y="108"/>
                  </a:cubicBezTo>
                  <a:cubicBezTo>
                    <a:pt x="38" y="116"/>
                    <a:pt x="38" y="116"/>
                    <a:pt x="38" y="116"/>
                  </a:cubicBezTo>
                  <a:cubicBezTo>
                    <a:pt x="38" y="116"/>
                    <a:pt x="38" y="116"/>
                    <a:pt x="38" y="116"/>
                  </a:cubicBezTo>
                  <a:cubicBezTo>
                    <a:pt x="32" y="119"/>
                    <a:pt x="32" y="119"/>
                    <a:pt x="32" y="119"/>
                  </a:cubicBezTo>
                  <a:cubicBezTo>
                    <a:pt x="29" y="122"/>
                    <a:pt x="29" y="127"/>
                    <a:pt x="30" y="133"/>
                  </a:cubicBezTo>
                  <a:cubicBezTo>
                    <a:pt x="32" y="149"/>
                    <a:pt x="31" y="159"/>
                    <a:pt x="28" y="163"/>
                  </a:cubicBezTo>
                  <a:cubicBezTo>
                    <a:pt x="26" y="165"/>
                    <a:pt x="25" y="165"/>
                    <a:pt x="22" y="165"/>
                  </a:cubicBezTo>
                  <a:cubicBezTo>
                    <a:pt x="21" y="165"/>
                    <a:pt x="21" y="165"/>
                    <a:pt x="21" y="165"/>
                  </a:cubicBezTo>
                  <a:cubicBezTo>
                    <a:pt x="21" y="165"/>
                    <a:pt x="21" y="165"/>
                    <a:pt x="21" y="165"/>
                  </a:cubicBezTo>
                  <a:cubicBezTo>
                    <a:pt x="0" y="161"/>
                    <a:pt x="0" y="161"/>
                    <a:pt x="0" y="161"/>
                  </a:cubicBezTo>
                  <a:cubicBezTo>
                    <a:pt x="1" y="165"/>
                    <a:pt x="4" y="169"/>
                    <a:pt x="10" y="172"/>
                  </a:cubicBezTo>
                  <a:cubicBezTo>
                    <a:pt x="20" y="182"/>
                    <a:pt x="29" y="196"/>
                    <a:pt x="37" y="211"/>
                  </a:cubicBezTo>
                  <a:cubicBezTo>
                    <a:pt x="38" y="215"/>
                    <a:pt x="38" y="215"/>
                    <a:pt x="38" y="215"/>
                  </a:cubicBezTo>
                  <a:cubicBezTo>
                    <a:pt x="38" y="215"/>
                    <a:pt x="38" y="215"/>
                    <a:pt x="38" y="215"/>
                  </a:cubicBezTo>
                  <a:cubicBezTo>
                    <a:pt x="48" y="213"/>
                    <a:pt x="48" y="213"/>
                    <a:pt x="48" y="213"/>
                  </a:cubicBezTo>
                  <a:cubicBezTo>
                    <a:pt x="59" y="210"/>
                    <a:pt x="70" y="213"/>
                    <a:pt x="80" y="220"/>
                  </a:cubicBezTo>
                  <a:cubicBezTo>
                    <a:pt x="92" y="234"/>
                    <a:pt x="92" y="234"/>
                    <a:pt x="92" y="234"/>
                  </a:cubicBezTo>
                  <a:cubicBezTo>
                    <a:pt x="93" y="235"/>
                    <a:pt x="93" y="235"/>
                    <a:pt x="93" y="235"/>
                  </a:cubicBezTo>
                  <a:cubicBezTo>
                    <a:pt x="93" y="236"/>
                    <a:pt x="93" y="236"/>
                    <a:pt x="93" y="236"/>
                  </a:cubicBezTo>
                  <a:cubicBezTo>
                    <a:pt x="92" y="236"/>
                    <a:pt x="92" y="236"/>
                    <a:pt x="92" y="236"/>
                  </a:cubicBezTo>
                  <a:cubicBezTo>
                    <a:pt x="91" y="263"/>
                    <a:pt x="91" y="263"/>
                    <a:pt x="91" y="263"/>
                  </a:cubicBezTo>
                  <a:cubicBezTo>
                    <a:pt x="94" y="267"/>
                    <a:pt x="96" y="273"/>
                    <a:pt x="94" y="277"/>
                  </a:cubicBezTo>
                  <a:cubicBezTo>
                    <a:pt x="92" y="282"/>
                    <a:pt x="88" y="285"/>
                    <a:pt x="80" y="286"/>
                  </a:cubicBezTo>
                  <a:cubicBezTo>
                    <a:pt x="72" y="286"/>
                    <a:pt x="68" y="292"/>
                    <a:pt x="66" y="302"/>
                  </a:cubicBezTo>
                  <a:cubicBezTo>
                    <a:pt x="66" y="302"/>
                    <a:pt x="66" y="302"/>
                    <a:pt x="66" y="302"/>
                  </a:cubicBezTo>
                  <a:cubicBezTo>
                    <a:pt x="66" y="302"/>
                    <a:pt x="66" y="302"/>
                    <a:pt x="66" y="302"/>
                  </a:cubicBezTo>
                  <a:cubicBezTo>
                    <a:pt x="66" y="303"/>
                    <a:pt x="66" y="303"/>
                    <a:pt x="66" y="303"/>
                  </a:cubicBezTo>
                  <a:cubicBezTo>
                    <a:pt x="57" y="321"/>
                    <a:pt x="57" y="321"/>
                    <a:pt x="57" y="321"/>
                  </a:cubicBezTo>
                  <a:cubicBezTo>
                    <a:pt x="70" y="334"/>
                    <a:pt x="70" y="334"/>
                    <a:pt x="70" y="334"/>
                  </a:cubicBezTo>
                  <a:cubicBezTo>
                    <a:pt x="97" y="339"/>
                    <a:pt x="97" y="339"/>
                    <a:pt x="97" y="339"/>
                  </a:cubicBezTo>
                  <a:cubicBezTo>
                    <a:pt x="99" y="339"/>
                    <a:pt x="99" y="339"/>
                    <a:pt x="99" y="339"/>
                  </a:cubicBezTo>
                  <a:cubicBezTo>
                    <a:pt x="99" y="339"/>
                    <a:pt x="99" y="339"/>
                    <a:pt x="99" y="339"/>
                  </a:cubicBezTo>
                  <a:cubicBezTo>
                    <a:pt x="113" y="354"/>
                    <a:pt x="113" y="354"/>
                    <a:pt x="113" y="354"/>
                  </a:cubicBezTo>
                  <a:cubicBezTo>
                    <a:pt x="96" y="379"/>
                    <a:pt x="96" y="379"/>
                    <a:pt x="96" y="379"/>
                  </a:cubicBezTo>
                  <a:cubicBezTo>
                    <a:pt x="135" y="464"/>
                    <a:pt x="135" y="464"/>
                    <a:pt x="135" y="464"/>
                  </a:cubicBezTo>
                  <a:cubicBezTo>
                    <a:pt x="136" y="466"/>
                    <a:pt x="136" y="466"/>
                    <a:pt x="136" y="466"/>
                  </a:cubicBezTo>
                  <a:cubicBezTo>
                    <a:pt x="130" y="473"/>
                    <a:pt x="130" y="473"/>
                    <a:pt x="130" y="473"/>
                  </a:cubicBezTo>
                  <a:cubicBezTo>
                    <a:pt x="132" y="480"/>
                    <a:pt x="132" y="480"/>
                    <a:pt x="132" y="480"/>
                  </a:cubicBezTo>
                  <a:cubicBezTo>
                    <a:pt x="133" y="480"/>
                    <a:pt x="133" y="480"/>
                    <a:pt x="133" y="480"/>
                  </a:cubicBezTo>
                  <a:cubicBezTo>
                    <a:pt x="205" y="434"/>
                    <a:pt x="205" y="434"/>
                    <a:pt x="205" y="434"/>
                  </a:cubicBezTo>
                  <a:cubicBezTo>
                    <a:pt x="193" y="455"/>
                    <a:pt x="193" y="455"/>
                    <a:pt x="193" y="455"/>
                  </a:cubicBezTo>
                  <a:cubicBezTo>
                    <a:pt x="184" y="471"/>
                    <a:pt x="179" y="485"/>
                    <a:pt x="176" y="494"/>
                  </a:cubicBezTo>
                  <a:cubicBezTo>
                    <a:pt x="189" y="489"/>
                    <a:pt x="200" y="480"/>
                    <a:pt x="206" y="463"/>
                  </a:cubicBezTo>
                  <a:cubicBezTo>
                    <a:pt x="207" y="461"/>
                    <a:pt x="207" y="461"/>
                    <a:pt x="207" y="461"/>
                  </a:cubicBezTo>
                  <a:cubicBezTo>
                    <a:pt x="208" y="461"/>
                    <a:pt x="208" y="461"/>
                    <a:pt x="208" y="461"/>
                  </a:cubicBezTo>
                  <a:cubicBezTo>
                    <a:pt x="228" y="450"/>
                    <a:pt x="228" y="450"/>
                    <a:pt x="228" y="450"/>
                  </a:cubicBezTo>
                  <a:cubicBezTo>
                    <a:pt x="229" y="448"/>
                    <a:pt x="229" y="448"/>
                    <a:pt x="229" y="448"/>
                  </a:cubicBezTo>
                  <a:cubicBezTo>
                    <a:pt x="258" y="473"/>
                    <a:pt x="258" y="473"/>
                    <a:pt x="258" y="473"/>
                  </a:cubicBezTo>
                  <a:cubicBezTo>
                    <a:pt x="289" y="474"/>
                    <a:pt x="289" y="474"/>
                    <a:pt x="289" y="474"/>
                  </a:cubicBezTo>
                  <a:cubicBezTo>
                    <a:pt x="290" y="475"/>
                    <a:pt x="290" y="475"/>
                    <a:pt x="290" y="475"/>
                  </a:cubicBezTo>
                  <a:cubicBezTo>
                    <a:pt x="305" y="485"/>
                    <a:pt x="305" y="485"/>
                    <a:pt x="305" y="485"/>
                  </a:cubicBezTo>
                  <a:cubicBezTo>
                    <a:pt x="344" y="451"/>
                    <a:pt x="344" y="451"/>
                    <a:pt x="344" y="451"/>
                  </a:cubicBezTo>
                  <a:cubicBezTo>
                    <a:pt x="347" y="448"/>
                    <a:pt x="351" y="442"/>
                    <a:pt x="355" y="431"/>
                  </a:cubicBezTo>
                  <a:cubicBezTo>
                    <a:pt x="359" y="423"/>
                    <a:pt x="359" y="423"/>
                    <a:pt x="359" y="423"/>
                  </a:cubicBezTo>
                  <a:cubicBezTo>
                    <a:pt x="360" y="418"/>
                    <a:pt x="355" y="408"/>
                    <a:pt x="344" y="390"/>
                  </a:cubicBezTo>
                  <a:cubicBezTo>
                    <a:pt x="335" y="376"/>
                    <a:pt x="335" y="376"/>
                    <a:pt x="335" y="376"/>
                  </a:cubicBezTo>
                  <a:cubicBezTo>
                    <a:pt x="381" y="392"/>
                    <a:pt x="381" y="392"/>
                    <a:pt x="381" y="392"/>
                  </a:cubicBezTo>
                  <a:cubicBezTo>
                    <a:pt x="395" y="385"/>
                    <a:pt x="395" y="385"/>
                    <a:pt x="395" y="385"/>
                  </a:cubicBezTo>
                  <a:cubicBezTo>
                    <a:pt x="381" y="355"/>
                    <a:pt x="381" y="355"/>
                    <a:pt x="381" y="355"/>
                  </a:cubicBezTo>
                  <a:cubicBezTo>
                    <a:pt x="380" y="354"/>
                    <a:pt x="380" y="354"/>
                    <a:pt x="380" y="354"/>
                  </a:cubicBezTo>
                  <a:cubicBezTo>
                    <a:pt x="403" y="323"/>
                    <a:pt x="403" y="323"/>
                    <a:pt x="403" y="323"/>
                  </a:cubicBezTo>
                  <a:cubicBezTo>
                    <a:pt x="394" y="309"/>
                    <a:pt x="394" y="309"/>
                    <a:pt x="394" y="309"/>
                  </a:cubicBezTo>
                  <a:cubicBezTo>
                    <a:pt x="384" y="298"/>
                    <a:pt x="378" y="293"/>
                    <a:pt x="374" y="293"/>
                  </a:cubicBezTo>
                  <a:cubicBezTo>
                    <a:pt x="372" y="294"/>
                    <a:pt x="372" y="294"/>
                    <a:pt x="372" y="294"/>
                  </a:cubicBezTo>
                  <a:cubicBezTo>
                    <a:pt x="360" y="305"/>
                    <a:pt x="360" y="305"/>
                    <a:pt x="360" y="305"/>
                  </a:cubicBezTo>
                  <a:cubicBezTo>
                    <a:pt x="358" y="304"/>
                    <a:pt x="358" y="304"/>
                    <a:pt x="358" y="304"/>
                  </a:cubicBezTo>
                  <a:cubicBezTo>
                    <a:pt x="356" y="304"/>
                    <a:pt x="356" y="304"/>
                    <a:pt x="356" y="304"/>
                  </a:cubicBezTo>
                  <a:cubicBezTo>
                    <a:pt x="337" y="298"/>
                    <a:pt x="337" y="298"/>
                    <a:pt x="337" y="298"/>
                  </a:cubicBezTo>
                  <a:cubicBezTo>
                    <a:pt x="332" y="281"/>
                    <a:pt x="332" y="281"/>
                    <a:pt x="332" y="281"/>
                  </a:cubicBezTo>
                  <a:cubicBezTo>
                    <a:pt x="324" y="280"/>
                    <a:pt x="317" y="276"/>
                    <a:pt x="311" y="268"/>
                  </a:cubicBezTo>
                  <a:cubicBezTo>
                    <a:pt x="299" y="261"/>
                    <a:pt x="299" y="261"/>
                    <a:pt x="299" y="261"/>
                  </a:cubicBezTo>
                  <a:cubicBezTo>
                    <a:pt x="289" y="257"/>
                    <a:pt x="284" y="252"/>
                    <a:pt x="284" y="246"/>
                  </a:cubicBezTo>
                  <a:cubicBezTo>
                    <a:pt x="282" y="240"/>
                    <a:pt x="284" y="233"/>
                    <a:pt x="290" y="223"/>
                  </a:cubicBezTo>
                  <a:cubicBezTo>
                    <a:pt x="302" y="206"/>
                    <a:pt x="308" y="192"/>
                    <a:pt x="308" y="182"/>
                  </a:cubicBezTo>
                  <a:cubicBezTo>
                    <a:pt x="308" y="168"/>
                    <a:pt x="308" y="168"/>
                    <a:pt x="308" y="168"/>
                  </a:cubicBezTo>
                  <a:cubicBezTo>
                    <a:pt x="316" y="169"/>
                    <a:pt x="316" y="169"/>
                    <a:pt x="316" y="169"/>
                  </a:cubicBezTo>
                  <a:cubicBezTo>
                    <a:pt x="340" y="170"/>
                    <a:pt x="340" y="170"/>
                    <a:pt x="340" y="170"/>
                  </a:cubicBezTo>
                  <a:cubicBezTo>
                    <a:pt x="342" y="168"/>
                    <a:pt x="345" y="158"/>
                    <a:pt x="350" y="139"/>
                  </a:cubicBezTo>
                  <a:cubicBezTo>
                    <a:pt x="342" y="138"/>
                    <a:pt x="342" y="138"/>
                    <a:pt x="342" y="138"/>
                  </a:cubicBezTo>
                  <a:cubicBezTo>
                    <a:pt x="325" y="149"/>
                    <a:pt x="313" y="157"/>
                    <a:pt x="303" y="160"/>
                  </a:cubicBezTo>
                  <a:cubicBezTo>
                    <a:pt x="292" y="163"/>
                    <a:pt x="277" y="157"/>
                    <a:pt x="256" y="142"/>
                  </a:cubicBezTo>
                  <a:cubicBezTo>
                    <a:pt x="256" y="141"/>
                    <a:pt x="256" y="141"/>
                    <a:pt x="256" y="141"/>
                  </a:cubicBezTo>
                  <a:lnTo>
                    <a:pt x="255"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23" name="Freeform 26"/>
            <p:cNvSpPr>
              <a:spLocks/>
            </p:cNvSpPr>
            <p:nvPr/>
          </p:nvSpPr>
          <p:spPr bwMode="auto">
            <a:xfrm>
              <a:off x="5667376" y="2446338"/>
              <a:ext cx="106363" cy="152400"/>
            </a:xfrm>
            <a:custGeom>
              <a:avLst/>
              <a:gdLst>
                <a:gd name="T0" fmla="*/ 63 w 107"/>
                <a:gd name="T1" fmla="*/ 3 h 154"/>
                <a:gd name="T2" fmla="*/ 59 w 107"/>
                <a:gd name="T3" fmla="*/ 0 h 154"/>
                <a:gd name="T4" fmla="*/ 44 w 107"/>
                <a:gd name="T5" fmla="*/ 17 h 154"/>
                <a:gd name="T6" fmla="*/ 40 w 107"/>
                <a:gd name="T7" fmla="*/ 15 h 154"/>
                <a:gd name="T8" fmla="*/ 39 w 107"/>
                <a:gd name="T9" fmla="*/ 16 h 154"/>
                <a:gd name="T10" fmla="*/ 40 w 107"/>
                <a:gd name="T11" fmla="*/ 17 h 154"/>
                <a:gd name="T12" fmla="*/ 31 w 107"/>
                <a:gd name="T13" fmla="*/ 27 h 154"/>
                <a:gd name="T14" fmla="*/ 27 w 107"/>
                <a:gd name="T15" fmla="*/ 29 h 154"/>
                <a:gd name="T16" fmla="*/ 15 w 107"/>
                <a:gd name="T17" fmla="*/ 35 h 154"/>
                <a:gd name="T18" fmla="*/ 14 w 107"/>
                <a:gd name="T19" fmla="*/ 43 h 154"/>
                <a:gd name="T20" fmla="*/ 7 w 107"/>
                <a:gd name="T21" fmla="*/ 66 h 154"/>
                <a:gd name="T22" fmla="*/ 2 w 107"/>
                <a:gd name="T23" fmla="*/ 79 h 154"/>
                <a:gd name="T24" fmla="*/ 1 w 107"/>
                <a:gd name="T25" fmla="*/ 102 h 154"/>
                <a:gd name="T26" fmla="*/ 8 w 107"/>
                <a:gd name="T27" fmla="*/ 133 h 154"/>
                <a:gd name="T28" fmla="*/ 26 w 107"/>
                <a:gd name="T29" fmla="*/ 147 h 154"/>
                <a:gd name="T30" fmla="*/ 50 w 107"/>
                <a:gd name="T31" fmla="*/ 154 h 154"/>
                <a:gd name="T32" fmla="*/ 74 w 107"/>
                <a:gd name="T33" fmla="*/ 144 h 154"/>
                <a:gd name="T34" fmla="*/ 68 w 107"/>
                <a:gd name="T35" fmla="*/ 132 h 154"/>
                <a:gd name="T36" fmla="*/ 68 w 107"/>
                <a:gd name="T37" fmla="*/ 130 h 154"/>
                <a:gd name="T38" fmla="*/ 68 w 107"/>
                <a:gd name="T39" fmla="*/ 129 h 154"/>
                <a:gd name="T40" fmla="*/ 70 w 107"/>
                <a:gd name="T41" fmla="*/ 120 h 154"/>
                <a:gd name="T42" fmla="*/ 70 w 107"/>
                <a:gd name="T43" fmla="*/ 119 h 154"/>
                <a:gd name="T44" fmla="*/ 82 w 107"/>
                <a:gd name="T45" fmla="*/ 98 h 154"/>
                <a:gd name="T46" fmla="*/ 102 w 107"/>
                <a:gd name="T47" fmla="*/ 98 h 154"/>
                <a:gd name="T48" fmla="*/ 107 w 107"/>
                <a:gd name="T49" fmla="*/ 97 h 154"/>
                <a:gd name="T50" fmla="*/ 87 w 107"/>
                <a:gd name="T51" fmla="*/ 64 h 154"/>
                <a:gd name="T52" fmla="*/ 79 w 107"/>
                <a:gd name="T53" fmla="*/ 53 h 154"/>
                <a:gd name="T54" fmla="*/ 70 w 107"/>
                <a:gd name="T55" fmla="*/ 23 h 154"/>
                <a:gd name="T56" fmla="*/ 63 w 107"/>
                <a:gd name="T57" fmla="*/ 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7" h="154">
                  <a:moveTo>
                    <a:pt x="63" y="3"/>
                  </a:moveTo>
                  <a:cubicBezTo>
                    <a:pt x="59" y="0"/>
                    <a:pt x="59" y="0"/>
                    <a:pt x="59" y="0"/>
                  </a:cubicBezTo>
                  <a:cubicBezTo>
                    <a:pt x="54" y="0"/>
                    <a:pt x="49" y="6"/>
                    <a:pt x="44" y="17"/>
                  </a:cubicBezTo>
                  <a:cubicBezTo>
                    <a:pt x="40" y="15"/>
                    <a:pt x="40" y="15"/>
                    <a:pt x="40" y="15"/>
                  </a:cubicBezTo>
                  <a:cubicBezTo>
                    <a:pt x="39" y="16"/>
                    <a:pt x="39" y="16"/>
                    <a:pt x="39" y="16"/>
                  </a:cubicBezTo>
                  <a:cubicBezTo>
                    <a:pt x="40" y="17"/>
                    <a:pt x="40" y="17"/>
                    <a:pt x="40" y="17"/>
                  </a:cubicBezTo>
                  <a:cubicBezTo>
                    <a:pt x="31" y="27"/>
                    <a:pt x="31" y="27"/>
                    <a:pt x="31" y="27"/>
                  </a:cubicBezTo>
                  <a:cubicBezTo>
                    <a:pt x="27" y="29"/>
                    <a:pt x="27" y="29"/>
                    <a:pt x="27" y="29"/>
                  </a:cubicBezTo>
                  <a:cubicBezTo>
                    <a:pt x="15" y="35"/>
                    <a:pt x="15" y="35"/>
                    <a:pt x="15" y="35"/>
                  </a:cubicBezTo>
                  <a:cubicBezTo>
                    <a:pt x="14" y="43"/>
                    <a:pt x="14" y="43"/>
                    <a:pt x="14" y="43"/>
                  </a:cubicBezTo>
                  <a:cubicBezTo>
                    <a:pt x="15" y="54"/>
                    <a:pt x="12" y="63"/>
                    <a:pt x="7" y="66"/>
                  </a:cubicBezTo>
                  <a:cubicBezTo>
                    <a:pt x="2" y="79"/>
                    <a:pt x="2" y="79"/>
                    <a:pt x="2" y="79"/>
                  </a:cubicBezTo>
                  <a:cubicBezTo>
                    <a:pt x="1" y="82"/>
                    <a:pt x="0" y="90"/>
                    <a:pt x="1" y="102"/>
                  </a:cubicBezTo>
                  <a:cubicBezTo>
                    <a:pt x="8" y="133"/>
                    <a:pt x="8" y="133"/>
                    <a:pt x="8" y="133"/>
                  </a:cubicBezTo>
                  <a:cubicBezTo>
                    <a:pt x="10" y="138"/>
                    <a:pt x="15" y="143"/>
                    <a:pt x="26" y="147"/>
                  </a:cubicBezTo>
                  <a:cubicBezTo>
                    <a:pt x="50" y="154"/>
                    <a:pt x="50" y="154"/>
                    <a:pt x="50" y="154"/>
                  </a:cubicBezTo>
                  <a:cubicBezTo>
                    <a:pt x="56" y="154"/>
                    <a:pt x="65" y="150"/>
                    <a:pt x="74" y="144"/>
                  </a:cubicBezTo>
                  <a:cubicBezTo>
                    <a:pt x="68" y="132"/>
                    <a:pt x="68" y="132"/>
                    <a:pt x="68" y="132"/>
                  </a:cubicBezTo>
                  <a:cubicBezTo>
                    <a:pt x="68" y="130"/>
                    <a:pt x="68" y="130"/>
                    <a:pt x="68" y="130"/>
                  </a:cubicBezTo>
                  <a:cubicBezTo>
                    <a:pt x="68" y="129"/>
                    <a:pt x="68" y="129"/>
                    <a:pt x="68" y="129"/>
                  </a:cubicBezTo>
                  <a:cubicBezTo>
                    <a:pt x="70" y="120"/>
                    <a:pt x="70" y="120"/>
                    <a:pt x="70" y="120"/>
                  </a:cubicBezTo>
                  <a:cubicBezTo>
                    <a:pt x="70" y="119"/>
                    <a:pt x="70" y="119"/>
                    <a:pt x="70" y="119"/>
                  </a:cubicBezTo>
                  <a:cubicBezTo>
                    <a:pt x="82" y="98"/>
                    <a:pt x="82" y="98"/>
                    <a:pt x="82" y="98"/>
                  </a:cubicBezTo>
                  <a:cubicBezTo>
                    <a:pt x="102" y="98"/>
                    <a:pt x="102" y="98"/>
                    <a:pt x="102" y="98"/>
                  </a:cubicBezTo>
                  <a:cubicBezTo>
                    <a:pt x="107" y="97"/>
                    <a:pt x="107" y="97"/>
                    <a:pt x="107" y="97"/>
                  </a:cubicBezTo>
                  <a:cubicBezTo>
                    <a:pt x="105" y="90"/>
                    <a:pt x="98" y="79"/>
                    <a:pt x="87" y="64"/>
                  </a:cubicBezTo>
                  <a:cubicBezTo>
                    <a:pt x="79" y="53"/>
                    <a:pt x="79" y="53"/>
                    <a:pt x="79" y="53"/>
                  </a:cubicBezTo>
                  <a:cubicBezTo>
                    <a:pt x="75" y="45"/>
                    <a:pt x="71" y="35"/>
                    <a:pt x="70" y="23"/>
                  </a:cubicBezTo>
                  <a:cubicBezTo>
                    <a:pt x="68" y="13"/>
                    <a:pt x="65" y="7"/>
                    <a:pt x="6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24" name="Freeform 27"/>
            <p:cNvSpPr>
              <a:spLocks/>
            </p:cNvSpPr>
            <p:nvPr/>
          </p:nvSpPr>
          <p:spPr bwMode="auto">
            <a:xfrm>
              <a:off x="5564188" y="2378075"/>
              <a:ext cx="139700" cy="150813"/>
            </a:xfrm>
            <a:custGeom>
              <a:avLst/>
              <a:gdLst>
                <a:gd name="T0" fmla="*/ 71 w 141"/>
                <a:gd name="T1" fmla="*/ 31 h 152"/>
                <a:gd name="T2" fmla="*/ 68 w 141"/>
                <a:gd name="T3" fmla="*/ 35 h 152"/>
                <a:gd name="T4" fmla="*/ 65 w 141"/>
                <a:gd name="T5" fmla="*/ 34 h 152"/>
                <a:gd name="T6" fmla="*/ 52 w 141"/>
                <a:gd name="T7" fmla="*/ 31 h 152"/>
                <a:gd name="T8" fmla="*/ 50 w 141"/>
                <a:gd name="T9" fmla="*/ 38 h 152"/>
                <a:gd name="T10" fmla="*/ 50 w 141"/>
                <a:gd name="T11" fmla="*/ 41 h 152"/>
                <a:gd name="T12" fmla="*/ 47 w 141"/>
                <a:gd name="T13" fmla="*/ 41 h 152"/>
                <a:gd name="T14" fmla="*/ 25 w 141"/>
                <a:gd name="T15" fmla="*/ 49 h 152"/>
                <a:gd name="T16" fmla="*/ 24 w 141"/>
                <a:gd name="T17" fmla="*/ 53 h 152"/>
                <a:gd name="T18" fmla="*/ 31 w 141"/>
                <a:gd name="T19" fmla="*/ 75 h 152"/>
                <a:gd name="T20" fmla="*/ 34 w 141"/>
                <a:gd name="T21" fmla="*/ 77 h 152"/>
                <a:gd name="T22" fmla="*/ 31 w 141"/>
                <a:gd name="T23" fmla="*/ 80 h 152"/>
                <a:gd name="T24" fmla="*/ 5 w 141"/>
                <a:gd name="T25" fmla="*/ 109 h 152"/>
                <a:gd name="T26" fmla="*/ 0 w 141"/>
                <a:gd name="T27" fmla="*/ 118 h 152"/>
                <a:gd name="T28" fmla="*/ 7 w 141"/>
                <a:gd name="T29" fmla="*/ 128 h 152"/>
                <a:gd name="T30" fmla="*/ 19 w 141"/>
                <a:gd name="T31" fmla="*/ 132 h 152"/>
                <a:gd name="T32" fmla="*/ 28 w 141"/>
                <a:gd name="T33" fmla="*/ 133 h 152"/>
                <a:gd name="T34" fmla="*/ 53 w 141"/>
                <a:gd name="T35" fmla="*/ 139 h 152"/>
                <a:gd name="T36" fmla="*/ 63 w 141"/>
                <a:gd name="T37" fmla="*/ 147 h 152"/>
                <a:gd name="T38" fmla="*/ 82 w 141"/>
                <a:gd name="T39" fmla="*/ 152 h 152"/>
                <a:gd name="T40" fmla="*/ 96 w 141"/>
                <a:gd name="T41" fmla="*/ 140 h 152"/>
                <a:gd name="T42" fmla="*/ 104 w 141"/>
                <a:gd name="T43" fmla="*/ 131 h 152"/>
                <a:gd name="T44" fmla="*/ 111 w 141"/>
                <a:gd name="T45" fmla="*/ 111 h 152"/>
                <a:gd name="T46" fmla="*/ 105 w 141"/>
                <a:gd name="T47" fmla="*/ 87 h 152"/>
                <a:gd name="T48" fmla="*/ 114 w 141"/>
                <a:gd name="T49" fmla="*/ 90 h 152"/>
                <a:gd name="T50" fmla="*/ 128 w 141"/>
                <a:gd name="T51" fmla="*/ 91 h 152"/>
                <a:gd name="T52" fmla="*/ 134 w 141"/>
                <a:gd name="T53" fmla="*/ 86 h 152"/>
                <a:gd name="T54" fmla="*/ 136 w 141"/>
                <a:gd name="T55" fmla="*/ 81 h 152"/>
                <a:gd name="T56" fmla="*/ 125 w 141"/>
                <a:gd name="T57" fmla="*/ 50 h 152"/>
                <a:gd name="T58" fmla="*/ 129 w 141"/>
                <a:gd name="T59" fmla="*/ 40 h 152"/>
                <a:gd name="T60" fmla="*/ 140 w 141"/>
                <a:gd name="T61" fmla="*/ 30 h 152"/>
                <a:gd name="T62" fmla="*/ 141 w 141"/>
                <a:gd name="T63" fmla="*/ 30 h 152"/>
                <a:gd name="T64" fmla="*/ 139 w 141"/>
                <a:gd name="T65" fmla="*/ 23 h 152"/>
                <a:gd name="T66" fmla="*/ 114 w 141"/>
                <a:gd name="T67" fmla="*/ 24 h 152"/>
                <a:gd name="T68" fmla="*/ 114 w 141"/>
                <a:gd name="T69" fmla="*/ 23 h 152"/>
                <a:gd name="T70" fmla="*/ 91 w 141"/>
                <a:gd name="T71" fmla="*/ 7 h 152"/>
                <a:gd name="T72" fmla="*/ 63 w 141"/>
                <a:gd name="T73" fmla="*/ 2 h 152"/>
                <a:gd name="T74" fmla="*/ 60 w 141"/>
                <a:gd name="T75" fmla="*/ 4 h 152"/>
                <a:gd name="T76" fmla="*/ 66 w 141"/>
                <a:gd name="T77" fmla="*/ 15 h 152"/>
                <a:gd name="T78" fmla="*/ 71 w 141"/>
                <a:gd name="T79" fmla="*/ 3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1" h="152">
                  <a:moveTo>
                    <a:pt x="71" y="31"/>
                  </a:moveTo>
                  <a:cubicBezTo>
                    <a:pt x="68" y="35"/>
                    <a:pt x="68" y="35"/>
                    <a:pt x="68" y="35"/>
                  </a:cubicBezTo>
                  <a:cubicBezTo>
                    <a:pt x="65" y="34"/>
                    <a:pt x="65" y="34"/>
                    <a:pt x="65" y="34"/>
                  </a:cubicBezTo>
                  <a:cubicBezTo>
                    <a:pt x="52" y="31"/>
                    <a:pt x="52" y="31"/>
                    <a:pt x="52" y="31"/>
                  </a:cubicBezTo>
                  <a:cubicBezTo>
                    <a:pt x="50" y="38"/>
                    <a:pt x="50" y="38"/>
                    <a:pt x="50" y="38"/>
                  </a:cubicBezTo>
                  <a:cubicBezTo>
                    <a:pt x="50" y="41"/>
                    <a:pt x="50" y="41"/>
                    <a:pt x="50" y="41"/>
                  </a:cubicBezTo>
                  <a:cubicBezTo>
                    <a:pt x="47" y="41"/>
                    <a:pt x="47" y="41"/>
                    <a:pt x="47" y="41"/>
                  </a:cubicBezTo>
                  <a:cubicBezTo>
                    <a:pt x="25" y="49"/>
                    <a:pt x="25" y="49"/>
                    <a:pt x="25" y="49"/>
                  </a:cubicBezTo>
                  <a:cubicBezTo>
                    <a:pt x="24" y="53"/>
                    <a:pt x="24" y="53"/>
                    <a:pt x="24" y="53"/>
                  </a:cubicBezTo>
                  <a:cubicBezTo>
                    <a:pt x="21" y="60"/>
                    <a:pt x="24" y="66"/>
                    <a:pt x="31" y="75"/>
                  </a:cubicBezTo>
                  <a:cubicBezTo>
                    <a:pt x="34" y="77"/>
                    <a:pt x="34" y="77"/>
                    <a:pt x="34" y="77"/>
                  </a:cubicBezTo>
                  <a:cubicBezTo>
                    <a:pt x="31" y="80"/>
                    <a:pt x="31" y="80"/>
                    <a:pt x="31" y="80"/>
                  </a:cubicBezTo>
                  <a:cubicBezTo>
                    <a:pt x="25" y="91"/>
                    <a:pt x="16" y="101"/>
                    <a:pt x="5" y="109"/>
                  </a:cubicBezTo>
                  <a:cubicBezTo>
                    <a:pt x="1" y="112"/>
                    <a:pt x="0" y="115"/>
                    <a:pt x="0" y="118"/>
                  </a:cubicBezTo>
                  <a:cubicBezTo>
                    <a:pt x="7" y="128"/>
                    <a:pt x="7" y="128"/>
                    <a:pt x="7" y="128"/>
                  </a:cubicBezTo>
                  <a:cubicBezTo>
                    <a:pt x="19" y="132"/>
                    <a:pt x="19" y="132"/>
                    <a:pt x="19" y="132"/>
                  </a:cubicBezTo>
                  <a:cubicBezTo>
                    <a:pt x="28" y="133"/>
                    <a:pt x="28" y="133"/>
                    <a:pt x="28" y="133"/>
                  </a:cubicBezTo>
                  <a:cubicBezTo>
                    <a:pt x="41" y="133"/>
                    <a:pt x="49" y="134"/>
                    <a:pt x="53" y="139"/>
                  </a:cubicBezTo>
                  <a:cubicBezTo>
                    <a:pt x="63" y="147"/>
                    <a:pt x="63" y="147"/>
                    <a:pt x="63" y="147"/>
                  </a:cubicBezTo>
                  <a:cubicBezTo>
                    <a:pt x="71" y="150"/>
                    <a:pt x="77" y="152"/>
                    <a:pt x="82" y="152"/>
                  </a:cubicBezTo>
                  <a:cubicBezTo>
                    <a:pt x="86" y="152"/>
                    <a:pt x="92" y="149"/>
                    <a:pt x="96" y="140"/>
                  </a:cubicBezTo>
                  <a:cubicBezTo>
                    <a:pt x="104" y="131"/>
                    <a:pt x="104" y="131"/>
                    <a:pt x="104" y="131"/>
                  </a:cubicBezTo>
                  <a:cubicBezTo>
                    <a:pt x="111" y="111"/>
                    <a:pt x="111" y="111"/>
                    <a:pt x="111" y="111"/>
                  </a:cubicBezTo>
                  <a:cubicBezTo>
                    <a:pt x="105" y="87"/>
                    <a:pt x="105" y="87"/>
                    <a:pt x="105" y="87"/>
                  </a:cubicBezTo>
                  <a:cubicBezTo>
                    <a:pt x="114" y="90"/>
                    <a:pt x="114" y="90"/>
                    <a:pt x="114" y="90"/>
                  </a:cubicBezTo>
                  <a:cubicBezTo>
                    <a:pt x="128" y="91"/>
                    <a:pt x="128" y="91"/>
                    <a:pt x="128" y="91"/>
                  </a:cubicBezTo>
                  <a:cubicBezTo>
                    <a:pt x="134" y="86"/>
                    <a:pt x="134" y="86"/>
                    <a:pt x="134" y="86"/>
                  </a:cubicBezTo>
                  <a:cubicBezTo>
                    <a:pt x="136" y="81"/>
                    <a:pt x="136" y="81"/>
                    <a:pt x="136" y="81"/>
                  </a:cubicBezTo>
                  <a:cubicBezTo>
                    <a:pt x="125" y="50"/>
                    <a:pt x="125" y="50"/>
                    <a:pt x="125" y="50"/>
                  </a:cubicBezTo>
                  <a:cubicBezTo>
                    <a:pt x="129" y="40"/>
                    <a:pt x="129" y="40"/>
                    <a:pt x="129" y="40"/>
                  </a:cubicBezTo>
                  <a:cubicBezTo>
                    <a:pt x="132" y="34"/>
                    <a:pt x="136" y="31"/>
                    <a:pt x="140" y="30"/>
                  </a:cubicBezTo>
                  <a:cubicBezTo>
                    <a:pt x="141" y="30"/>
                    <a:pt x="141" y="30"/>
                    <a:pt x="141" y="30"/>
                  </a:cubicBezTo>
                  <a:cubicBezTo>
                    <a:pt x="139" y="23"/>
                    <a:pt x="139" y="23"/>
                    <a:pt x="139" y="23"/>
                  </a:cubicBezTo>
                  <a:cubicBezTo>
                    <a:pt x="114" y="24"/>
                    <a:pt x="114" y="24"/>
                    <a:pt x="114" y="24"/>
                  </a:cubicBezTo>
                  <a:cubicBezTo>
                    <a:pt x="114" y="23"/>
                    <a:pt x="114" y="23"/>
                    <a:pt x="114" y="23"/>
                  </a:cubicBezTo>
                  <a:cubicBezTo>
                    <a:pt x="91" y="7"/>
                    <a:pt x="91" y="7"/>
                    <a:pt x="91" y="7"/>
                  </a:cubicBezTo>
                  <a:cubicBezTo>
                    <a:pt x="81" y="1"/>
                    <a:pt x="72" y="0"/>
                    <a:pt x="63" y="2"/>
                  </a:cubicBezTo>
                  <a:cubicBezTo>
                    <a:pt x="60" y="4"/>
                    <a:pt x="60" y="4"/>
                    <a:pt x="60" y="4"/>
                  </a:cubicBezTo>
                  <a:cubicBezTo>
                    <a:pt x="58" y="8"/>
                    <a:pt x="60" y="13"/>
                    <a:pt x="66" y="15"/>
                  </a:cubicBezTo>
                  <a:cubicBezTo>
                    <a:pt x="72" y="19"/>
                    <a:pt x="74" y="24"/>
                    <a:pt x="71"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25" name="Freeform 28"/>
            <p:cNvSpPr>
              <a:spLocks/>
            </p:cNvSpPr>
            <p:nvPr/>
          </p:nvSpPr>
          <p:spPr bwMode="auto">
            <a:xfrm>
              <a:off x="5799138" y="2082800"/>
              <a:ext cx="490538" cy="468313"/>
            </a:xfrm>
            <a:custGeom>
              <a:avLst/>
              <a:gdLst>
                <a:gd name="T0" fmla="*/ 213 w 496"/>
                <a:gd name="T1" fmla="*/ 99 h 473"/>
                <a:gd name="T2" fmla="*/ 187 w 496"/>
                <a:gd name="T3" fmla="*/ 106 h 473"/>
                <a:gd name="T4" fmla="*/ 155 w 496"/>
                <a:gd name="T5" fmla="*/ 122 h 473"/>
                <a:gd name="T6" fmla="*/ 122 w 496"/>
                <a:gd name="T7" fmla="*/ 150 h 473"/>
                <a:gd name="T8" fmla="*/ 120 w 496"/>
                <a:gd name="T9" fmla="*/ 153 h 473"/>
                <a:gd name="T10" fmla="*/ 92 w 496"/>
                <a:gd name="T11" fmla="*/ 185 h 473"/>
                <a:gd name="T12" fmla="*/ 56 w 496"/>
                <a:gd name="T13" fmla="*/ 184 h 473"/>
                <a:gd name="T14" fmla="*/ 41 w 496"/>
                <a:gd name="T15" fmla="*/ 168 h 473"/>
                <a:gd name="T16" fmla="*/ 46 w 496"/>
                <a:gd name="T17" fmla="*/ 229 h 473"/>
                <a:gd name="T18" fmla="*/ 8 w 496"/>
                <a:gd name="T19" fmla="*/ 290 h 473"/>
                <a:gd name="T20" fmla="*/ 0 w 496"/>
                <a:gd name="T21" fmla="*/ 300 h 473"/>
                <a:gd name="T22" fmla="*/ 44 w 496"/>
                <a:gd name="T23" fmla="*/ 316 h 473"/>
                <a:gd name="T24" fmla="*/ 46 w 496"/>
                <a:gd name="T25" fmla="*/ 317 h 473"/>
                <a:gd name="T26" fmla="*/ 61 w 496"/>
                <a:gd name="T27" fmla="*/ 327 h 473"/>
                <a:gd name="T28" fmla="*/ 64 w 496"/>
                <a:gd name="T29" fmla="*/ 328 h 473"/>
                <a:gd name="T30" fmla="*/ 105 w 496"/>
                <a:gd name="T31" fmla="*/ 360 h 473"/>
                <a:gd name="T32" fmla="*/ 149 w 496"/>
                <a:gd name="T33" fmla="*/ 297 h 473"/>
                <a:gd name="T34" fmla="*/ 162 w 496"/>
                <a:gd name="T35" fmla="*/ 280 h 473"/>
                <a:gd name="T36" fmla="*/ 197 w 496"/>
                <a:gd name="T37" fmla="*/ 268 h 473"/>
                <a:gd name="T38" fmla="*/ 230 w 496"/>
                <a:gd name="T39" fmla="*/ 263 h 473"/>
                <a:gd name="T40" fmla="*/ 248 w 496"/>
                <a:gd name="T41" fmla="*/ 293 h 473"/>
                <a:gd name="T42" fmla="*/ 251 w 496"/>
                <a:gd name="T43" fmla="*/ 315 h 473"/>
                <a:gd name="T44" fmla="*/ 245 w 496"/>
                <a:gd name="T45" fmla="*/ 356 h 473"/>
                <a:gd name="T46" fmla="*/ 244 w 496"/>
                <a:gd name="T47" fmla="*/ 358 h 473"/>
                <a:gd name="T48" fmla="*/ 225 w 496"/>
                <a:gd name="T49" fmla="*/ 412 h 473"/>
                <a:gd name="T50" fmla="*/ 243 w 496"/>
                <a:gd name="T51" fmla="*/ 401 h 473"/>
                <a:gd name="T52" fmla="*/ 257 w 496"/>
                <a:gd name="T53" fmla="*/ 406 h 473"/>
                <a:gd name="T54" fmla="*/ 256 w 496"/>
                <a:gd name="T55" fmla="*/ 424 h 473"/>
                <a:gd name="T56" fmla="*/ 243 w 496"/>
                <a:gd name="T57" fmla="*/ 442 h 473"/>
                <a:gd name="T58" fmla="*/ 236 w 496"/>
                <a:gd name="T59" fmla="*/ 455 h 473"/>
                <a:gd name="T60" fmla="*/ 224 w 496"/>
                <a:gd name="T61" fmla="*/ 457 h 473"/>
                <a:gd name="T62" fmla="*/ 210 w 496"/>
                <a:gd name="T63" fmla="*/ 473 h 473"/>
                <a:gd name="T64" fmla="*/ 263 w 496"/>
                <a:gd name="T65" fmla="*/ 433 h 473"/>
                <a:gd name="T66" fmla="*/ 343 w 496"/>
                <a:gd name="T67" fmla="*/ 353 h 473"/>
                <a:gd name="T68" fmla="*/ 361 w 496"/>
                <a:gd name="T69" fmla="*/ 344 h 473"/>
                <a:gd name="T70" fmla="*/ 403 w 496"/>
                <a:gd name="T71" fmla="*/ 335 h 473"/>
                <a:gd name="T72" fmla="*/ 431 w 496"/>
                <a:gd name="T73" fmla="*/ 277 h 473"/>
                <a:gd name="T74" fmla="*/ 496 w 496"/>
                <a:gd name="T75" fmla="*/ 206 h 473"/>
                <a:gd name="T76" fmla="*/ 480 w 496"/>
                <a:gd name="T77" fmla="*/ 161 h 473"/>
                <a:gd name="T78" fmla="*/ 457 w 496"/>
                <a:gd name="T79" fmla="*/ 153 h 473"/>
                <a:gd name="T80" fmla="*/ 453 w 496"/>
                <a:gd name="T81" fmla="*/ 145 h 473"/>
                <a:gd name="T82" fmla="*/ 419 w 496"/>
                <a:gd name="T83" fmla="*/ 59 h 473"/>
                <a:gd name="T84" fmla="*/ 407 w 496"/>
                <a:gd name="T85" fmla="*/ 16 h 473"/>
                <a:gd name="T86" fmla="*/ 389 w 496"/>
                <a:gd name="T87" fmla="*/ 33 h 473"/>
                <a:gd name="T88" fmla="*/ 354 w 496"/>
                <a:gd name="T89" fmla="*/ 15 h 473"/>
                <a:gd name="T90" fmla="*/ 329 w 496"/>
                <a:gd name="T91" fmla="*/ 16 h 473"/>
                <a:gd name="T92" fmla="*/ 303 w 496"/>
                <a:gd name="T93" fmla="*/ 5 h 473"/>
                <a:gd name="T94" fmla="*/ 301 w 496"/>
                <a:gd name="T95" fmla="*/ 41 h 473"/>
                <a:gd name="T96" fmla="*/ 299 w 496"/>
                <a:gd name="T97" fmla="*/ 42 h 473"/>
                <a:gd name="T98" fmla="*/ 277 w 496"/>
                <a:gd name="T99" fmla="*/ 65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6" h="473">
                  <a:moveTo>
                    <a:pt x="227" y="62"/>
                  </a:moveTo>
                  <a:cubicBezTo>
                    <a:pt x="215" y="79"/>
                    <a:pt x="215" y="79"/>
                    <a:pt x="215" y="79"/>
                  </a:cubicBezTo>
                  <a:cubicBezTo>
                    <a:pt x="212" y="82"/>
                    <a:pt x="211" y="89"/>
                    <a:pt x="213" y="99"/>
                  </a:cubicBezTo>
                  <a:cubicBezTo>
                    <a:pt x="213" y="106"/>
                    <a:pt x="213" y="106"/>
                    <a:pt x="213" y="106"/>
                  </a:cubicBezTo>
                  <a:cubicBezTo>
                    <a:pt x="188" y="106"/>
                    <a:pt x="188" y="106"/>
                    <a:pt x="188" y="106"/>
                  </a:cubicBezTo>
                  <a:cubicBezTo>
                    <a:pt x="187" y="106"/>
                    <a:pt x="187" y="106"/>
                    <a:pt x="187" y="106"/>
                  </a:cubicBezTo>
                  <a:cubicBezTo>
                    <a:pt x="187" y="106"/>
                    <a:pt x="187" y="106"/>
                    <a:pt x="187" y="106"/>
                  </a:cubicBezTo>
                  <a:cubicBezTo>
                    <a:pt x="169" y="100"/>
                    <a:pt x="169" y="100"/>
                    <a:pt x="169" y="100"/>
                  </a:cubicBezTo>
                  <a:cubicBezTo>
                    <a:pt x="155" y="122"/>
                    <a:pt x="155" y="122"/>
                    <a:pt x="155" y="122"/>
                  </a:cubicBezTo>
                  <a:cubicBezTo>
                    <a:pt x="153" y="124"/>
                    <a:pt x="153" y="124"/>
                    <a:pt x="153" y="124"/>
                  </a:cubicBezTo>
                  <a:cubicBezTo>
                    <a:pt x="136" y="134"/>
                    <a:pt x="136" y="134"/>
                    <a:pt x="136" y="134"/>
                  </a:cubicBezTo>
                  <a:cubicBezTo>
                    <a:pt x="122" y="150"/>
                    <a:pt x="122" y="150"/>
                    <a:pt x="122" y="150"/>
                  </a:cubicBezTo>
                  <a:cubicBezTo>
                    <a:pt x="122" y="150"/>
                    <a:pt x="122" y="150"/>
                    <a:pt x="122" y="150"/>
                  </a:cubicBezTo>
                  <a:cubicBezTo>
                    <a:pt x="120" y="153"/>
                    <a:pt x="120" y="153"/>
                    <a:pt x="120" y="153"/>
                  </a:cubicBezTo>
                  <a:cubicBezTo>
                    <a:pt x="120" y="153"/>
                    <a:pt x="120" y="153"/>
                    <a:pt x="120" y="153"/>
                  </a:cubicBezTo>
                  <a:cubicBezTo>
                    <a:pt x="93" y="184"/>
                    <a:pt x="93" y="184"/>
                    <a:pt x="93" y="184"/>
                  </a:cubicBezTo>
                  <a:cubicBezTo>
                    <a:pt x="93" y="185"/>
                    <a:pt x="93" y="185"/>
                    <a:pt x="93" y="185"/>
                  </a:cubicBezTo>
                  <a:cubicBezTo>
                    <a:pt x="92" y="185"/>
                    <a:pt x="92" y="185"/>
                    <a:pt x="92" y="185"/>
                  </a:cubicBezTo>
                  <a:cubicBezTo>
                    <a:pt x="72" y="195"/>
                    <a:pt x="72" y="195"/>
                    <a:pt x="72" y="195"/>
                  </a:cubicBezTo>
                  <a:cubicBezTo>
                    <a:pt x="56" y="185"/>
                    <a:pt x="56" y="185"/>
                    <a:pt x="56" y="185"/>
                  </a:cubicBezTo>
                  <a:cubicBezTo>
                    <a:pt x="56" y="184"/>
                    <a:pt x="56" y="184"/>
                    <a:pt x="56" y="184"/>
                  </a:cubicBezTo>
                  <a:cubicBezTo>
                    <a:pt x="56" y="184"/>
                    <a:pt x="56" y="184"/>
                    <a:pt x="56" y="184"/>
                  </a:cubicBezTo>
                  <a:cubicBezTo>
                    <a:pt x="56" y="184"/>
                    <a:pt x="56" y="184"/>
                    <a:pt x="56" y="184"/>
                  </a:cubicBezTo>
                  <a:cubicBezTo>
                    <a:pt x="41" y="168"/>
                    <a:pt x="41" y="168"/>
                    <a:pt x="41" y="168"/>
                  </a:cubicBezTo>
                  <a:cubicBezTo>
                    <a:pt x="32" y="163"/>
                    <a:pt x="32" y="163"/>
                    <a:pt x="32" y="163"/>
                  </a:cubicBezTo>
                  <a:cubicBezTo>
                    <a:pt x="39" y="206"/>
                    <a:pt x="39" y="206"/>
                    <a:pt x="39" y="206"/>
                  </a:cubicBezTo>
                  <a:cubicBezTo>
                    <a:pt x="46" y="229"/>
                    <a:pt x="46" y="229"/>
                    <a:pt x="46" y="229"/>
                  </a:cubicBezTo>
                  <a:cubicBezTo>
                    <a:pt x="30" y="244"/>
                    <a:pt x="30" y="244"/>
                    <a:pt x="30" y="244"/>
                  </a:cubicBezTo>
                  <a:cubicBezTo>
                    <a:pt x="8" y="277"/>
                    <a:pt x="8" y="277"/>
                    <a:pt x="8" y="277"/>
                  </a:cubicBezTo>
                  <a:cubicBezTo>
                    <a:pt x="8" y="290"/>
                    <a:pt x="8" y="290"/>
                    <a:pt x="8" y="290"/>
                  </a:cubicBezTo>
                  <a:cubicBezTo>
                    <a:pt x="7" y="291"/>
                    <a:pt x="7" y="291"/>
                    <a:pt x="7" y="291"/>
                  </a:cubicBezTo>
                  <a:cubicBezTo>
                    <a:pt x="6" y="291"/>
                    <a:pt x="6" y="291"/>
                    <a:pt x="6" y="291"/>
                  </a:cubicBezTo>
                  <a:cubicBezTo>
                    <a:pt x="0" y="300"/>
                    <a:pt x="0" y="300"/>
                    <a:pt x="0" y="300"/>
                  </a:cubicBezTo>
                  <a:cubicBezTo>
                    <a:pt x="4" y="307"/>
                    <a:pt x="4" y="307"/>
                    <a:pt x="4" y="307"/>
                  </a:cubicBezTo>
                  <a:cubicBezTo>
                    <a:pt x="13" y="307"/>
                    <a:pt x="13" y="307"/>
                    <a:pt x="13" y="307"/>
                  </a:cubicBezTo>
                  <a:cubicBezTo>
                    <a:pt x="44" y="316"/>
                    <a:pt x="44" y="316"/>
                    <a:pt x="44" y="316"/>
                  </a:cubicBezTo>
                  <a:cubicBezTo>
                    <a:pt x="45" y="316"/>
                    <a:pt x="45" y="316"/>
                    <a:pt x="45" y="316"/>
                  </a:cubicBezTo>
                  <a:cubicBezTo>
                    <a:pt x="46" y="316"/>
                    <a:pt x="46" y="316"/>
                    <a:pt x="46" y="316"/>
                  </a:cubicBezTo>
                  <a:cubicBezTo>
                    <a:pt x="46" y="317"/>
                    <a:pt x="46" y="317"/>
                    <a:pt x="46" y="317"/>
                  </a:cubicBezTo>
                  <a:cubicBezTo>
                    <a:pt x="47" y="317"/>
                    <a:pt x="47" y="317"/>
                    <a:pt x="47" y="317"/>
                  </a:cubicBezTo>
                  <a:cubicBezTo>
                    <a:pt x="53" y="323"/>
                    <a:pt x="53" y="323"/>
                    <a:pt x="53" y="323"/>
                  </a:cubicBezTo>
                  <a:cubicBezTo>
                    <a:pt x="61" y="327"/>
                    <a:pt x="61" y="327"/>
                    <a:pt x="61" y="327"/>
                  </a:cubicBezTo>
                  <a:cubicBezTo>
                    <a:pt x="61" y="327"/>
                    <a:pt x="61" y="327"/>
                    <a:pt x="61" y="327"/>
                  </a:cubicBezTo>
                  <a:cubicBezTo>
                    <a:pt x="64" y="327"/>
                    <a:pt x="64" y="327"/>
                    <a:pt x="64" y="327"/>
                  </a:cubicBezTo>
                  <a:cubicBezTo>
                    <a:pt x="64" y="328"/>
                    <a:pt x="64" y="328"/>
                    <a:pt x="64" y="328"/>
                  </a:cubicBezTo>
                  <a:cubicBezTo>
                    <a:pt x="67" y="333"/>
                    <a:pt x="69" y="337"/>
                    <a:pt x="69" y="341"/>
                  </a:cubicBezTo>
                  <a:cubicBezTo>
                    <a:pt x="72" y="351"/>
                    <a:pt x="72" y="351"/>
                    <a:pt x="72" y="351"/>
                  </a:cubicBezTo>
                  <a:cubicBezTo>
                    <a:pt x="105" y="360"/>
                    <a:pt x="105" y="360"/>
                    <a:pt x="105" y="360"/>
                  </a:cubicBezTo>
                  <a:cubicBezTo>
                    <a:pt x="114" y="358"/>
                    <a:pt x="114" y="358"/>
                    <a:pt x="114" y="358"/>
                  </a:cubicBezTo>
                  <a:cubicBezTo>
                    <a:pt x="124" y="345"/>
                    <a:pt x="124" y="345"/>
                    <a:pt x="124" y="345"/>
                  </a:cubicBezTo>
                  <a:cubicBezTo>
                    <a:pt x="149" y="297"/>
                    <a:pt x="149" y="297"/>
                    <a:pt x="149" y="297"/>
                  </a:cubicBezTo>
                  <a:cubicBezTo>
                    <a:pt x="150" y="297"/>
                    <a:pt x="150" y="297"/>
                    <a:pt x="150" y="297"/>
                  </a:cubicBezTo>
                  <a:cubicBezTo>
                    <a:pt x="150" y="296"/>
                    <a:pt x="150" y="296"/>
                    <a:pt x="150" y="296"/>
                  </a:cubicBezTo>
                  <a:cubicBezTo>
                    <a:pt x="162" y="280"/>
                    <a:pt x="162" y="280"/>
                    <a:pt x="162" y="280"/>
                  </a:cubicBezTo>
                  <a:cubicBezTo>
                    <a:pt x="163" y="279"/>
                    <a:pt x="163" y="279"/>
                    <a:pt x="163" y="279"/>
                  </a:cubicBezTo>
                  <a:cubicBezTo>
                    <a:pt x="183" y="269"/>
                    <a:pt x="183" y="269"/>
                    <a:pt x="183" y="269"/>
                  </a:cubicBezTo>
                  <a:cubicBezTo>
                    <a:pt x="197" y="268"/>
                    <a:pt x="197" y="268"/>
                    <a:pt x="197" y="268"/>
                  </a:cubicBezTo>
                  <a:cubicBezTo>
                    <a:pt x="202" y="260"/>
                    <a:pt x="206" y="256"/>
                    <a:pt x="211" y="256"/>
                  </a:cubicBezTo>
                  <a:cubicBezTo>
                    <a:pt x="215" y="256"/>
                    <a:pt x="220" y="258"/>
                    <a:pt x="228" y="262"/>
                  </a:cubicBezTo>
                  <a:cubicBezTo>
                    <a:pt x="230" y="263"/>
                    <a:pt x="230" y="263"/>
                    <a:pt x="230" y="263"/>
                  </a:cubicBezTo>
                  <a:cubicBezTo>
                    <a:pt x="230" y="264"/>
                    <a:pt x="230" y="264"/>
                    <a:pt x="230" y="264"/>
                  </a:cubicBezTo>
                  <a:cubicBezTo>
                    <a:pt x="248" y="291"/>
                    <a:pt x="248" y="291"/>
                    <a:pt x="248" y="291"/>
                  </a:cubicBezTo>
                  <a:cubicBezTo>
                    <a:pt x="248" y="293"/>
                    <a:pt x="248" y="293"/>
                    <a:pt x="248" y="293"/>
                  </a:cubicBezTo>
                  <a:cubicBezTo>
                    <a:pt x="249" y="293"/>
                    <a:pt x="249" y="293"/>
                    <a:pt x="249" y="293"/>
                  </a:cubicBezTo>
                  <a:cubicBezTo>
                    <a:pt x="249" y="295"/>
                    <a:pt x="249" y="295"/>
                    <a:pt x="249" y="295"/>
                  </a:cubicBezTo>
                  <a:cubicBezTo>
                    <a:pt x="251" y="315"/>
                    <a:pt x="251" y="315"/>
                    <a:pt x="251" y="315"/>
                  </a:cubicBezTo>
                  <a:cubicBezTo>
                    <a:pt x="250" y="337"/>
                    <a:pt x="250" y="337"/>
                    <a:pt x="250" y="337"/>
                  </a:cubicBezTo>
                  <a:cubicBezTo>
                    <a:pt x="250" y="337"/>
                    <a:pt x="250" y="337"/>
                    <a:pt x="250" y="337"/>
                  </a:cubicBezTo>
                  <a:cubicBezTo>
                    <a:pt x="245" y="356"/>
                    <a:pt x="245" y="356"/>
                    <a:pt x="245" y="356"/>
                  </a:cubicBezTo>
                  <a:cubicBezTo>
                    <a:pt x="245" y="356"/>
                    <a:pt x="245" y="356"/>
                    <a:pt x="245" y="356"/>
                  </a:cubicBezTo>
                  <a:cubicBezTo>
                    <a:pt x="245" y="358"/>
                    <a:pt x="245" y="358"/>
                    <a:pt x="245" y="358"/>
                  </a:cubicBezTo>
                  <a:cubicBezTo>
                    <a:pt x="244" y="358"/>
                    <a:pt x="244" y="358"/>
                    <a:pt x="244" y="358"/>
                  </a:cubicBezTo>
                  <a:cubicBezTo>
                    <a:pt x="230" y="375"/>
                    <a:pt x="230" y="375"/>
                    <a:pt x="230" y="375"/>
                  </a:cubicBezTo>
                  <a:cubicBezTo>
                    <a:pt x="224" y="389"/>
                    <a:pt x="224" y="389"/>
                    <a:pt x="224" y="389"/>
                  </a:cubicBezTo>
                  <a:cubicBezTo>
                    <a:pt x="225" y="412"/>
                    <a:pt x="225" y="412"/>
                    <a:pt x="225" y="412"/>
                  </a:cubicBezTo>
                  <a:cubicBezTo>
                    <a:pt x="227" y="412"/>
                    <a:pt x="227" y="412"/>
                    <a:pt x="227" y="412"/>
                  </a:cubicBezTo>
                  <a:cubicBezTo>
                    <a:pt x="235" y="409"/>
                    <a:pt x="235" y="409"/>
                    <a:pt x="235" y="409"/>
                  </a:cubicBezTo>
                  <a:cubicBezTo>
                    <a:pt x="243" y="401"/>
                    <a:pt x="243" y="401"/>
                    <a:pt x="243" y="401"/>
                  </a:cubicBezTo>
                  <a:cubicBezTo>
                    <a:pt x="245" y="399"/>
                    <a:pt x="245" y="399"/>
                    <a:pt x="245" y="399"/>
                  </a:cubicBezTo>
                  <a:cubicBezTo>
                    <a:pt x="246" y="397"/>
                    <a:pt x="246" y="397"/>
                    <a:pt x="246" y="397"/>
                  </a:cubicBezTo>
                  <a:cubicBezTo>
                    <a:pt x="257" y="406"/>
                    <a:pt x="257" y="406"/>
                    <a:pt x="257" y="406"/>
                  </a:cubicBezTo>
                  <a:cubicBezTo>
                    <a:pt x="257" y="408"/>
                    <a:pt x="257" y="408"/>
                    <a:pt x="257" y="408"/>
                  </a:cubicBezTo>
                  <a:cubicBezTo>
                    <a:pt x="257" y="424"/>
                    <a:pt x="257" y="424"/>
                    <a:pt x="257" y="424"/>
                  </a:cubicBezTo>
                  <a:cubicBezTo>
                    <a:pt x="256" y="424"/>
                    <a:pt x="256" y="424"/>
                    <a:pt x="256" y="424"/>
                  </a:cubicBezTo>
                  <a:cubicBezTo>
                    <a:pt x="246" y="429"/>
                    <a:pt x="246" y="429"/>
                    <a:pt x="246" y="429"/>
                  </a:cubicBezTo>
                  <a:cubicBezTo>
                    <a:pt x="243" y="433"/>
                    <a:pt x="243" y="433"/>
                    <a:pt x="243" y="433"/>
                  </a:cubicBezTo>
                  <a:cubicBezTo>
                    <a:pt x="243" y="442"/>
                    <a:pt x="243" y="442"/>
                    <a:pt x="243" y="442"/>
                  </a:cubicBezTo>
                  <a:cubicBezTo>
                    <a:pt x="242" y="443"/>
                    <a:pt x="242" y="443"/>
                    <a:pt x="242" y="443"/>
                  </a:cubicBezTo>
                  <a:cubicBezTo>
                    <a:pt x="242" y="443"/>
                    <a:pt x="242" y="443"/>
                    <a:pt x="242" y="443"/>
                  </a:cubicBezTo>
                  <a:cubicBezTo>
                    <a:pt x="236" y="455"/>
                    <a:pt x="236" y="455"/>
                    <a:pt x="236" y="455"/>
                  </a:cubicBezTo>
                  <a:cubicBezTo>
                    <a:pt x="235" y="455"/>
                    <a:pt x="235" y="455"/>
                    <a:pt x="235" y="455"/>
                  </a:cubicBezTo>
                  <a:cubicBezTo>
                    <a:pt x="232" y="456"/>
                    <a:pt x="232" y="456"/>
                    <a:pt x="232" y="456"/>
                  </a:cubicBezTo>
                  <a:cubicBezTo>
                    <a:pt x="224" y="457"/>
                    <a:pt x="224" y="457"/>
                    <a:pt x="224" y="457"/>
                  </a:cubicBezTo>
                  <a:cubicBezTo>
                    <a:pt x="216" y="459"/>
                    <a:pt x="216" y="459"/>
                    <a:pt x="216" y="459"/>
                  </a:cubicBezTo>
                  <a:cubicBezTo>
                    <a:pt x="209" y="471"/>
                    <a:pt x="209" y="471"/>
                    <a:pt x="209" y="471"/>
                  </a:cubicBezTo>
                  <a:cubicBezTo>
                    <a:pt x="210" y="473"/>
                    <a:pt x="210" y="473"/>
                    <a:pt x="210" y="473"/>
                  </a:cubicBezTo>
                  <a:cubicBezTo>
                    <a:pt x="245" y="469"/>
                    <a:pt x="245" y="469"/>
                    <a:pt x="245" y="469"/>
                  </a:cubicBezTo>
                  <a:cubicBezTo>
                    <a:pt x="251" y="463"/>
                    <a:pt x="251" y="463"/>
                    <a:pt x="251" y="463"/>
                  </a:cubicBezTo>
                  <a:cubicBezTo>
                    <a:pt x="263" y="433"/>
                    <a:pt x="263" y="433"/>
                    <a:pt x="263" y="433"/>
                  </a:cubicBezTo>
                  <a:cubicBezTo>
                    <a:pt x="263" y="433"/>
                    <a:pt x="263" y="433"/>
                    <a:pt x="263" y="433"/>
                  </a:cubicBezTo>
                  <a:cubicBezTo>
                    <a:pt x="341" y="353"/>
                    <a:pt x="341" y="353"/>
                    <a:pt x="341" y="353"/>
                  </a:cubicBezTo>
                  <a:cubicBezTo>
                    <a:pt x="343" y="353"/>
                    <a:pt x="343" y="353"/>
                    <a:pt x="343" y="353"/>
                  </a:cubicBezTo>
                  <a:cubicBezTo>
                    <a:pt x="360" y="344"/>
                    <a:pt x="360" y="344"/>
                    <a:pt x="360" y="344"/>
                  </a:cubicBezTo>
                  <a:cubicBezTo>
                    <a:pt x="361" y="343"/>
                    <a:pt x="361" y="343"/>
                    <a:pt x="361" y="343"/>
                  </a:cubicBezTo>
                  <a:cubicBezTo>
                    <a:pt x="361" y="344"/>
                    <a:pt x="361" y="344"/>
                    <a:pt x="361" y="344"/>
                  </a:cubicBezTo>
                  <a:cubicBezTo>
                    <a:pt x="375" y="344"/>
                    <a:pt x="375" y="344"/>
                    <a:pt x="375" y="344"/>
                  </a:cubicBezTo>
                  <a:cubicBezTo>
                    <a:pt x="389" y="341"/>
                    <a:pt x="389" y="341"/>
                    <a:pt x="389" y="341"/>
                  </a:cubicBezTo>
                  <a:cubicBezTo>
                    <a:pt x="403" y="335"/>
                    <a:pt x="403" y="335"/>
                    <a:pt x="403" y="335"/>
                  </a:cubicBezTo>
                  <a:cubicBezTo>
                    <a:pt x="414" y="323"/>
                    <a:pt x="414" y="323"/>
                    <a:pt x="414" y="323"/>
                  </a:cubicBezTo>
                  <a:cubicBezTo>
                    <a:pt x="431" y="277"/>
                    <a:pt x="431" y="277"/>
                    <a:pt x="431" y="277"/>
                  </a:cubicBezTo>
                  <a:cubicBezTo>
                    <a:pt x="431" y="277"/>
                    <a:pt x="431" y="277"/>
                    <a:pt x="431" y="277"/>
                  </a:cubicBezTo>
                  <a:cubicBezTo>
                    <a:pt x="431" y="276"/>
                    <a:pt x="431" y="276"/>
                    <a:pt x="431" y="276"/>
                  </a:cubicBezTo>
                  <a:cubicBezTo>
                    <a:pt x="496" y="207"/>
                    <a:pt x="496" y="207"/>
                    <a:pt x="496" y="207"/>
                  </a:cubicBezTo>
                  <a:cubicBezTo>
                    <a:pt x="496" y="206"/>
                    <a:pt x="496" y="206"/>
                    <a:pt x="496" y="206"/>
                  </a:cubicBezTo>
                  <a:cubicBezTo>
                    <a:pt x="492" y="169"/>
                    <a:pt x="492" y="169"/>
                    <a:pt x="492" y="169"/>
                  </a:cubicBezTo>
                  <a:cubicBezTo>
                    <a:pt x="489" y="168"/>
                    <a:pt x="485" y="166"/>
                    <a:pt x="483" y="163"/>
                  </a:cubicBezTo>
                  <a:cubicBezTo>
                    <a:pt x="480" y="161"/>
                    <a:pt x="480" y="161"/>
                    <a:pt x="480" y="161"/>
                  </a:cubicBezTo>
                  <a:cubicBezTo>
                    <a:pt x="480" y="162"/>
                    <a:pt x="480" y="162"/>
                    <a:pt x="480" y="162"/>
                  </a:cubicBezTo>
                  <a:cubicBezTo>
                    <a:pt x="470" y="163"/>
                    <a:pt x="470" y="163"/>
                    <a:pt x="470" y="163"/>
                  </a:cubicBezTo>
                  <a:cubicBezTo>
                    <a:pt x="465" y="161"/>
                    <a:pt x="461" y="158"/>
                    <a:pt x="457" y="153"/>
                  </a:cubicBezTo>
                  <a:cubicBezTo>
                    <a:pt x="454" y="147"/>
                    <a:pt x="454" y="147"/>
                    <a:pt x="454" y="147"/>
                  </a:cubicBezTo>
                  <a:cubicBezTo>
                    <a:pt x="454" y="146"/>
                    <a:pt x="454" y="146"/>
                    <a:pt x="454" y="146"/>
                  </a:cubicBezTo>
                  <a:cubicBezTo>
                    <a:pt x="453" y="145"/>
                    <a:pt x="453" y="145"/>
                    <a:pt x="453" y="145"/>
                  </a:cubicBezTo>
                  <a:cubicBezTo>
                    <a:pt x="453" y="88"/>
                    <a:pt x="453" y="88"/>
                    <a:pt x="453" y="88"/>
                  </a:cubicBezTo>
                  <a:cubicBezTo>
                    <a:pt x="447" y="86"/>
                    <a:pt x="440" y="81"/>
                    <a:pt x="433" y="74"/>
                  </a:cubicBezTo>
                  <a:cubicBezTo>
                    <a:pt x="419" y="59"/>
                    <a:pt x="419" y="59"/>
                    <a:pt x="419" y="59"/>
                  </a:cubicBezTo>
                  <a:cubicBezTo>
                    <a:pt x="407" y="41"/>
                    <a:pt x="407" y="41"/>
                    <a:pt x="407" y="41"/>
                  </a:cubicBezTo>
                  <a:cubicBezTo>
                    <a:pt x="404" y="37"/>
                    <a:pt x="404" y="31"/>
                    <a:pt x="406" y="21"/>
                  </a:cubicBezTo>
                  <a:cubicBezTo>
                    <a:pt x="407" y="16"/>
                    <a:pt x="407" y="16"/>
                    <a:pt x="407" y="16"/>
                  </a:cubicBezTo>
                  <a:cubicBezTo>
                    <a:pt x="399" y="6"/>
                    <a:pt x="399" y="6"/>
                    <a:pt x="399" y="6"/>
                  </a:cubicBezTo>
                  <a:cubicBezTo>
                    <a:pt x="398" y="15"/>
                    <a:pt x="398" y="15"/>
                    <a:pt x="398" y="15"/>
                  </a:cubicBezTo>
                  <a:cubicBezTo>
                    <a:pt x="389" y="33"/>
                    <a:pt x="389" y="33"/>
                    <a:pt x="389" y="33"/>
                  </a:cubicBezTo>
                  <a:cubicBezTo>
                    <a:pt x="385" y="33"/>
                    <a:pt x="385" y="33"/>
                    <a:pt x="385" y="33"/>
                  </a:cubicBezTo>
                  <a:cubicBezTo>
                    <a:pt x="378" y="33"/>
                    <a:pt x="370" y="32"/>
                    <a:pt x="363" y="29"/>
                  </a:cubicBezTo>
                  <a:cubicBezTo>
                    <a:pt x="357" y="27"/>
                    <a:pt x="354" y="21"/>
                    <a:pt x="354" y="15"/>
                  </a:cubicBezTo>
                  <a:cubicBezTo>
                    <a:pt x="354" y="11"/>
                    <a:pt x="354" y="11"/>
                    <a:pt x="354" y="11"/>
                  </a:cubicBezTo>
                  <a:cubicBezTo>
                    <a:pt x="349" y="11"/>
                    <a:pt x="349" y="11"/>
                    <a:pt x="349" y="11"/>
                  </a:cubicBezTo>
                  <a:cubicBezTo>
                    <a:pt x="329" y="16"/>
                    <a:pt x="329" y="16"/>
                    <a:pt x="329" y="16"/>
                  </a:cubicBezTo>
                  <a:cubicBezTo>
                    <a:pt x="314" y="1"/>
                    <a:pt x="314" y="1"/>
                    <a:pt x="314" y="1"/>
                  </a:cubicBezTo>
                  <a:cubicBezTo>
                    <a:pt x="308" y="0"/>
                    <a:pt x="308" y="0"/>
                    <a:pt x="308" y="0"/>
                  </a:cubicBezTo>
                  <a:cubicBezTo>
                    <a:pt x="303" y="5"/>
                    <a:pt x="303" y="5"/>
                    <a:pt x="303" y="5"/>
                  </a:cubicBezTo>
                  <a:cubicBezTo>
                    <a:pt x="309" y="16"/>
                    <a:pt x="309" y="16"/>
                    <a:pt x="309" y="16"/>
                  </a:cubicBezTo>
                  <a:cubicBezTo>
                    <a:pt x="312" y="19"/>
                    <a:pt x="312" y="19"/>
                    <a:pt x="312" y="19"/>
                  </a:cubicBezTo>
                  <a:cubicBezTo>
                    <a:pt x="301" y="41"/>
                    <a:pt x="301" y="41"/>
                    <a:pt x="301" y="41"/>
                  </a:cubicBezTo>
                  <a:cubicBezTo>
                    <a:pt x="300" y="41"/>
                    <a:pt x="300" y="41"/>
                    <a:pt x="300" y="41"/>
                  </a:cubicBezTo>
                  <a:cubicBezTo>
                    <a:pt x="300" y="42"/>
                    <a:pt x="300" y="42"/>
                    <a:pt x="300" y="42"/>
                  </a:cubicBezTo>
                  <a:cubicBezTo>
                    <a:pt x="299" y="42"/>
                    <a:pt x="299" y="42"/>
                    <a:pt x="299" y="42"/>
                  </a:cubicBezTo>
                  <a:cubicBezTo>
                    <a:pt x="280" y="63"/>
                    <a:pt x="280" y="63"/>
                    <a:pt x="280" y="63"/>
                  </a:cubicBezTo>
                  <a:cubicBezTo>
                    <a:pt x="279" y="65"/>
                    <a:pt x="279" y="65"/>
                    <a:pt x="279" y="65"/>
                  </a:cubicBezTo>
                  <a:cubicBezTo>
                    <a:pt x="277" y="65"/>
                    <a:pt x="277" y="65"/>
                    <a:pt x="277" y="65"/>
                  </a:cubicBezTo>
                  <a:cubicBezTo>
                    <a:pt x="247" y="68"/>
                    <a:pt x="247" y="68"/>
                    <a:pt x="247" y="68"/>
                  </a:cubicBezTo>
                  <a:lnTo>
                    <a:pt x="227"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26" name="Freeform 29"/>
            <p:cNvSpPr>
              <a:spLocks/>
            </p:cNvSpPr>
            <p:nvPr/>
          </p:nvSpPr>
          <p:spPr bwMode="auto">
            <a:xfrm>
              <a:off x="5910263" y="1801813"/>
              <a:ext cx="700088" cy="476250"/>
            </a:xfrm>
            <a:custGeom>
              <a:avLst/>
              <a:gdLst>
                <a:gd name="T0" fmla="*/ 123 w 707"/>
                <a:gd name="T1" fmla="*/ 7 h 481"/>
                <a:gd name="T2" fmla="*/ 95 w 707"/>
                <a:gd name="T3" fmla="*/ 14 h 481"/>
                <a:gd name="T4" fmla="*/ 90 w 707"/>
                <a:gd name="T5" fmla="*/ 26 h 481"/>
                <a:gd name="T6" fmla="*/ 76 w 707"/>
                <a:gd name="T7" fmla="*/ 46 h 481"/>
                <a:gd name="T8" fmla="*/ 54 w 707"/>
                <a:gd name="T9" fmla="*/ 62 h 481"/>
                <a:gd name="T10" fmla="*/ 28 w 707"/>
                <a:gd name="T11" fmla="*/ 45 h 481"/>
                <a:gd name="T12" fmla="*/ 0 w 707"/>
                <a:gd name="T13" fmla="*/ 52 h 481"/>
                <a:gd name="T14" fmla="*/ 41 w 707"/>
                <a:gd name="T15" fmla="*/ 79 h 481"/>
                <a:gd name="T16" fmla="*/ 43 w 707"/>
                <a:gd name="T17" fmla="*/ 83 h 481"/>
                <a:gd name="T18" fmla="*/ 48 w 707"/>
                <a:gd name="T19" fmla="*/ 136 h 481"/>
                <a:gd name="T20" fmla="*/ 79 w 707"/>
                <a:gd name="T21" fmla="*/ 199 h 481"/>
                <a:gd name="T22" fmla="*/ 99 w 707"/>
                <a:gd name="T23" fmla="*/ 179 h 481"/>
                <a:gd name="T24" fmla="*/ 128 w 707"/>
                <a:gd name="T25" fmla="*/ 172 h 481"/>
                <a:gd name="T26" fmla="*/ 128 w 707"/>
                <a:gd name="T27" fmla="*/ 173 h 481"/>
                <a:gd name="T28" fmla="*/ 156 w 707"/>
                <a:gd name="T29" fmla="*/ 205 h 481"/>
                <a:gd name="T30" fmla="*/ 165 w 707"/>
                <a:gd name="T31" fmla="*/ 232 h 481"/>
                <a:gd name="T32" fmla="*/ 163 w 707"/>
                <a:gd name="T33" fmla="*/ 257 h 481"/>
                <a:gd name="T34" fmla="*/ 181 w 707"/>
                <a:gd name="T35" fmla="*/ 282 h 481"/>
                <a:gd name="T36" fmla="*/ 207 w 707"/>
                <a:gd name="T37" fmla="*/ 275 h 481"/>
                <a:gd name="T38" fmla="*/ 220 w 707"/>
                <a:gd name="T39" fmla="*/ 286 h 481"/>
                <a:gd name="T40" fmla="*/ 252 w 707"/>
                <a:gd name="T41" fmla="*/ 300 h 481"/>
                <a:gd name="T42" fmla="*/ 276 w 707"/>
                <a:gd name="T43" fmla="*/ 292 h 481"/>
                <a:gd name="T44" fmla="*/ 288 w 707"/>
                <a:gd name="T45" fmla="*/ 278 h 481"/>
                <a:gd name="T46" fmla="*/ 304 w 707"/>
                <a:gd name="T47" fmla="*/ 319 h 481"/>
                <a:gd name="T48" fmla="*/ 344 w 707"/>
                <a:gd name="T49" fmla="*/ 360 h 481"/>
                <a:gd name="T50" fmla="*/ 352 w 707"/>
                <a:gd name="T51" fmla="*/ 427 h 481"/>
                <a:gd name="T52" fmla="*/ 378 w 707"/>
                <a:gd name="T53" fmla="*/ 438 h 481"/>
                <a:gd name="T54" fmla="*/ 394 w 707"/>
                <a:gd name="T55" fmla="*/ 481 h 481"/>
                <a:gd name="T56" fmla="*/ 489 w 707"/>
                <a:gd name="T57" fmla="*/ 399 h 481"/>
                <a:gd name="T58" fmla="*/ 528 w 707"/>
                <a:gd name="T59" fmla="*/ 359 h 481"/>
                <a:gd name="T60" fmla="*/ 596 w 707"/>
                <a:gd name="T61" fmla="*/ 300 h 481"/>
                <a:gd name="T62" fmla="*/ 621 w 707"/>
                <a:gd name="T63" fmla="*/ 278 h 481"/>
                <a:gd name="T64" fmla="*/ 627 w 707"/>
                <a:gd name="T65" fmla="*/ 224 h 481"/>
                <a:gd name="T66" fmla="*/ 650 w 707"/>
                <a:gd name="T67" fmla="*/ 220 h 481"/>
                <a:gd name="T68" fmla="*/ 689 w 707"/>
                <a:gd name="T69" fmla="*/ 261 h 481"/>
                <a:gd name="T70" fmla="*/ 682 w 707"/>
                <a:gd name="T71" fmla="*/ 231 h 481"/>
                <a:gd name="T72" fmla="*/ 707 w 707"/>
                <a:gd name="T73" fmla="*/ 208 h 481"/>
                <a:gd name="T74" fmla="*/ 693 w 707"/>
                <a:gd name="T75" fmla="*/ 166 h 481"/>
                <a:gd name="T76" fmla="*/ 647 w 707"/>
                <a:gd name="T77" fmla="*/ 145 h 481"/>
                <a:gd name="T78" fmla="*/ 633 w 707"/>
                <a:gd name="T79" fmla="*/ 143 h 481"/>
                <a:gd name="T80" fmla="*/ 617 w 707"/>
                <a:gd name="T81" fmla="*/ 145 h 481"/>
                <a:gd name="T82" fmla="*/ 588 w 707"/>
                <a:gd name="T83" fmla="*/ 145 h 481"/>
                <a:gd name="T84" fmla="*/ 586 w 707"/>
                <a:gd name="T85" fmla="*/ 182 h 481"/>
                <a:gd name="T86" fmla="*/ 547 w 707"/>
                <a:gd name="T87" fmla="*/ 188 h 481"/>
                <a:gd name="T88" fmla="*/ 494 w 707"/>
                <a:gd name="T89" fmla="*/ 141 h 481"/>
                <a:gd name="T90" fmla="*/ 481 w 707"/>
                <a:gd name="T91" fmla="*/ 116 h 481"/>
                <a:gd name="T92" fmla="*/ 486 w 707"/>
                <a:gd name="T93" fmla="*/ 131 h 481"/>
                <a:gd name="T94" fmla="*/ 471 w 707"/>
                <a:gd name="T95" fmla="*/ 159 h 481"/>
                <a:gd name="T96" fmla="*/ 441 w 707"/>
                <a:gd name="T97" fmla="*/ 150 h 481"/>
                <a:gd name="T98" fmla="*/ 438 w 707"/>
                <a:gd name="T99" fmla="*/ 124 h 481"/>
                <a:gd name="T100" fmla="*/ 411 w 707"/>
                <a:gd name="T101" fmla="*/ 112 h 481"/>
                <a:gd name="T102" fmla="*/ 380 w 707"/>
                <a:gd name="T103" fmla="*/ 92 h 481"/>
                <a:gd name="T104" fmla="*/ 336 w 707"/>
                <a:gd name="T105" fmla="*/ 76 h 481"/>
                <a:gd name="T106" fmla="*/ 308 w 707"/>
                <a:gd name="T107" fmla="*/ 88 h 481"/>
                <a:gd name="T108" fmla="*/ 296 w 707"/>
                <a:gd name="T109" fmla="*/ 64 h 481"/>
                <a:gd name="T110" fmla="*/ 259 w 707"/>
                <a:gd name="T111" fmla="*/ 62 h 481"/>
                <a:gd name="T112" fmla="*/ 216 w 707"/>
                <a:gd name="T113" fmla="*/ 71 h 481"/>
                <a:gd name="T114" fmla="*/ 175 w 707"/>
                <a:gd name="T115" fmla="*/ 6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07" h="481">
                  <a:moveTo>
                    <a:pt x="137" y="22"/>
                  </a:moveTo>
                  <a:cubicBezTo>
                    <a:pt x="133" y="0"/>
                    <a:pt x="133" y="0"/>
                    <a:pt x="133" y="0"/>
                  </a:cubicBezTo>
                  <a:cubicBezTo>
                    <a:pt x="123" y="7"/>
                    <a:pt x="123" y="7"/>
                    <a:pt x="123" y="7"/>
                  </a:cubicBezTo>
                  <a:cubicBezTo>
                    <a:pt x="122" y="7"/>
                    <a:pt x="122" y="7"/>
                    <a:pt x="122" y="7"/>
                  </a:cubicBezTo>
                  <a:cubicBezTo>
                    <a:pt x="96" y="16"/>
                    <a:pt x="96" y="16"/>
                    <a:pt x="96" y="16"/>
                  </a:cubicBezTo>
                  <a:cubicBezTo>
                    <a:pt x="95" y="14"/>
                    <a:pt x="95" y="14"/>
                    <a:pt x="95" y="14"/>
                  </a:cubicBezTo>
                  <a:cubicBezTo>
                    <a:pt x="91" y="13"/>
                    <a:pt x="91" y="13"/>
                    <a:pt x="91" y="13"/>
                  </a:cubicBezTo>
                  <a:cubicBezTo>
                    <a:pt x="91" y="25"/>
                    <a:pt x="91" y="25"/>
                    <a:pt x="91" y="25"/>
                  </a:cubicBezTo>
                  <a:cubicBezTo>
                    <a:pt x="90" y="26"/>
                    <a:pt x="90" y="26"/>
                    <a:pt x="90" y="26"/>
                  </a:cubicBezTo>
                  <a:cubicBezTo>
                    <a:pt x="77" y="45"/>
                    <a:pt x="77" y="45"/>
                    <a:pt x="77" y="45"/>
                  </a:cubicBezTo>
                  <a:cubicBezTo>
                    <a:pt x="76" y="45"/>
                    <a:pt x="76" y="45"/>
                    <a:pt x="76" y="45"/>
                  </a:cubicBezTo>
                  <a:cubicBezTo>
                    <a:pt x="76" y="46"/>
                    <a:pt x="76" y="46"/>
                    <a:pt x="76" y="46"/>
                  </a:cubicBezTo>
                  <a:cubicBezTo>
                    <a:pt x="75" y="46"/>
                    <a:pt x="75" y="46"/>
                    <a:pt x="75" y="46"/>
                  </a:cubicBezTo>
                  <a:cubicBezTo>
                    <a:pt x="56" y="62"/>
                    <a:pt x="56" y="62"/>
                    <a:pt x="56" y="62"/>
                  </a:cubicBezTo>
                  <a:cubicBezTo>
                    <a:pt x="54" y="62"/>
                    <a:pt x="54" y="62"/>
                    <a:pt x="54" y="62"/>
                  </a:cubicBezTo>
                  <a:cubicBezTo>
                    <a:pt x="54" y="64"/>
                    <a:pt x="54" y="64"/>
                    <a:pt x="54" y="64"/>
                  </a:cubicBezTo>
                  <a:cubicBezTo>
                    <a:pt x="51" y="62"/>
                    <a:pt x="51" y="62"/>
                    <a:pt x="51" y="62"/>
                  </a:cubicBezTo>
                  <a:cubicBezTo>
                    <a:pt x="38" y="56"/>
                    <a:pt x="30" y="50"/>
                    <a:pt x="28" y="45"/>
                  </a:cubicBezTo>
                  <a:cubicBezTo>
                    <a:pt x="26" y="43"/>
                    <a:pt x="24" y="43"/>
                    <a:pt x="22" y="41"/>
                  </a:cubicBezTo>
                  <a:cubicBezTo>
                    <a:pt x="9" y="44"/>
                    <a:pt x="9" y="44"/>
                    <a:pt x="9" y="44"/>
                  </a:cubicBezTo>
                  <a:cubicBezTo>
                    <a:pt x="0" y="52"/>
                    <a:pt x="0" y="52"/>
                    <a:pt x="0" y="52"/>
                  </a:cubicBezTo>
                  <a:cubicBezTo>
                    <a:pt x="22" y="71"/>
                    <a:pt x="22" y="71"/>
                    <a:pt x="22" y="71"/>
                  </a:cubicBezTo>
                  <a:cubicBezTo>
                    <a:pt x="40" y="78"/>
                    <a:pt x="40" y="78"/>
                    <a:pt x="40" y="78"/>
                  </a:cubicBezTo>
                  <a:cubicBezTo>
                    <a:pt x="41" y="79"/>
                    <a:pt x="41" y="79"/>
                    <a:pt x="41" y="79"/>
                  </a:cubicBezTo>
                  <a:cubicBezTo>
                    <a:pt x="42" y="79"/>
                    <a:pt x="42" y="79"/>
                    <a:pt x="42" y="79"/>
                  </a:cubicBezTo>
                  <a:cubicBezTo>
                    <a:pt x="43" y="82"/>
                    <a:pt x="43" y="82"/>
                    <a:pt x="43" y="82"/>
                  </a:cubicBezTo>
                  <a:cubicBezTo>
                    <a:pt x="43" y="83"/>
                    <a:pt x="43" y="83"/>
                    <a:pt x="43" y="83"/>
                  </a:cubicBezTo>
                  <a:cubicBezTo>
                    <a:pt x="47" y="104"/>
                    <a:pt x="47" y="104"/>
                    <a:pt x="47" y="104"/>
                  </a:cubicBezTo>
                  <a:cubicBezTo>
                    <a:pt x="48" y="104"/>
                    <a:pt x="48" y="104"/>
                    <a:pt x="48" y="104"/>
                  </a:cubicBezTo>
                  <a:cubicBezTo>
                    <a:pt x="48" y="136"/>
                    <a:pt x="48" y="136"/>
                    <a:pt x="48" y="136"/>
                  </a:cubicBezTo>
                  <a:cubicBezTo>
                    <a:pt x="52" y="155"/>
                    <a:pt x="52" y="155"/>
                    <a:pt x="52" y="155"/>
                  </a:cubicBezTo>
                  <a:cubicBezTo>
                    <a:pt x="65" y="185"/>
                    <a:pt x="65" y="185"/>
                    <a:pt x="65" y="185"/>
                  </a:cubicBezTo>
                  <a:cubicBezTo>
                    <a:pt x="79" y="199"/>
                    <a:pt x="79" y="199"/>
                    <a:pt x="79" y="199"/>
                  </a:cubicBezTo>
                  <a:cubicBezTo>
                    <a:pt x="91" y="190"/>
                    <a:pt x="91" y="190"/>
                    <a:pt x="91" y="190"/>
                  </a:cubicBezTo>
                  <a:cubicBezTo>
                    <a:pt x="99" y="180"/>
                    <a:pt x="99" y="180"/>
                    <a:pt x="99" y="180"/>
                  </a:cubicBezTo>
                  <a:cubicBezTo>
                    <a:pt x="99" y="179"/>
                    <a:pt x="99" y="179"/>
                    <a:pt x="99" y="179"/>
                  </a:cubicBezTo>
                  <a:cubicBezTo>
                    <a:pt x="100" y="179"/>
                    <a:pt x="100" y="179"/>
                    <a:pt x="100" y="179"/>
                  </a:cubicBezTo>
                  <a:cubicBezTo>
                    <a:pt x="115" y="161"/>
                    <a:pt x="115" y="161"/>
                    <a:pt x="115" y="161"/>
                  </a:cubicBezTo>
                  <a:cubicBezTo>
                    <a:pt x="128" y="172"/>
                    <a:pt x="128" y="172"/>
                    <a:pt x="128" y="172"/>
                  </a:cubicBezTo>
                  <a:cubicBezTo>
                    <a:pt x="128" y="173"/>
                    <a:pt x="128" y="173"/>
                    <a:pt x="128" y="173"/>
                  </a:cubicBezTo>
                  <a:cubicBezTo>
                    <a:pt x="128" y="173"/>
                    <a:pt x="128" y="173"/>
                    <a:pt x="128" y="173"/>
                  </a:cubicBezTo>
                  <a:cubicBezTo>
                    <a:pt x="128" y="173"/>
                    <a:pt x="128" y="173"/>
                    <a:pt x="128" y="173"/>
                  </a:cubicBezTo>
                  <a:cubicBezTo>
                    <a:pt x="128" y="174"/>
                    <a:pt x="128" y="174"/>
                    <a:pt x="128" y="174"/>
                  </a:cubicBezTo>
                  <a:cubicBezTo>
                    <a:pt x="141" y="199"/>
                    <a:pt x="141" y="199"/>
                    <a:pt x="141" y="199"/>
                  </a:cubicBezTo>
                  <a:cubicBezTo>
                    <a:pt x="156" y="205"/>
                    <a:pt x="156" y="205"/>
                    <a:pt x="156" y="205"/>
                  </a:cubicBezTo>
                  <a:cubicBezTo>
                    <a:pt x="165" y="230"/>
                    <a:pt x="165" y="230"/>
                    <a:pt x="165" y="230"/>
                  </a:cubicBezTo>
                  <a:cubicBezTo>
                    <a:pt x="165" y="231"/>
                    <a:pt x="165" y="231"/>
                    <a:pt x="165" y="231"/>
                  </a:cubicBezTo>
                  <a:cubicBezTo>
                    <a:pt x="165" y="232"/>
                    <a:pt x="165" y="232"/>
                    <a:pt x="165" y="232"/>
                  </a:cubicBezTo>
                  <a:cubicBezTo>
                    <a:pt x="164" y="256"/>
                    <a:pt x="164" y="256"/>
                    <a:pt x="164" y="256"/>
                  </a:cubicBezTo>
                  <a:cubicBezTo>
                    <a:pt x="164" y="257"/>
                    <a:pt x="164" y="257"/>
                    <a:pt x="164" y="257"/>
                  </a:cubicBezTo>
                  <a:cubicBezTo>
                    <a:pt x="163" y="257"/>
                    <a:pt x="163" y="257"/>
                    <a:pt x="163" y="257"/>
                  </a:cubicBezTo>
                  <a:cubicBezTo>
                    <a:pt x="156" y="278"/>
                    <a:pt x="156" y="278"/>
                    <a:pt x="156" y="278"/>
                  </a:cubicBezTo>
                  <a:cubicBezTo>
                    <a:pt x="168" y="288"/>
                    <a:pt x="168" y="288"/>
                    <a:pt x="168" y="288"/>
                  </a:cubicBezTo>
                  <a:cubicBezTo>
                    <a:pt x="181" y="282"/>
                    <a:pt x="181" y="282"/>
                    <a:pt x="181" y="282"/>
                  </a:cubicBezTo>
                  <a:cubicBezTo>
                    <a:pt x="193" y="269"/>
                    <a:pt x="193" y="269"/>
                    <a:pt x="193" y="269"/>
                  </a:cubicBezTo>
                  <a:cubicBezTo>
                    <a:pt x="196" y="272"/>
                    <a:pt x="196" y="272"/>
                    <a:pt x="196" y="272"/>
                  </a:cubicBezTo>
                  <a:cubicBezTo>
                    <a:pt x="207" y="275"/>
                    <a:pt x="207" y="275"/>
                    <a:pt x="207" y="275"/>
                  </a:cubicBezTo>
                  <a:cubicBezTo>
                    <a:pt x="207" y="275"/>
                    <a:pt x="207" y="275"/>
                    <a:pt x="207" y="275"/>
                  </a:cubicBezTo>
                  <a:cubicBezTo>
                    <a:pt x="207" y="275"/>
                    <a:pt x="207" y="275"/>
                    <a:pt x="207" y="275"/>
                  </a:cubicBezTo>
                  <a:cubicBezTo>
                    <a:pt x="220" y="286"/>
                    <a:pt x="220" y="286"/>
                    <a:pt x="220" y="286"/>
                  </a:cubicBezTo>
                  <a:cubicBezTo>
                    <a:pt x="233" y="283"/>
                    <a:pt x="233" y="283"/>
                    <a:pt x="233" y="283"/>
                  </a:cubicBezTo>
                  <a:cubicBezTo>
                    <a:pt x="244" y="280"/>
                    <a:pt x="249" y="283"/>
                    <a:pt x="252" y="291"/>
                  </a:cubicBezTo>
                  <a:cubicBezTo>
                    <a:pt x="252" y="300"/>
                    <a:pt x="252" y="300"/>
                    <a:pt x="252" y="300"/>
                  </a:cubicBezTo>
                  <a:cubicBezTo>
                    <a:pt x="255" y="301"/>
                    <a:pt x="255" y="301"/>
                    <a:pt x="255" y="301"/>
                  </a:cubicBezTo>
                  <a:cubicBezTo>
                    <a:pt x="269" y="305"/>
                    <a:pt x="269" y="305"/>
                    <a:pt x="269" y="305"/>
                  </a:cubicBezTo>
                  <a:cubicBezTo>
                    <a:pt x="276" y="292"/>
                    <a:pt x="276" y="292"/>
                    <a:pt x="276" y="292"/>
                  </a:cubicBezTo>
                  <a:cubicBezTo>
                    <a:pt x="276" y="286"/>
                    <a:pt x="276" y="286"/>
                    <a:pt x="276" y="286"/>
                  </a:cubicBezTo>
                  <a:cubicBezTo>
                    <a:pt x="276" y="282"/>
                    <a:pt x="277" y="278"/>
                    <a:pt x="280" y="277"/>
                  </a:cubicBezTo>
                  <a:cubicBezTo>
                    <a:pt x="288" y="278"/>
                    <a:pt x="288" y="278"/>
                    <a:pt x="288" y="278"/>
                  </a:cubicBezTo>
                  <a:cubicBezTo>
                    <a:pt x="300" y="283"/>
                    <a:pt x="305" y="291"/>
                    <a:pt x="305" y="299"/>
                  </a:cubicBezTo>
                  <a:cubicBezTo>
                    <a:pt x="304" y="306"/>
                    <a:pt x="304" y="306"/>
                    <a:pt x="304" y="306"/>
                  </a:cubicBezTo>
                  <a:cubicBezTo>
                    <a:pt x="304" y="319"/>
                    <a:pt x="304" y="319"/>
                    <a:pt x="304" y="319"/>
                  </a:cubicBezTo>
                  <a:cubicBezTo>
                    <a:pt x="316" y="336"/>
                    <a:pt x="316" y="336"/>
                    <a:pt x="316" y="336"/>
                  </a:cubicBezTo>
                  <a:cubicBezTo>
                    <a:pt x="329" y="351"/>
                    <a:pt x="329" y="351"/>
                    <a:pt x="329" y="351"/>
                  </a:cubicBezTo>
                  <a:cubicBezTo>
                    <a:pt x="334" y="356"/>
                    <a:pt x="339" y="358"/>
                    <a:pt x="344" y="360"/>
                  </a:cubicBezTo>
                  <a:cubicBezTo>
                    <a:pt x="346" y="360"/>
                    <a:pt x="346" y="360"/>
                    <a:pt x="346" y="360"/>
                  </a:cubicBezTo>
                  <a:cubicBezTo>
                    <a:pt x="350" y="362"/>
                    <a:pt x="352" y="368"/>
                    <a:pt x="352" y="379"/>
                  </a:cubicBezTo>
                  <a:cubicBezTo>
                    <a:pt x="352" y="427"/>
                    <a:pt x="352" y="427"/>
                    <a:pt x="352" y="427"/>
                  </a:cubicBezTo>
                  <a:cubicBezTo>
                    <a:pt x="354" y="431"/>
                    <a:pt x="357" y="434"/>
                    <a:pt x="360" y="435"/>
                  </a:cubicBezTo>
                  <a:cubicBezTo>
                    <a:pt x="362" y="435"/>
                    <a:pt x="362" y="435"/>
                    <a:pt x="362" y="435"/>
                  </a:cubicBezTo>
                  <a:cubicBezTo>
                    <a:pt x="369" y="432"/>
                    <a:pt x="373" y="433"/>
                    <a:pt x="378" y="438"/>
                  </a:cubicBezTo>
                  <a:cubicBezTo>
                    <a:pt x="381" y="440"/>
                    <a:pt x="381" y="440"/>
                    <a:pt x="381" y="440"/>
                  </a:cubicBezTo>
                  <a:cubicBezTo>
                    <a:pt x="386" y="441"/>
                    <a:pt x="391" y="446"/>
                    <a:pt x="392" y="454"/>
                  </a:cubicBezTo>
                  <a:cubicBezTo>
                    <a:pt x="394" y="481"/>
                    <a:pt x="394" y="481"/>
                    <a:pt x="394" y="481"/>
                  </a:cubicBezTo>
                  <a:cubicBezTo>
                    <a:pt x="418" y="431"/>
                    <a:pt x="418" y="431"/>
                    <a:pt x="418" y="431"/>
                  </a:cubicBezTo>
                  <a:cubicBezTo>
                    <a:pt x="426" y="405"/>
                    <a:pt x="434" y="389"/>
                    <a:pt x="446" y="387"/>
                  </a:cubicBezTo>
                  <a:cubicBezTo>
                    <a:pt x="455" y="383"/>
                    <a:pt x="470" y="389"/>
                    <a:pt x="489" y="399"/>
                  </a:cubicBezTo>
                  <a:cubicBezTo>
                    <a:pt x="557" y="405"/>
                    <a:pt x="557" y="405"/>
                    <a:pt x="557" y="405"/>
                  </a:cubicBezTo>
                  <a:cubicBezTo>
                    <a:pt x="560" y="390"/>
                    <a:pt x="560" y="390"/>
                    <a:pt x="560" y="390"/>
                  </a:cubicBezTo>
                  <a:cubicBezTo>
                    <a:pt x="528" y="359"/>
                    <a:pt x="528" y="359"/>
                    <a:pt x="528" y="359"/>
                  </a:cubicBezTo>
                  <a:cubicBezTo>
                    <a:pt x="513" y="351"/>
                    <a:pt x="507" y="344"/>
                    <a:pt x="509" y="340"/>
                  </a:cubicBezTo>
                  <a:cubicBezTo>
                    <a:pt x="533" y="341"/>
                    <a:pt x="533" y="341"/>
                    <a:pt x="533" y="341"/>
                  </a:cubicBezTo>
                  <a:cubicBezTo>
                    <a:pt x="555" y="349"/>
                    <a:pt x="576" y="336"/>
                    <a:pt x="596" y="300"/>
                  </a:cubicBezTo>
                  <a:cubicBezTo>
                    <a:pt x="596" y="300"/>
                    <a:pt x="596" y="300"/>
                    <a:pt x="596" y="300"/>
                  </a:cubicBezTo>
                  <a:cubicBezTo>
                    <a:pt x="598" y="300"/>
                    <a:pt x="598" y="300"/>
                    <a:pt x="598" y="300"/>
                  </a:cubicBezTo>
                  <a:cubicBezTo>
                    <a:pt x="621" y="278"/>
                    <a:pt x="621" y="278"/>
                    <a:pt x="621" y="278"/>
                  </a:cubicBezTo>
                  <a:cubicBezTo>
                    <a:pt x="624" y="229"/>
                    <a:pt x="624" y="229"/>
                    <a:pt x="624" y="229"/>
                  </a:cubicBezTo>
                  <a:cubicBezTo>
                    <a:pt x="624" y="224"/>
                    <a:pt x="624" y="224"/>
                    <a:pt x="624" y="224"/>
                  </a:cubicBezTo>
                  <a:cubicBezTo>
                    <a:pt x="627" y="224"/>
                    <a:pt x="627" y="224"/>
                    <a:pt x="627" y="224"/>
                  </a:cubicBezTo>
                  <a:cubicBezTo>
                    <a:pt x="629" y="224"/>
                    <a:pt x="629" y="224"/>
                    <a:pt x="629" y="224"/>
                  </a:cubicBezTo>
                  <a:cubicBezTo>
                    <a:pt x="647" y="220"/>
                    <a:pt x="647" y="220"/>
                    <a:pt x="647" y="220"/>
                  </a:cubicBezTo>
                  <a:cubicBezTo>
                    <a:pt x="650" y="220"/>
                    <a:pt x="650" y="220"/>
                    <a:pt x="650" y="220"/>
                  </a:cubicBezTo>
                  <a:cubicBezTo>
                    <a:pt x="652" y="221"/>
                    <a:pt x="652" y="221"/>
                    <a:pt x="652" y="221"/>
                  </a:cubicBezTo>
                  <a:cubicBezTo>
                    <a:pt x="652" y="222"/>
                    <a:pt x="652" y="222"/>
                    <a:pt x="652" y="222"/>
                  </a:cubicBezTo>
                  <a:cubicBezTo>
                    <a:pt x="689" y="261"/>
                    <a:pt x="689" y="261"/>
                    <a:pt x="689" y="261"/>
                  </a:cubicBezTo>
                  <a:cubicBezTo>
                    <a:pt x="700" y="257"/>
                    <a:pt x="700" y="257"/>
                    <a:pt x="700" y="257"/>
                  </a:cubicBezTo>
                  <a:cubicBezTo>
                    <a:pt x="702" y="250"/>
                    <a:pt x="702" y="250"/>
                    <a:pt x="702" y="250"/>
                  </a:cubicBezTo>
                  <a:cubicBezTo>
                    <a:pt x="682" y="231"/>
                    <a:pt x="682" y="231"/>
                    <a:pt x="682" y="231"/>
                  </a:cubicBezTo>
                  <a:cubicBezTo>
                    <a:pt x="679" y="229"/>
                    <a:pt x="679" y="229"/>
                    <a:pt x="679" y="229"/>
                  </a:cubicBezTo>
                  <a:cubicBezTo>
                    <a:pt x="677" y="226"/>
                    <a:pt x="677" y="226"/>
                    <a:pt x="677" y="226"/>
                  </a:cubicBezTo>
                  <a:cubicBezTo>
                    <a:pt x="707" y="208"/>
                    <a:pt x="707" y="208"/>
                    <a:pt x="707" y="208"/>
                  </a:cubicBezTo>
                  <a:cubicBezTo>
                    <a:pt x="705" y="164"/>
                    <a:pt x="705" y="164"/>
                    <a:pt x="705" y="164"/>
                  </a:cubicBezTo>
                  <a:cubicBezTo>
                    <a:pt x="693" y="166"/>
                    <a:pt x="693" y="166"/>
                    <a:pt x="693" y="166"/>
                  </a:cubicBezTo>
                  <a:cubicBezTo>
                    <a:pt x="693" y="166"/>
                    <a:pt x="693" y="166"/>
                    <a:pt x="693" y="166"/>
                  </a:cubicBezTo>
                  <a:cubicBezTo>
                    <a:pt x="691" y="166"/>
                    <a:pt x="691" y="166"/>
                    <a:pt x="691" y="166"/>
                  </a:cubicBezTo>
                  <a:cubicBezTo>
                    <a:pt x="675" y="158"/>
                    <a:pt x="675" y="158"/>
                    <a:pt x="675" y="158"/>
                  </a:cubicBezTo>
                  <a:cubicBezTo>
                    <a:pt x="668" y="157"/>
                    <a:pt x="660" y="152"/>
                    <a:pt x="647" y="145"/>
                  </a:cubicBezTo>
                  <a:cubicBezTo>
                    <a:pt x="641" y="142"/>
                    <a:pt x="637" y="139"/>
                    <a:pt x="637" y="134"/>
                  </a:cubicBezTo>
                  <a:cubicBezTo>
                    <a:pt x="637" y="135"/>
                    <a:pt x="637" y="135"/>
                    <a:pt x="637" y="135"/>
                  </a:cubicBezTo>
                  <a:cubicBezTo>
                    <a:pt x="637" y="140"/>
                    <a:pt x="636" y="142"/>
                    <a:pt x="633" y="143"/>
                  </a:cubicBezTo>
                  <a:cubicBezTo>
                    <a:pt x="630" y="145"/>
                    <a:pt x="626" y="146"/>
                    <a:pt x="619" y="146"/>
                  </a:cubicBezTo>
                  <a:cubicBezTo>
                    <a:pt x="618" y="146"/>
                    <a:pt x="618" y="146"/>
                    <a:pt x="618" y="146"/>
                  </a:cubicBezTo>
                  <a:cubicBezTo>
                    <a:pt x="617" y="145"/>
                    <a:pt x="617" y="145"/>
                    <a:pt x="617" y="145"/>
                  </a:cubicBezTo>
                  <a:cubicBezTo>
                    <a:pt x="615" y="145"/>
                    <a:pt x="615" y="145"/>
                    <a:pt x="615" y="145"/>
                  </a:cubicBezTo>
                  <a:cubicBezTo>
                    <a:pt x="601" y="134"/>
                    <a:pt x="601" y="134"/>
                    <a:pt x="601" y="134"/>
                  </a:cubicBezTo>
                  <a:cubicBezTo>
                    <a:pt x="588" y="145"/>
                    <a:pt x="588" y="145"/>
                    <a:pt x="588" y="145"/>
                  </a:cubicBezTo>
                  <a:cubicBezTo>
                    <a:pt x="582" y="150"/>
                    <a:pt x="577" y="154"/>
                    <a:pt x="577" y="159"/>
                  </a:cubicBezTo>
                  <a:cubicBezTo>
                    <a:pt x="584" y="172"/>
                    <a:pt x="584" y="172"/>
                    <a:pt x="584" y="172"/>
                  </a:cubicBezTo>
                  <a:cubicBezTo>
                    <a:pt x="587" y="177"/>
                    <a:pt x="587" y="179"/>
                    <a:pt x="586" y="182"/>
                  </a:cubicBezTo>
                  <a:cubicBezTo>
                    <a:pt x="584" y="185"/>
                    <a:pt x="579" y="188"/>
                    <a:pt x="571" y="189"/>
                  </a:cubicBezTo>
                  <a:cubicBezTo>
                    <a:pt x="565" y="192"/>
                    <a:pt x="565" y="192"/>
                    <a:pt x="565" y="192"/>
                  </a:cubicBezTo>
                  <a:cubicBezTo>
                    <a:pt x="557" y="194"/>
                    <a:pt x="551" y="193"/>
                    <a:pt x="547" y="188"/>
                  </a:cubicBezTo>
                  <a:cubicBezTo>
                    <a:pt x="545" y="185"/>
                    <a:pt x="545" y="185"/>
                    <a:pt x="545" y="185"/>
                  </a:cubicBezTo>
                  <a:cubicBezTo>
                    <a:pt x="517" y="157"/>
                    <a:pt x="517" y="157"/>
                    <a:pt x="517" y="157"/>
                  </a:cubicBezTo>
                  <a:cubicBezTo>
                    <a:pt x="505" y="152"/>
                    <a:pt x="497" y="147"/>
                    <a:pt x="494" y="141"/>
                  </a:cubicBezTo>
                  <a:cubicBezTo>
                    <a:pt x="492" y="138"/>
                    <a:pt x="491" y="134"/>
                    <a:pt x="492" y="132"/>
                  </a:cubicBezTo>
                  <a:cubicBezTo>
                    <a:pt x="491" y="123"/>
                    <a:pt x="489" y="116"/>
                    <a:pt x="487" y="113"/>
                  </a:cubicBezTo>
                  <a:cubicBezTo>
                    <a:pt x="481" y="116"/>
                    <a:pt x="481" y="116"/>
                    <a:pt x="481" y="116"/>
                  </a:cubicBezTo>
                  <a:cubicBezTo>
                    <a:pt x="480" y="118"/>
                    <a:pt x="480" y="118"/>
                    <a:pt x="480" y="118"/>
                  </a:cubicBezTo>
                  <a:cubicBezTo>
                    <a:pt x="480" y="122"/>
                    <a:pt x="481" y="125"/>
                    <a:pt x="485" y="129"/>
                  </a:cubicBezTo>
                  <a:cubicBezTo>
                    <a:pt x="486" y="131"/>
                    <a:pt x="486" y="131"/>
                    <a:pt x="486" y="131"/>
                  </a:cubicBezTo>
                  <a:cubicBezTo>
                    <a:pt x="487" y="132"/>
                    <a:pt x="487" y="132"/>
                    <a:pt x="487" y="132"/>
                  </a:cubicBezTo>
                  <a:cubicBezTo>
                    <a:pt x="486" y="134"/>
                    <a:pt x="486" y="134"/>
                    <a:pt x="486" y="134"/>
                  </a:cubicBezTo>
                  <a:cubicBezTo>
                    <a:pt x="471" y="159"/>
                    <a:pt x="471" y="159"/>
                    <a:pt x="471" y="159"/>
                  </a:cubicBezTo>
                  <a:cubicBezTo>
                    <a:pt x="447" y="153"/>
                    <a:pt x="447" y="153"/>
                    <a:pt x="447" y="153"/>
                  </a:cubicBezTo>
                  <a:cubicBezTo>
                    <a:pt x="441" y="150"/>
                    <a:pt x="441" y="150"/>
                    <a:pt x="441" y="150"/>
                  </a:cubicBezTo>
                  <a:cubicBezTo>
                    <a:pt x="441" y="150"/>
                    <a:pt x="441" y="150"/>
                    <a:pt x="441" y="150"/>
                  </a:cubicBezTo>
                  <a:cubicBezTo>
                    <a:pt x="441" y="147"/>
                    <a:pt x="441" y="147"/>
                    <a:pt x="441" y="147"/>
                  </a:cubicBezTo>
                  <a:cubicBezTo>
                    <a:pt x="443" y="143"/>
                    <a:pt x="443" y="138"/>
                    <a:pt x="441" y="132"/>
                  </a:cubicBezTo>
                  <a:cubicBezTo>
                    <a:pt x="438" y="124"/>
                    <a:pt x="438" y="124"/>
                    <a:pt x="438" y="124"/>
                  </a:cubicBezTo>
                  <a:cubicBezTo>
                    <a:pt x="418" y="109"/>
                    <a:pt x="418" y="109"/>
                    <a:pt x="418" y="109"/>
                  </a:cubicBezTo>
                  <a:cubicBezTo>
                    <a:pt x="417" y="108"/>
                    <a:pt x="417" y="108"/>
                    <a:pt x="417" y="108"/>
                  </a:cubicBezTo>
                  <a:cubicBezTo>
                    <a:pt x="415" y="111"/>
                    <a:pt x="413" y="111"/>
                    <a:pt x="411" y="112"/>
                  </a:cubicBezTo>
                  <a:cubicBezTo>
                    <a:pt x="392" y="110"/>
                    <a:pt x="392" y="110"/>
                    <a:pt x="392" y="110"/>
                  </a:cubicBezTo>
                  <a:cubicBezTo>
                    <a:pt x="385" y="109"/>
                    <a:pt x="381" y="108"/>
                    <a:pt x="379" y="104"/>
                  </a:cubicBezTo>
                  <a:cubicBezTo>
                    <a:pt x="378" y="102"/>
                    <a:pt x="378" y="97"/>
                    <a:pt x="380" y="92"/>
                  </a:cubicBezTo>
                  <a:cubicBezTo>
                    <a:pt x="381" y="89"/>
                    <a:pt x="381" y="89"/>
                    <a:pt x="381" y="89"/>
                  </a:cubicBezTo>
                  <a:cubicBezTo>
                    <a:pt x="373" y="74"/>
                    <a:pt x="373" y="74"/>
                    <a:pt x="373" y="74"/>
                  </a:cubicBezTo>
                  <a:cubicBezTo>
                    <a:pt x="336" y="76"/>
                    <a:pt x="336" y="76"/>
                    <a:pt x="336" y="76"/>
                  </a:cubicBezTo>
                  <a:cubicBezTo>
                    <a:pt x="337" y="82"/>
                    <a:pt x="336" y="85"/>
                    <a:pt x="334" y="89"/>
                  </a:cubicBezTo>
                  <a:cubicBezTo>
                    <a:pt x="333" y="92"/>
                    <a:pt x="328" y="93"/>
                    <a:pt x="325" y="93"/>
                  </a:cubicBezTo>
                  <a:cubicBezTo>
                    <a:pt x="320" y="95"/>
                    <a:pt x="314" y="93"/>
                    <a:pt x="308" y="88"/>
                  </a:cubicBezTo>
                  <a:cubicBezTo>
                    <a:pt x="308" y="87"/>
                    <a:pt x="308" y="87"/>
                    <a:pt x="308" y="87"/>
                  </a:cubicBezTo>
                  <a:cubicBezTo>
                    <a:pt x="307" y="87"/>
                    <a:pt x="307" y="87"/>
                    <a:pt x="307" y="87"/>
                  </a:cubicBezTo>
                  <a:cubicBezTo>
                    <a:pt x="299" y="77"/>
                    <a:pt x="296" y="70"/>
                    <a:pt x="296" y="64"/>
                  </a:cubicBezTo>
                  <a:cubicBezTo>
                    <a:pt x="288" y="53"/>
                    <a:pt x="288" y="53"/>
                    <a:pt x="288" y="53"/>
                  </a:cubicBezTo>
                  <a:cubicBezTo>
                    <a:pt x="278" y="60"/>
                    <a:pt x="278" y="60"/>
                    <a:pt x="278" y="60"/>
                  </a:cubicBezTo>
                  <a:cubicBezTo>
                    <a:pt x="268" y="66"/>
                    <a:pt x="262" y="66"/>
                    <a:pt x="259" y="62"/>
                  </a:cubicBezTo>
                  <a:cubicBezTo>
                    <a:pt x="255" y="60"/>
                    <a:pt x="255" y="60"/>
                    <a:pt x="255" y="60"/>
                  </a:cubicBezTo>
                  <a:cubicBezTo>
                    <a:pt x="244" y="62"/>
                    <a:pt x="244" y="62"/>
                    <a:pt x="244" y="62"/>
                  </a:cubicBezTo>
                  <a:cubicBezTo>
                    <a:pt x="216" y="71"/>
                    <a:pt x="216" y="71"/>
                    <a:pt x="216" y="71"/>
                  </a:cubicBezTo>
                  <a:cubicBezTo>
                    <a:pt x="209" y="75"/>
                    <a:pt x="204" y="76"/>
                    <a:pt x="200" y="76"/>
                  </a:cubicBezTo>
                  <a:cubicBezTo>
                    <a:pt x="196" y="76"/>
                    <a:pt x="196" y="76"/>
                    <a:pt x="196" y="76"/>
                  </a:cubicBezTo>
                  <a:cubicBezTo>
                    <a:pt x="186" y="76"/>
                    <a:pt x="180" y="73"/>
                    <a:pt x="175" y="69"/>
                  </a:cubicBezTo>
                  <a:cubicBezTo>
                    <a:pt x="159" y="55"/>
                    <a:pt x="159" y="55"/>
                    <a:pt x="159" y="55"/>
                  </a:cubicBezTo>
                  <a:lnTo>
                    <a:pt x="137"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27" name="Freeform 30"/>
            <p:cNvSpPr>
              <a:spLocks/>
            </p:cNvSpPr>
            <p:nvPr/>
          </p:nvSpPr>
          <p:spPr bwMode="auto">
            <a:xfrm>
              <a:off x="5759451" y="1125537"/>
              <a:ext cx="939800" cy="857250"/>
            </a:xfrm>
            <a:custGeom>
              <a:avLst/>
              <a:gdLst>
                <a:gd name="T0" fmla="*/ 932 w 950"/>
                <a:gd name="T1" fmla="*/ 403 h 866"/>
                <a:gd name="T2" fmla="*/ 914 w 950"/>
                <a:gd name="T3" fmla="*/ 315 h 866"/>
                <a:gd name="T4" fmla="*/ 829 w 950"/>
                <a:gd name="T5" fmla="*/ 403 h 866"/>
                <a:gd name="T6" fmla="*/ 815 w 950"/>
                <a:gd name="T7" fmla="*/ 428 h 866"/>
                <a:gd name="T8" fmla="*/ 707 w 950"/>
                <a:gd name="T9" fmla="*/ 447 h 866"/>
                <a:gd name="T10" fmla="*/ 683 w 950"/>
                <a:gd name="T11" fmla="*/ 403 h 866"/>
                <a:gd name="T12" fmla="*/ 655 w 950"/>
                <a:gd name="T13" fmla="*/ 375 h 866"/>
                <a:gd name="T14" fmla="*/ 622 w 950"/>
                <a:gd name="T15" fmla="*/ 347 h 866"/>
                <a:gd name="T16" fmla="*/ 443 w 950"/>
                <a:gd name="T17" fmla="*/ 313 h 866"/>
                <a:gd name="T18" fmla="*/ 340 w 950"/>
                <a:gd name="T19" fmla="*/ 150 h 866"/>
                <a:gd name="T20" fmla="*/ 143 w 950"/>
                <a:gd name="T21" fmla="*/ 21 h 866"/>
                <a:gd name="T22" fmla="*/ 11 w 950"/>
                <a:gd name="T23" fmla="*/ 37 h 866"/>
                <a:gd name="T24" fmla="*/ 12 w 950"/>
                <a:gd name="T25" fmla="*/ 54 h 866"/>
                <a:gd name="T26" fmla="*/ 2 w 950"/>
                <a:gd name="T27" fmla="*/ 74 h 866"/>
                <a:gd name="T28" fmla="*/ 13 w 950"/>
                <a:gd name="T29" fmla="*/ 120 h 866"/>
                <a:gd name="T30" fmla="*/ 55 w 950"/>
                <a:gd name="T31" fmla="*/ 99 h 866"/>
                <a:gd name="T32" fmla="*/ 99 w 950"/>
                <a:gd name="T33" fmla="*/ 130 h 866"/>
                <a:gd name="T34" fmla="*/ 159 w 950"/>
                <a:gd name="T35" fmla="*/ 203 h 866"/>
                <a:gd name="T36" fmla="*/ 195 w 950"/>
                <a:gd name="T37" fmla="*/ 173 h 866"/>
                <a:gd name="T38" fmla="*/ 258 w 950"/>
                <a:gd name="T39" fmla="*/ 137 h 866"/>
                <a:gd name="T40" fmla="*/ 303 w 950"/>
                <a:gd name="T41" fmla="*/ 187 h 866"/>
                <a:gd name="T42" fmla="*/ 316 w 950"/>
                <a:gd name="T43" fmla="*/ 264 h 866"/>
                <a:gd name="T44" fmla="*/ 319 w 950"/>
                <a:gd name="T45" fmla="*/ 347 h 866"/>
                <a:gd name="T46" fmla="*/ 306 w 950"/>
                <a:gd name="T47" fmla="*/ 380 h 866"/>
                <a:gd name="T48" fmla="*/ 296 w 950"/>
                <a:gd name="T49" fmla="*/ 394 h 866"/>
                <a:gd name="T50" fmla="*/ 302 w 950"/>
                <a:gd name="T51" fmla="*/ 443 h 866"/>
                <a:gd name="T52" fmla="*/ 289 w 950"/>
                <a:gd name="T53" fmla="*/ 486 h 866"/>
                <a:gd name="T54" fmla="*/ 251 w 950"/>
                <a:gd name="T55" fmla="*/ 479 h 866"/>
                <a:gd name="T56" fmla="*/ 222 w 950"/>
                <a:gd name="T57" fmla="*/ 539 h 866"/>
                <a:gd name="T58" fmla="*/ 180 w 950"/>
                <a:gd name="T59" fmla="*/ 577 h 866"/>
                <a:gd name="T60" fmla="*/ 211 w 950"/>
                <a:gd name="T61" fmla="*/ 622 h 866"/>
                <a:gd name="T62" fmla="*/ 239 w 950"/>
                <a:gd name="T63" fmla="*/ 656 h 866"/>
                <a:gd name="T64" fmla="*/ 289 w 950"/>
                <a:gd name="T65" fmla="*/ 668 h 866"/>
                <a:gd name="T66" fmla="*/ 312 w 950"/>
                <a:gd name="T67" fmla="*/ 717 h 866"/>
                <a:gd name="T68" fmla="*/ 353 w 950"/>
                <a:gd name="T69" fmla="*/ 749 h 866"/>
                <a:gd name="T70" fmla="*/ 407 w 950"/>
                <a:gd name="T71" fmla="*/ 733 h 866"/>
                <a:gd name="T72" fmla="*/ 442 w 950"/>
                <a:gd name="T73" fmla="*/ 724 h 866"/>
                <a:gd name="T74" fmla="*/ 468 w 950"/>
                <a:gd name="T75" fmla="*/ 763 h 866"/>
                <a:gd name="T76" fmla="*/ 475 w 950"/>
                <a:gd name="T77" fmla="*/ 763 h 866"/>
                <a:gd name="T78" fmla="*/ 528 w 950"/>
                <a:gd name="T79" fmla="*/ 746 h 866"/>
                <a:gd name="T80" fmla="*/ 544 w 950"/>
                <a:gd name="T81" fmla="*/ 770 h 866"/>
                <a:gd name="T82" fmla="*/ 557 w 950"/>
                <a:gd name="T83" fmla="*/ 785 h 866"/>
                <a:gd name="T84" fmla="*/ 605 w 950"/>
                <a:gd name="T85" fmla="*/ 813 h 866"/>
                <a:gd name="T86" fmla="*/ 621 w 950"/>
                <a:gd name="T87" fmla="*/ 800 h 866"/>
                <a:gd name="T88" fmla="*/ 643 w 950"/>
                <a:gd name="T89" fmla="*/ 785 h 866"/>
                <a:gd name="T90" fmla="*/ 674 w 950"/>
                <a:gd name="T91" fmla="*/ 830 h 866"/>
                <a:gd name="T92" fmla="*/ 709 w 950"/>
                <a:gd name="T93" fmla="*/ 866 h 866"/>
                <a:gd name="T94" fmla="*/ 734 w 950"/>
                <a:gd name="T95" fmla="*/ 819 h 866"/>
                <a:gd name="T96" fmla="*/ 781 w 950"/>
                <a:gd name="T97" fmla="*/ 795 h 866"/>
                <a:gd name="T98" fmla="*/ 808 w 950"/>
                <a:gd name="T99" fmla="*/ 804 h 866"/>
                <a:gd name="T100" fmla="*/ 831 w 950"/>
                <a:gd name="T101" fmla="*/ 830 h 866"/>
                <a:gd name="T102" fmla="*/ 839 w 950"/>
                <a:gd name="T103" fmla="*/ 759 h 866"/>
                <a:gd name="T104" fmla="*/ 857 w 950"/>
                <a:gd name="T105" fmla="*/ 642 h 866"/>
                <a:gd name="T106" fmla="*/ 887 w 950"/>
                <a:gd name="T107" fmla="*/ 647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0" h="866">
                  <a:moveTo>
                    <a:pt x="946" y="508"/>
                  </a:moveTo>
                  <a:cubicBezTo>
                    <a:pt x="930" y="405"/>
                    <a:pt x="930" y="405"/>
                    <a:pt x="930" y="405"/>
                  </a:cubicBezTo>
                  <a:cubicBezTo>
                    <a:pt x="931" y="403"/>
                    <a:pt x="931" y="403"/>
                    <a:pt x="931" y="403"/>
                  </a:cubicBezTo>
                  <a:cubicBezTo>
                    <a:pt x="932" y="403"/>
                    <a:pt x="932" y="403"/>
                    <a:pt x="932" y="403"/>
                  </a:cubicBezTo>
                  <a:cubicBezTo>
                    <a:pt x="940" y="391"/>
                    <a:pt x="944" y="381"/>
                    <a:pt x="942" y="374"/>
                  </a:cubicBezTo>
                  <a:cubicBezTo>
                    <a:pt x="937" y="368"/>
                    <a:pt x="937" y="368"/>
                    <a:pt x="937" y="368"/>
                  </a:cubicBezTo>
                  <a:cubicBezTo>
                    <a:pt x="926" y="360"/>
                    <a:pt x="921" y="343"/>
                    <a:pt x="924" y="315"/>
                  </a:cubicBezTo>
                  <a:cubicBezTo>
                    <a:pt x="914" y="315"/>
                    <a:pt x="914" y="315"/>
                    <a:pt x="914" y="315"/>
                  </a:cubicBezTo>
                  <a:cubicBezTo>
                    <a:pt x="907" y="314"/>
                    <a:pt x="898" y="317"/>
                    <a:pt x="890" y="322"/>
                  </a:cubicBezTo>
                  <a:cubicBezTo>
                    <a:pt x="881" y="329"/>
                    <a:pt x="876" y="336"/>
                    <a:pt x="875" y="341"/>
                  </a:cubicBezTo>
                  <a:cubicBezTo>
                    <a:pt x="871" y="354"/>
                    <a:pt x="857" y="362"/>
                    <a:pt x="834" y="370"/>
                  </a:cubicBezTo>
                  <a:cubicBezTo>
                    <a:pt x="829" y="403"/>
                    <a:pt x="829" y="403"/>
                    <a:pt x="829" y="403"/>
                  </a:cubicBezTo>
                  <a:cubicBezTo>
                    <a:pt x="829" y="404"/>
                    <a:pt x="829" y="404"/>
                    <a:pt x="829" y="404"/>
                  </a:cubicBezTo>
                  <a:cubicBezTo>
                    <a:pt x="828" y="405"/>
                    <a:pt x="828" y="405"/>
                    <a:pt x="828" y="405"/>
                  </a:cubicBezTo>
                  <a:cubicBezTo>
                    <a:pt x="816" y="426"/>
                    <a:pt x="816" y="426"/>
                    <a:pt x="816" y="426"/>
                  </a:cubicBezTo>
                  <a:cubicBezTo>
                    <a:pt x="815" y="428"/>
                    <a:pt x="815" y="428"/>
                    <a:pt x="815" y="428"/>
                  </a:cubicBezTo>
                  <a:cubicBezTo>
                    <a:pt x="814" y="428"/>
                    <a:pt x="814" y="428"/>
                    <a:pt x="814" y="428"/>
                  </a:cubicBezTo>
                  <a:cubicBezTo>
                    <a:pt x="813" y="428"/>
                    <a:pt x="813" y="428"/>
                    <a:pt x="813" y="428"/>
                  </a:cubicBezTo>
                  <a:cubicBezTo>
                    <a:pt x="708" y="447"/>
                    <a:pt x="708" y="447"/>
                    <a:pt x="708" y="447"/>
                  </a:cubicBezTo>
                  <a:cubicBezTo>
                    <a:pt x="707" y="447"/>
                    <a:pt x="707" y="447"/>
                    <a:pt x="707" y="447"/>
                  </a:cubicBezTo>
                  <a:cubicBezTo>
                    <a:pt x="704" y="447"/>
                    <a:pt x="704" y="447"/>
                    <a:pt x="704" y="447"/>
                  </a:cubicBezTo>
                  <a:cubicBezTo>
                    <a:pt x="704" y="445"/>
                    <a:pt x="704" y="445"/>
                    <a:pt x="704" y="445"/>
                  </a:cubicBezTo>
                  <a:cubicBezTo>
                    <a:pt x="674" y="412"/>
                    <a:pt x="674" y="412"/>
                    <a:pt x="674" y="412"/>
                  </a:cubicBezTo>
                  <a:cubicBezTo>
                    <a:pt x="683" y="403"/>
                    <a:pt x="683" y="403"/>
                    <a:pt x="683" y="403"/>
                  </a:cubicBezTo>
                  <a:cubicBezTo>
                    <a:pt x="671" y="387"/>
                    <a:pt x="671" y="387"/>
                    <a:pt x="671" y="387"/>
                  </a:cubicBezTo>
                  <a:cubicBezTo>
                    <a:pt x="657" y="376"/>
                    <a:pt x="657" y="376"/>
                    <a:pt x="657" y="376"/>
                  </a:cubicBezTo>
                  <a:cubicBezTo>
                    <a:pt x="656" y="375"/>
                    <a:pt x="656" y="375"/>
                    <a:pt x="656" y="375"/>
                  </a:cubicBezTo>
                  <a:cubicBezTo>
                    <a:pt x="655" y="375"/>
                    <a:pt x="655" y="375"/>
                    <a:pt x="655" y="375"/>
                  </a:cubicBezTo>
                  <a:cubicBezTo>
                    <a:pt x="655" y="374"/>
                    <a:pt x="655" y="374"/>
                    <a:pt x="655" y="374"/>
                  </a:cubicBezTo>
                  <a:cubicBezTo>
                    <a:pt x="655" y="373"/>
                    <a:pt x="655" y="373"/>
                    <a:pt x="655" y="373"/>
                  </a:cubicBezTo>
                  <a:cubicBezTo>
                    <a:pt x="649" y="344"/>
                    <a:pt x="649" y="344"/>
                    <a:pt x="649" y="344"/>
                  </a:cubicBezTo>
                  <a:cubicBezTo>
                    <a:pt x="622" y="347"/>
                    <a:pt x="622" y="347"/>
                    <a:pt x="622" y="347"/>
                  </a:cubicBezTo>
                  <a:cubicBezTo>
                    <a:pt x="620" y="344"/>
                    <a:pt x="620" y="344"/>
                    <a:pt x="620" y="344"/>
                  </a:cubicBezTo>
                  <a:cubicBezTo>
                    <a:pt x="597" y="331"/>
                    <a:pt x="597" y="331"/>
                    <a:pt x="597" y="331"/>
                  </a:cubicBezTo>
                  <a:cubicBezTo>
                    <a:pt x="513" y="316"/>
                    <a:pt x="513" y="316"/>
                    <a:pt x="513" y="316"/>
                  </a:cubicBezTo>
                  <a:cubicBezTo>
                    <a:pt x="443" y="313"/>
                    <a:pt x="443" y="313"/>
                    <a:pt x="443" y="313"/>
                  </a:cubicBezTo>
                  <a:cubicBezTo>
                    <a:pt x="441" y="315"/>
                    <a:pt x="441" y="315"/>
                    <a:pt x="441" y="315"/>
                  </a:cubicBezTo>
                  <a:cubicBezTo>
                    <a:pt x="438" y="315"/>
                    <a:pt x="436" y="314"/>
                    <a:pt x="435" y="312"/>
                  </a:cubicBezTo>
                  <a:cubicBezTo>
                    <a:pt x="395" y="221"/>
                    <a:pt x="395" y="221"/>
                    <a:pt x="395" y="221"/>
                  </a:cubicBezTo>
                  <a:cubicBezTo>
                    <a:pt x="391" y="214"/>
                    <a:pt x="374" y="190"/>
                    <a:pt x="340" y="150"/>
                  </a:cubicBezTo>
                  <a:cubicBezTo>
                    <a:pt x="308" y="111"/>
                    <a:pt x="290" y="90"/>
                    <a:pt x="285" y="86"/>
                  </a:cubicBezTo>
                  <a:cubicBezTo>
                    <a:pt x="226" y="28"/>
                    <a:pt x="226" y="28"/>
                    <a:pt x="226" y="28"/>
                  </a:cubicBezTo>
                  <a:cubicBezTo>
                    <a:pt x="217" y="23"/>
                    <a:pt x="217" y="23"/>
                    <a:pt x="217" y="23"/>
                  </a:cubicBezTo>
                  <a:cubicBezTo>
                    <a:pt x="143" y="21"/>
                    <a:pt x="143" y="21"/>
                    <a:pt x="143" y="21"/>
                  </a:cubicBezTo>
                  <a:cubicBezTo>
                    <a:pt x="142" y="21"/>
                    <a:pt x="142" y="21"/>
                    <a:pt x="142" y="21"/>
                  </a:cubicBezTo>
                  <a:cubicBezTo>
                    <a:pt x="140" y="19"/>
                    <a:pt x="140" y="19"/>
                    <a:pt x="140" y="19"/>
                  </a:cubicBezTo>
                  <a:cubicBezTo>
                    <a:pt x="132" y="14"/>
                    <a:pt x="122" y="9"/>
                    <a:pt x="106" y="6"/>
                  </a:cubicBezTo>
                  <a:cubicBezTo>
                    <a:pt x="92" y="0"/>
                    <a:pt x="60" y="11"/>
                    <a:pt x="11" y="37"/>
                  </a:cubicBezTo>
                  <a:cubicBezTo>
                    <a:pt x="9" y="38"/>
                    <a:pt x="9" y="38"/>
                    <a:pt x="9" y="38"/>
                  </a:cubicBezTo>
                  <a:cubicBezTo>
                    <a:pt x="11" y="53"/>
                    <a:pt x="11" y="53"/>
                    <a:pt x="11" y="53"/>
                  </a:cubicBezTo>
                  <a:cubicBezTo>
                    <a:pt x="12" y="53"/>
                    <a:pt x="12" y="53"/>
                    <a:pt x="12" y="53"/>
                  </a:cubicBezTo>
                  <a:cubicBezTo>
                    <a:pt x="12" y="54"/>
                    <a:pt x="12" y="54"/>
                    <a:pt x="12" y="54"/>
                  </a:cubicBezTo>
                  <a:cubicBezTo>
                    <a:pt x="11" y="54"/>
                    <a:pt x="11" y="54"/>
                    <a:pt x="11" y="54"/>
                  </a:cubicBezTo>
                  <a:cubicBezTo>
                    <a:pt x="11" y="56"/>
                    <a:pt x="11" y="56"/>
                    <a:pt x="11" y="56"/>
                  </a:cubicBezTo>
                  <a:cubicBezTo>
                    <a:pt x="2" y="73"/>
                    <a:pt x="2" y="73"/>
                    <a:pt x="2" y="73"/>
                  </a:cubicBezTo>
                  <a:cubicBezTo>
                    <a:pt x="2" y="74"/>
                    <a:pt x="2" y="74"/>
                    <a:pt x="2" y="74"/>
                  </a:cubicBezTo>
                  <a:cubicBezTo>
                    <a:pt x="1" y="74"/>
                    <a:pt x="1" y="74"/>
                    <a:pt x="1" y="74"/>
                  </a:cubicBezTo>
                  <a:cubicBezTo>
                    <a:pt x="0" y="86"/>
                    <a:pt x="0" y="86"/>
                    <a:pt x="0" y="86"/>
                  </a:cubicBezTo>
                  <a:cubicBezTo>
                    <a:pt x="0" y="95"/>
                    <a:pt x="2" y="106"/>
                    <a:pt x="5" y="114"/>
                  </a:cubicBezTo>
                  <a:cubicBezTo>
                    <a:pt x="13" y="120"/>
                    <a:pt x="13" y="120"/>
                    <a:pt x="13" y="120"/>
                  </a:cubicBezTo>
                  <a:cubicBezTo>
                    <a:pt x="29" y="119"/>
                    <a:pt x="29" y="119"/>
                    <a:pt x="29" y="119"/>
                  </a:cubicBezTo>
                  <a:cubicBezTo>
                    <a:pt x="42" y="122"/>
                    <a:pt x="42" y="122"/>
                    <a:pt x="42" y="122"/>
                  </a:cubicBezTo>
                  <a:cubicBezTo>
                    <a:pt x="48" y="118"/>
                    <a:pt x="48" y="118"/>
                    <a:pt x="48" y="118"/>
                  </a:cubicBezTo>
                  <a:cubicBezTo>
                    <a:pt x="48" y="108"/>
                    <a:pt x="51" y="101"/>
                    <a:pt x="55" y="99"/>
                  </a:cubicBezTo>
                  <a:cubicBezTo>
                    <a:pt x="66" y="99"/>
                    <a:pt x="66" y="99"/>
                    <a:pt x="66" y="99"/>
                  </a:cubicBezTo>
                  <a:cubicBezTo>
                    <a:pt x="103" y="109"/>
                    <a:pt x="103" y="109"/>
                    <a:pt x="103" y="109"/>
                  </a:cubicBezTo>
                  <a:cubicBezTo>
                    <a:pt x="111" y="110"/>
                    <a:pt x="111" y="110"/>
                    <a:pt x="111" y="110"/>
                  </a:cubicBezTo>
                  <a:cubicBezTo>
                    <a:pt x="99" y="130"/>
                    <a:pt x="99" y="130"/>
                    <a:pt x="99" y="130"/>
                  </a:cubicBezTo>
                  <a:cubicBezTo>
                    <a:pt x="99" y="154"/>
                    <a:pt x="99" y="154"/>
                    <a:pt x="99" y="154"/>
                  </a:cubicBezTo>
                  <a:cubicBezTo>
                    <a:pt x="99" y="160"/>
                    <a:pt x="109" y="172"/>
                    <a:pt x="128" y="190"/>
                  </a:cubicBezTo>
                  <a:cubicBezTo>
                    <a:pt x="140" y="199"/>
                    <a:pt x="147" y="203"/>
                    <a:pt x="153" y="204"/>
                  </a:cubicBezTo>
                  <a:cubicBezTo>
                    <a:pt x="159" y="203"/>
                    <a:pt x="159" y="203"/>
                    <a:pt x="159" y="203"/>
                  </a:cubicBezTo>
                  <a:cubicBezTo>
                    <a:pt x="164" y="201"/>
                    <a:pt x="164" y="201"/>
                    <a:pt x="164" y="201"/>
                  </a:cubicBezTo>
                  <a:cubicBezTo>
                    <a:pt x="182" y="183"/>
                    <a:pt x="182" y="183"/>
                    <a:pt x="182" y="183"/>
                  </a:cubicBezTo>
                  <a:cubicBezTo>
                    <a:pt x="195" y="175"/>
                    <a:pt x="195" y="175"/>
                    <a:pt x="195" y="175"/>
                  </a:cubicBezTo>
                  <a:cubicBezTo>
                    <a:pt x="195" y="173"/>
                    <a:pt x="195" y="173"/>
                    <a:pt x="195" y="173"/>
                  </a:cubicBezTo>
                  <a:cubicBezTo>
                    <a:pt x="195" y="173"/>
                    <a:pt x="195" y="173"/>
                    <a:pt x="195" y="173"/>
                  </a:cubicBezTo>
                  <a:cubicBezTo>
                    <a:pt x="224" y="169"/>
                    <a:pt x="224" y="169"/>
                    <a:pt x="224" y="169"/>
                  </a:cubicBezTo>
                  <a:cubicBezTo>
                    <a:pt x="232" y="151"/>
                    <a:pt x="232" y="151"/>
                    <a:pt x="232" y="151"/>
                  </a:cubicBezTo>
                  <a:cubicBezTo>
                    <a:pt x="258" y="137"/>
                    <a:pt x="258" y="137"/>
                    <a:pt x="258" y="137"/>
                  </a:cubicBezTo>
                  <a:cubicBezTo>
                    <a:pt x="280" y="149"/>
                    <a:pt x="280" y="149"/>
                    <a:pt x="280" y="149"/>
                  </a:cubicBezTo>
                  <a:cubicBezTo>
                    <a:pt x="280" y="150"/>
                    <a:pt x="280" y="150"/>
                    <a:pt x="280" y="150"/>
                  </a:cubicBezTo>
                  <a:cubicBezTo>
                    <a:pt x="282" y="151"/>
                    <a:pt x="282" y="151"/>
                    <a:pt x="282" y="151"/>
                  </a:cubicBezTo>
                  <a:cubicBezTo>
                    <a:pt x="303" y="187"/>
                    <a:pt x="303" y="187"/>
                    <a:pt x="303" y="187"/>
                  </a:cubicBezTo>
                  <a:cubicBezTo>
                    <a:pt x="312" y="211"/>
                    <a:pt x="312" y="211"/>
                    <a:pt x="312" y="211"/>
                  </a:cubicBezTo>
                  <a:cubicBezTo>
                    <a:pt x="312" y="215"/>
                    <a:pt x="312" y="215"/>
                    <a:pt x="312" y="215"/>
                  </a:cubicBezTo>
                  <a:cubicBezTo>
                    <a:pt x="307" y="244"/>
                    <a:pt x="307" y="244"/>
                    <a:pt x="307" y="244"/>
                  </a:cubicBezTo>
                  <a:cubicBezTo>
                    <a:pt x="316" y="264"/>
                    <a:pt x="316" y="264"/>
                    <a:pt x="316" y="264"/>
                  </a:cubicBezTo>
                  <a:cubicBezTo>
                    <a:pt x="316" y="267"/>
                    <a:pt x="316" y="267"/>
                    <a:pt x="316" y="267"/>
                  </a:cubicBezTo>
                  <a:cubicBezTo>
                    <a:pt x="309" y="291"/>
                    <a:pt x="309" y="291"/>
                    <a:pt x="309" y="291"/>
                  </a:cubicBezTo>
                  <a:cubicBezTo>
                    <a:pt x="309" y="312"/>
                    <a:pt x="309" y="312"/>
                    <a:pt x="309" y="312"/>
                  </a:cubicBezTo>
                  <a:cubicBezTo>
                    <a:pt x="316" y="331"/>
                    <a:pt x="319" y="343"/>
                    <a:pt x="319" y="347"/>
                  </a:cubicBezTo>
                  <a:cubicBezTo>
                    <a:pt x="317" y="365"/>
                    <a:pt x="317" y="365"/>
                    <a:pt x="317" y="365"/>
                  </a:cubicBezTo>
                  <a:cubicBezTo>
                    <a:pt x="317" y="365"/>
                    <a:pt x="317" y="365"/>
                    <a:pt x="317" y="365"/>
                  </a:cubicBezTo>
                  <a:cubicBezTo>
                    <a:pt x="317" y="366"/>
                    <a:pt x="317" y="366"/>
                    <a:pt x="317" y="366"/>
                  </a:cubicBezTo>
                  <a:cubicBezTo>
                    <a:pt x="306" y="380"/>
                    <a:pt x="306" y="380"/>
                    <a:pt x="306" y="380"/>
                  </a:cubicBezTo>
                  <a:cubicBezTo>
                    <a:pt x="306" y="381"/>
                    <a:pt x="306" y="381"/>
                    <a:pt x="306" y="381"/>
                  </a:cubicBezTo>
                  <a:cubicBezTo>
                    <a:pt x="306" y="381"/>
                    <a:pt x="306" y="381"/>
                    <a:pt x="306" y="381"/>
                  </a:cubicBezTo>
                  <a:cubicBezTo>
                    <a:pt x="306" y="381"/>
                    <a:pt x="306" y="381"/>
                    <a:pt x="306" y="381"/>
                  </a:cubicBezTo>
                  <a:cubicBezTo>
                    <a:pt x="296" y="394"/>
                    <a:pt x="296" y="394"/>
                    <a:pt x="296" y="394"/>
                  </a:cubicBezTo>
                  <a:cubicBezTo>
                    <a:pt x="295" y="417"/>
                    <a:pt x="295" y="417"/>
                    <a:pt x="295" y="417"/>
                  </a:cubicBezTo>
                  <a:cubicBezTo>
                    <a:pt x="301" y="442"/>
                    <a:pt x="301" y="442"/>
                    <a:pt x="301" y="442"/>
                  </a:cubicBezTo>
                  <a:cubicBezTo>
                    <a:pt x="301" y="442"/>
                    <a:pt x="301" y="442"/>
                    <a:pt x="301" y="442"/>
                  </a:cubicBezTo>
                  <a:cubicBezTo>
                    <a:pt x="302" y="443"/>
                    <a:pt x="302" y="443"/>
                    <a:pt x="302" y="443"/>
                  </a:cubicBezTo>
                  <a:cubicBezTo>
                    <a:pt x="301" y="444"/>
                    <a:pt x="301" y="444"/>
                    <a:pt x="301" y="444"/>
                  </a:cubicBezTo>
                  <a:cubicBezTo>
                    <a:pt x="301" y="444"/>
                    <a:pt x="301" y="444"/>
                    <a:pt x="301" y="444"/>
                  </a:cubicBezTo>
                  <a:cubicBezTo>
                    <a:pt x="295" y="481"/>
                    <a:pt x="295" y="481"/>
                    <a:pt x="295" y="481"/>
                  </a:cubicBezTo>
                  <a:cubicBezTo>
                    <a:pt x="289" y="486"/>
                    <a:pt x="289" y="486"/>
                    <a:pt x="289" y="486"/>
                  </a:cubicBezTo>
                  <a:cubicBezTo>
                    <a:pt x="285" y="489"/>
                    <a:pt x="280" y="489"/>
                    <a:pt x="274" y="486"/>
                  </a:cubicBezTo>
                  <a:cubicBezTo>
                    <a:pt x="271" y="486"/>
                    <a:pt x="271" y="486"/>
                    <a:pt x="271" y="486"/>
                  </a:cubicBezTo>
                  <a:cubicBezTo>
                    <a:pt x="262" y="475"/>
                    <a:pt x="262" y="475"/>
                    <a:pt x="262" y="475"/>
                  </a:cubicBezTo>
                  <a:cubicBezTo>
                    <a:pt x="251" y="479"/>
                    <a:pt x="251" y="479"/>
                    <a:pt x="251" y="479"/>
                  </a:cubicBezTo>
                  <a:cubicBezTo>
                    <a:pt x="238" y="493"/>
                    <a:pt x="238" y="493"/>
                    <a:pt x="238" y="493"/>
                  </a:cubicBezTo>
                  <a:cubicBezTo>
                    <a:pt x="223" y="537"/>
                    <a:pt x="223" y="537"/>
                    <a:pt x="223" y="537"/>
                  </a:cubicBezTo>
                  <a:cubicBezTo>
                    <a:pt x="223" y="538"/>
                    <a:pt x="223" y="538"/>
                    <a:pt x="223" y="538"/>
                  </a:cubicBezTo>
                  <a:cubicBezTo>
                    <a:pt x="222" y="539"/>
                    <a:pt x="222" y="539"/>
                    <a:pt x="222" y="539"/>
                  </a:cubicBezTo>
                  <a:cubicBezTo>
                    <a:pt x="207" y="551"/>
                    <a:pt x="207" y="551"/>
                    <a:pt x="207" y="551"/>
                  </a:cubicBezTo>
                  <a:cubicBezTo>
                    <a:pt x="205" y="551"/>
                    <a:pt x="205" y="551"/>
                    <a:pt x="205" y="551"/>
                  </a:cubicBezTo>
                  <a:cubicBezTo>
                    <a:pt x="197" y="552"/>
                    <a:pt x="197" y="552"/>
                    <a:pt x="197" y="552"/>
                  </a:cubicBezTo>
                  <a:cubicBezTo>
                    <a:pt x="180" y="577"/>
                    <a:pt x="180" y="577"/>
                    <a:pt x="180" y="577"/>
                  </a:cubicBezTo>
                  <a:cubicBezTo>
                    <a:pt x="188" y="592"/>
                    <a:pt x="188" y="592"/>
                    <a:pt x="188" y="592"/>
                  </a:cubicBezTo>
                  <a:cubicBezTo>
                    <a:pt x="190" y="595"/>
                    <a:pt x="190" y="595"/>
                    <a:pt x="190" y="595"/>
                  </a:cubicBezTo>
                  <a:cubicBezTo>
                    <a:pt x="211" y="621"/>
                    <a:pt x="211" y="621"/>
                    <a:pt x="211" y="621"/>
                  </a:cubicBezTo>
                  <a:cubicBezTo>
                    <a:pt x="211" y="622"/>
                    <a:pt x="211" y="622"/>
                    <a:pt x="211" y="622"/>
                  </a:cubicBezTo>
                  <a:cubicBezTo>
                    <a:pt x="211" y="630"/>
                    <a:pt x="211" y="630"/>
                    <a:pt x="211" y="630"/>
                  </a:cubicBezTo>
                  <a:cubicBezTo>
                    <a:pt x="235" y="634"/>
                    <a:pt x="235" y="634"/>
                    <a:pt x="235" y="634"/>
                  </a:cubicBezTo>
                  <a:cubicBezTo>
                    <a:pt x="239" y="655"/>
                    <a:pt x="239" y="655"/>
                    <a:pt x="239" y="655"/>
                  </a:cubicBezTo>
                  <a:cubicBezTo>
                    <a:pt x="239" y="656"/>
                    <a:pt x="239" y="656"/>
                    <a:pt x="239" y="656"/>
                  </a:cubicBezTo>
                  <a:cubicBezTo>
                    <a:pt x="242" y="681"/>
                    <a:pt x="242" y="681"/>
                    <a:pt x="242" y="681"/>
                  </a:cubicBezTo>
                  <a:cubicBezTo>
                    <a:pt x="248" y="686"/>
                    <a:pt x="248" y="686"/>
                    <a:pt x="248" y="686"/>
                  </a:cubicBezTo>
                  <a:cubicBezTo>
                    <a:pt x="269" y="680"/>
                    <a:pt x="269" y="680"/>
                    <a:pt x="269" y="680"/>
                  </a:cubicBezTo>
                  <a:cubicBezTo>
                    <a:pt x="289" y="668"/>
                    <a:pt x="289" y="668"/>
                    <a:pt x="289" y="668"/>
                  </a:cubicBezTo>
                  <a:cubicBezTo>
                    <a:pt x="293" y="666"/>
                    <a:pt x="293" y="666"/>
                    <a:pt x="293" y="666"/>
                  </a:cubicBezTo>
                  <a:cubicBezTo>
                    <a:pt x="300" y="702"/>
                    <a:pt x="300" y="702"/>
                    <a:pt x="300" y="702"/>
                  </a:cubicBezTo>
                  <a:cubicBezTo>
                    <a:pt x="309" y="716"/>
                    <a:pt x="309" y="716"/>
                    <a:pt x="309" y="716"/>
                  </a:cubicBezTo>
                  <a:cubicBezTo>
                    <a:pt x="312" y="717"/>
                    <a:pt x="312" y="717"/>
                    <a:pt x="312" y="717"/>
                  </a:cubicBezTo>
                  <a:cubicBezTo>
                    <a:pt x="319" y="732"/>
                    <a:pt x="319" y="732"/>
                    <a:pt x="319" y="732"/>
                  </a:cubicBezTo>
                  <a:cubicBezTo>
                    <a:pt x="335" y="744"/>
                    <a:pt x="335" y="744"/>
                    <a:pt x="335" y="744"/>
                  </a:cubicBezTo>
                  <a:cubicBezTo>
                    <a:pt x="337" y="748"/>
                    <a:pt x="342" y="748"/>
                    <a:pt x="347" y="748"/>
                  </a:cubicBezTo>
                  <a:cubicBezTo>
                    <a:pt x="353" y="749"/>
                    <a:pt x="353" y="749"/>
                    <a:pt x="353" y="749"/>
                  </a:cubicBezTo>
                  <a:cubicBezTo>
                    <a:pt x="362" y="744"/>
                    <a:pt x="362" y="744"/>
                    <a:pt x="362" y="744"/>
                  </a:cubicBezTo>
                  <a:cubicBezTo>
                    <a:pt x="370" y="741"/>
                    <a:pt x="377" y="738"/>
                    <a:pt x="385" y="737"/>
                  </a:cubicBezTo>
                  <a:cubicBezTo>
                    <a:pt x="392" y="734"/>
                    <a:pt x="392" y="734"/>
                    <a:pt x="392" y="734"/>
                  </a:cubicBezTo>
                  <a:cubicBezTo>
                    <a:pt x="407" y="733"/>
                    <a:pt x="407" y="733"/>
                    <a:pt x="407" y="733"/>
                  </a:cubicBezTo>
                  <a:cubicBezTo>
                    <a:pt x="412" y="733"/>
                    <a:pt x="414" y="734"/>
                    <a:pt x="417" y="737"/>
                  </a:cubicBezTo>
                  <a:cubicBezTo>
                    <a:pt x="438" y="723"/>
                    <a:pt x="438" y="723"/>
                    <a:pt x="438" y="723"/>
                  </a:cubicBezTo>
                  <a:cubicBezTo>
                    <a:pt x="440" y="723"/>
                    <a:pt x="440" y="723"/>
                    <a:pt x="440" y="723"/>
                  </a:cubicBezTo>
                  <a:cubicBezTo>
                    <a:pt x="442" y="724"/>
                    <a:pt x="442" y="724"/>
                    <a:pt x="442" y="724"/>
                  </a:cubicBezTo>
                  <a:cubicBezTo>
                    <a:pt x="443" y="723"/>
                    <a:pt x="443" y="723"/>
                    <a:pt x="443" y="723"/>
                  </a:cubicBezTo>
                  <a:cubicBezTo>
                    <a:pt x="446" y="725"/>
                    <a:pt x="446" y="725"/>
                    <a:pt x="446" y="725"/>
                  </a:cubicBezTo>
                  <a:cubicBezTo>
                    <a:pt x="454" y="735"/>
                    <a:pt x="458" y="743"/>
                    <a:pt x="458" y="748"/>
                  </a:cubicBezTo>
                  <a:cubicBezTo>
                    <a:pt x="468" y="763"/>
                    <a:pt x="468" y="763"/>
                    <a:pt x="468" y="763"/>
                  </a:cubicBezTo>
                  <a:cubicBezTo>
                    <a:pt x="475" y="766"/>
                    <a:pt x="475" y="766"/>
                    <a:pt x="475" y="766"/>
                  </a:cubicBezTo>
                  <a:cubicBezTo>
                    <a:pt x="476" y="766"/>
                    <a:pt x="476" y="766"/>
                    <a:pt x="476" y="766"/>
                  </a:cubicBezTo>
                  <a:cubicBezTo>
                    <a:pt x="477" y="766"/>
                    <a:pt x="477" y="766"/>
                    <a:pt x="477" y="766"/>
                  </a:cubicBezTo>
                  <a:cubicBezTo>
                    <a:pt x="475" y="763"/>
                    <a:pt x="475" y="763"/>
                    <a:pt x="475" y="763"/>
                  </a:cubicBezTo>
                  <a:cubicBezTo>
                    <a:pt x="474" y="758"/>
                    <a:pt x="474" y="755"/>
                    <a:pt x="475" y="753"/>
                  </a:cubicBezTo>
                  <a:cubicBezTo>
                    <a:pt x="477" y="750"/>
                    <a:pt x="481" y="748"/>
                    <a:pt x="488" y="748"/>
                  </a:cubicBezTo>
                  <a:cubicBezTo>
                    <a:pt x="527" y="747"/>
                    <a:pt x="527" y="747"/>
                    <a:pt x="527" y="747"/>
                  </a:cubicBezTo>
                  <a:cubicBezTo>
                    <a:pt x="528" y="746"/>
                    <a:pt x="528" y="746"/>
                    <a:pt x="528" y="746"/>
                  </a:cubicBezTo>
                  <a:cubicBezTo>
                    <a:pt x="530" y="746"/>
                    <a:pt x="530" y="746"/>
                    <a:pt x="530" y="746"/>
                  </a:cubicBezTo>
                  <a:cubicBezTo>
                    <a:pt x="530" y="748"/>
                    <a:pt x="530" y="748"/>
                    <a:pt x="530" y="748"/>
                  </a:cubicBezTo>
                  <a:cubicBezTo>
                    <a:pt x="532" y="748"/>
                    <a:pt x="532" y="748"/>
                    <a:pt x="532" y="748"/>
                  </a:cubicBezTo>
                  <a:cubicBezTo>
                    <a:pt x="544" y="770"/>
                    <a:pt x="544" y="770"/>
                    <a:pt x="544" y="770"/>
                  </a:cubicBezTo>
                  <a:cubicBezTo>
                    <a:pt x="543" y="781"/>
                    <a:pt x="543" y="781"/>
                    <a:pt x="543" y="781"/>
                  </a:cubicBezTo>
                  <a:cubicBezTo>
                    <a:pt x="542" y="781"/>
                    <a:pt x="542" y="781"/>
                    <a:pt x="542" y="781"/>
                  </a:cubicBezTo>
                  <a:cubicBezTo>
                    <a:pt x="556" y="785"/>
                    <a:pt x="556" y="785"/>
                    <a:pt x="556" y="785"/>
                  </a:cubicBezTo>
                  <a:cubicBezTo>
                    <a:pt x="557" y="785"/>
                    <a:pt x="557" y="785"/>
                    <a:pt x="557" y="785"/>
                  </a:cubicBezTo>
                  <a:cubicBezTo>
                    <a:pt x="556" y="781"/>
                    <a:pt x="556" y="779"/>
                    <a:pt x="559" y="777"/>
                  </a:cubicBezTo>
                  <a:cubicBezTo>
                    <a:pt x="564" y="776"/>
                    <a:pt x="564" y="776"/>
                    <a:pt x="564" y="776"/>
                  </a:cubicBezTo>
                  <a:cubicBezTo>
                    <a:pt x="599" y="800"/>
                    <a:pt x="599" y="800"/>
                    <a:pt x="599" y="800"/>
                  </a:cubicBezTo>
                  <a:cubicBezTo>
                    <a:pt x="602" y="804"/>
                    <a:pt x="604" y="808"/>
                    <a:pt x="605" y="813"/>
                  </a:cubicBezTo>
                  <a:cubicBezTo>
                    <a:pt x="606" y="828"/>
                    <a:pt x="606" y="828"/>
                    <a:pt x="606" y="828"/>
                  </a:cubicBezTo>
                  <a:cubicBezTo>
                    <a:pt x="618" y="830"/>
                    <a:pt x="618" y="830"/>
                    <a:pt x="618" y="830"/>
                  </a:cubicBezTo>
                  <a:cubicBezTo>
                    <a:pt x="625" y="817"/>
                    <a:pt x="625" y="817"/>
                    <a:pt x="625" y="817"/>
                  </a:cubicBezTo>
                  <a:cubicBezTo>
                    <a:pt x="622" y="811"/>
                    <a:pt x="620" y="805"/>
                    <a:pt x="621" y="800"/>
                  </a:cubicBezTo>
                  <a:cubicBezTo>
                    <a:pt x="622" y="796"/>
                    <a:pt x="623" y="793"/>
                    <a:pt x="627" y="791"/>
                  </a:cubicBezTo>
                  <a:cubicBezTo>
                    <a:pt x="630" y="788"/>
                    <a:pt x="630" y="788"/>
                    <a:pt x="630" y="788"/>
                  </a:cubicBezTo>
                  <a:cubicBezTo>
                    <a:pt x="630" y="786"/>
                    <a:pt x="631" y="785"/>
                    <a:pt x="633" y="784"/>
                  </a:cubicBezTo>
                  <a:cubicBezTo>
                    <a:pt x="643" y="785"/>
                    <a:pt x="643" y="785"/>
                    <a:pt x="643" y="785"/>
                  </a:cubicBezTo>
                  <a:cubicBezTo>
                    <a:pt x="648" y="788"/>
                    <a:pt x="652" y="798"/>
                    <a:pt x="655" y="816"/>
                  </a:cubicBezTo>
                  <a:cubicBezTo>
                    <a:pt x="655" y="818"/>
                    <a:pt x="655" y="818"/>
                    <a:pt x="655" y="818"/>
                  </a:cubicBezTo>
                  <a:cubicBezTo>
                    <a:pt x="657" y="819"/>
                    <a:pt x="657" y="819"/>
                    <a:pt x="657" y="819"/>
                  </a:cubicBezTo>
                  <a:cubicBezTo>
                    <a:pt x="658" y="824"/>
                    <a:pt x="664" y="827"/>
                    <a:pt x="674" y="830"/>
                  </a:cubicBezTo>
                  <a:cubicBezTo>
                    <a:pt x="675" y="830"/>
                    <a:pt x="675" y="830"/>
                    <a:pt x="675" y="830"/>
                  </a:cubicBezTo>
                  <a:cubicBezTo>
                    <a:pt x="676" y="831"/>
                    <a:pt x="676" y="831"/>
                    <a:pt x="676" y="831"/>
                  </a:cubicBezTo>
                  <a:cubicBezTo>
                    <a:pt x="709" y="866"/>
                    <a:pt x="709" y="866"/>
                    <a:pt x="709" y="866"/>
                  </a:cubicBezTo>
                  <a:cubicBezTo>
                    <a:pt x="709" y="866"/>
                    <a:pt x="709" y="866"/>
                    <a:pt x="709" y="866"/>
                  </a:cubicBezTo>
                  <a:cubicBezTo>
                    <a:pt x="725" y="861"/>
                    <a:pt x="725" y="861"/>
                    <a:pt x="725" y="861"/>
                  </a:cubicBezTo>
                  <a:cubicBezTo>
                    <a:pt x="723" y="855"/>
                    <a:pt x="723" y="855"/>
                    <a:pt x="723" y="855"/>
                  </a:cubicBezTo>
                  <a:cubicBezTo>
                    <a:pt x="719" y="850"/>
                    <a:pt x="718" y="845"/>
                    <a:pt x="718" y="842"/>
                  </a:cubicBezTo>
                  <a:cubicBezTo>
                    <a:pt x="718" y="834"/>
                    <a:pt x="723" y="827"/>
                    <a:pt x="734" y="819"/>
                  </a:cubicBezTo>
                  <a:cubicBezTo>
                    <a:pt x="752" y="804"/>
                    <a:pt x="752" y="804"/>
                    <a:pt x="752" y="804"/>
                  </a:cubicBezTo>
                  <a:cubicBezTo>
                    <a:pt x="773" y="818"/>
                    <a:pt x="773" y="818"/>
                    <a:pt x="773" y="818"/>
                  </a:cubicBezTo>
                  <a:cubicBezTo>
                    <a:pt x="777" y="818"/>
                    <a:pt x="777" y="818"/>
                    <a:pt x="777" y="818"/>
                  </a:cubicBezTo>
                  <a:cubicBezTo>
                    <a:pt x="781" y="795"/>
                    <a:pt x="781" y="795"/>
                    <a:pt x="781" y="795"/>
                  </a:cubicBezTo>
                  <a:cubicBezTo>
                    <a:pt x="781" y="791"/>
                    <a:pt x="781" y="791"/>
                    <a:pt x="781" y="791"/>
                  </a:cubicBezTo>
                  <a:cubicBezTo>
                    <a:pt x="785" y="790"/>
                    <a:pt x="785" y="790"/>
                    <a:pt x="785" y="790"/>
                  </a:cubicBezTo>
                  <a:cubicBezTo>
                    <a:pt x="802" y="792"/>
                    <a:pt x="802" y="792"/>
                    <a:pt x="802" y="792"/>
                  </a:cubicBezTo>
                  <a:cubicBezTo>
                    <a:pt x="806" y="795"/>
                    <a:pt x="808" y="798"/>
                    <a:pt x="808" y="804"/>
                  </a:cubicBezTo>
                  <a:cubicBezTo>
                    <a:pt x="808" y="808"/>
                    <a:pt x="804" y="813"/>
                    <a:pt x="801" y="817"/>
                  </a:cubicBezTo>
                  <a:cubicBezTo>
                    <a:pt x="804" y="819"/>
                    <a:pt x="804" y="819"/>
                    <a:pt x="804" y="819"/>
                  </a:cubicBezTo>
                  <a:cubicBezTo>
                    <a:pt x="815" y="825"/>
                    <a:pt x="823" y="829"/>
                    <a:pt x="830" y="830"/>
                  </a:cubicBezTo>
                  <a:cubicBezTo>
                    <a:pt x="831" y="830"/>
                    <a:pt x="831" y="830"/>
                    <a:pt x="831" y="830"/>
                  </a:cubicBezTo>
                  <a:cubicBezTo>
                    <a:pt x="831" y="830"/>
                    <a:pt x="831" y="830"/>
                    <a:pt x="831" y="830"/>
                  </a:cubicBezTo>
                  <a:cubicBezTo>
                    <a:pt x="845" y="837"/>
                    <a:pt x="845" y="837"/>
                    <a:pt x="845" y="837"/>
                  </a:cubicBezTo>
                  <a:cubicBezTo>
                    <a:pt x="855" y="836"/>
                    <a:pt x="855" y="836"/>
                    <a:pt x="855" y="836"/>
                  </a:cubicBezTo>
                  <a:cubicBezTo>
                    <a:pt x="839" y="759"/>
                    <a:pt x="839" y="759"/>
                    <a:pt x="839" y="759"/>
                  </a:cubicBezTo>
                  <a:cubicBezTo>
                    <a:pt x="829" y="753"/>
                    <a:pt x="819" y="740"/>
                    <a:pt x="810" y="725"/>
                  </a:cubicBezTo>
                  <a:cubicBezTo>
                    <a:pt x="802" y="713"/>
                    <a:pt x="807" y="695"/>
                    <a:pt x="823" y="674"/>
                  </a:cubicBezTo>
                  <a:cubicBezTo>
                    <a:pt x="833" y="663"/>
                    <a:pt x="845" y="653"/>
                    <a:pt x="857" y="642"/>
                  </a:cubicBezTo>
                  <a:cubicBezTo>
                    <a:pt x="857" y="642"/>
                    <a:pt x="857" y="642"/>
                    <a:pt x="857" y="642"/>
                  </a:cubicBezTo>
                  <a:cubicBezTo>
                    <a:pt x="858" y="640"/>
                    <a:pt x="858" y="640"/>
                    <a:pt x="858" y="640"/>
                  </a:cubicBezTo>
                  <a:cubicBezTo>
                    <a:pt x="873" y="640"/>
                    <a:pt x="873" y="640"/>
                    <a:pt x="873" y="640"/>
                  </a:cubicBezTo>
                  <a:cubicBezTo>
                    <a:pt x="874" y="642"/>
                    <a:pt x="874" y="642"/>
                    <a:pt x="874" y="642"/>
                  </a:cubicBezTo>
                  <a:cubicBezTo>
                    <a:pt x="887" y="647"/>
                    <a:pt x="887" y="647"/>
                    <a:pt x="887" y="647"/>
                  </a:cubicBezTo>
                  <a:cubicBezTo>
                    <a:pt x="913" y="647"/>
                    <a:pt x="913" y="647"/>
                    <a:pt x="913" y="647"/>
                  </a:cubicBezTo>
                  <a:cubicBezTo>
                    <a:pt x="924" y="642"/>
                    <a:pt x="933" y="626"/>
                    <a:pt x="944" y="601"/>
                  </a:cubicBezTo>
                  <a:cubicBezTo>
                    <a:pt x="950" y="586"/>
                    <a:pt x="950" y="556"/>
                    <a:pt x="946" y="5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28" name="Freeform 31"/>
            <p:cNvSpPr>
              <a:spLocks/>
            </p:cNvSpPr>
            <p:nvPr/>
          </p:nvSpPr>
          <p:spPr bwMode="auto">
            <a:xfrm>
              <a:off x="5573713" y="2657475"/>
              <a:ext cx="566738" cy="357188"/>
            </a:xfrm>
            <a:custGeom>
              <a:avLst/>
              <a:gdLst>
                <a:gd name="T0" fmla="*/ 523 w 573"/>
                <a:gd name="T1" fmla="*/ 12 h 361"/>
                <a:gd name="T2" fmla="*/ 473 w 573"/>
                <a:gd name="T3" fmla="*/ 16 h 361"/>
                <a:gd name="T4" fmla="*/ 358 w 573"/>
                <a:gd name="T5" fmla="*/ 57 h 361"/>
                <a:gd name="T6" fmla="*/ 360 w 573"/>
                <a:gd name="T7" fmla="*/ 82 h 361"/>
                <a:gd name="T8" fmla="*/ 282 w 573"/>
                <a:gd name="T9" fmla="*/ 70 h 361"/>
                <a:gd name="T10" fmla="*/ 224 w 573"/>
                <a:gd name="T11" fmla="*/ 2 h 361"/>
                <a:gd name="T12" fmla="*/ 200 w 573"/>
                <a:gd name="T13" fmla="*/ 28 h 361"/>
                <a:gd name="T14" fmla="*/ 169 w 573"/>
                <a:gd name="T15" fmla="*/ 12 h 361"/>
                <a:gd name="T16" fmla="*/ 158 w 573"/>
                <a:gd name="T17" fmla="*/ 27 h 361"/>
                <a:gd name="T18" fmla="*/ 135 w 573"/>
                <a:gd name="T19" fmla="*/ 34 h 361"/>
                <a:gd name="T20" fmla="*/ 18 w 573"/>
                <a:gd name="T21" fmla="*/ 171 h 361"/>
                <a:gd name="T22" fmla="*/ 30 w 573"/>
                <a:gd name="T23" fmla="*/ 201 h 361"/>
                <a:gd name="T24" fmla="*/ 29 w 573"/>
                <a:gd name="T25" fmla="*/ 202 h 361"/>
                <a:gd name="T26" fmla="*/ 46 w 573"/>
                <a:gd name="T27" fmla="*/ 274 h 361"/>
                <a:gd name="T28" fmla="*/ 0 w 573"/>
                <a:gd name="T29" fmla="*/ 304 h 361"/>
                <a:gd name="T30" fmla="*/ 21 w 573"/>
                <a:gd name="T31" fmla="*/ 324 h 361"/>
                <a:gd name="T32" fmla="*/ 25 w 573"/>
                <a:gd name="T33" fmla="*/ 330 h 361"/>
                <a:gd name="T34" fmla="*/ 87 w 573"/>
                <a:gd name="T35" fmla="*/ 361 h 361"/>
                <a:gd name="T36" fmla="*/ 111 w 573"/>
                <a:gd name="T37" fmla="*/ 335 h 361"/>
                <a:gd name="T38" fmla="*/ 152 w 573"/>
                <a:gd name="T39" fmla="*/ 316 h 361"/>
                <a:gd name="T40" fmla="*/ 157 w 573"/>
                <a:gd name="T41" fmla="*/ 321 h 361"/>
                <a:gd name="T42" fmla="*/ 157 w 573"/>
                <a:gd name="T43" fmla="*/ 323 h 361"/>
                <a:gd name="T44" fmla="*/ 198 w 573"/>
                <a:gd name="T45" fmla="*/ 350 h 361"/>
                <a:gd name="T46" fmla="*/ 245 w 573"/>
                <a:gd name="T47" fmla="*/ 333 h 361"/>
                <a:gd name="T48" fmla="*/ 282 w 573"/>
                <a:gd name="T49" fmla="*/ 331 h 361"/>
                <a:gd name="T50" fmla="*/ 285 w 573"/>
                <a:gd name="T51" fmla="*/ 328 h 361"/>
                <a:gd name="T52" fmla="*/ 315 w 573"/>
                <a:gd name="T53" fmla="*/ 292 h 361"/>
                <a:gd name="T54" fmla="*/ 331 w 573"/>
                <a:gd name="T55" fmla="*/ 282 h 361"/>
                <a:gd name="T56" fmla="*/ 333 w 573"/>
                <a:gd name="T57" fmla="*/ 283 h 361"/>
                <a:gd name="T58" fmla="*/ 341 w 573"/>
                <a:gd name="T59" fmla="*/ 286 h 361"/>
                <a:gd name="T60" fmla="*/ 355 w 573"/>
                <a:gd name="T61" fmla="*/ 234 h 361"/>
                <a:gd name="T62" fmla="*/ 372 w 573"/>
                <a:gd name="T63" fmla="*/ 230 h 361"/>
                <a:gd name="T64" fmla="*/ 393 w 573"/>
                <a:gd name="T65" fmla="*/ 184 h 361"/>
                <a:gd name="T66" fmla="*/ 399 w 573"/>
                <a:gd name="T67" fmla="*/ 159 h 361"/>
                <a:gd name="T68" fmla="*/ 426 w 573"/>
                <a:gd name="T69" fmla="*/ 148 h 361"/>
                <a:gd name="T70" fmla="*/ 427 w 573"/>
                <a:gd name="T71" fmla="*/ 145 h 361"/>
                <a:gd name="T72" fmla="*/ 447 w 573"/>
                <a:gd name="T73" fmla="*/ 127 h 361"/>
                <a:gd name="T74" fmla="*/ 434 w 573"/>
                <a:gd name="T75" fmla="*/ 126 h 361"/>
                <a:gd name="T76" fmla="*/ 435 w 573"/>
                <a:gd name="T77" fmla="*/ 118 h 361"/>
                <a:gd name="T78" fmla="*/ 439 w 573"/>
                <a:gd name="T79" fmla="*/ 116 h 361"/>
                <a:gd name="T80" fmla="*/ 467 w 573"/>
                <a:gd name="T81" fmla="*/ 103 h 361"/>
                <a:gd name="T82" fmla="*/ 535 w 573"/>
                <a:gd name="T83" fmla="*/ 56 h 361"/>
                <a:gd name="T84" fmla="*/ 565 w 573"/>
                <a:gd name="T85" fmla="*/ 64 h 361"/>
                <a:gd name="T86" fmla="*/ 560 w 573"/>
                <a:gd name="T87" fmla="*/ 40 h 361"/>
                <a:gd name="T88" fmla="*/ 562 w 573"/>
                <a:gd name="T89" fmla="*/ 38 h 361"/>
                <a:gd name="T90" fmla="*/ 570 w 573"/>
                <a:gd name="T91" fmla="*/ 16 h 361"/>
                <a:gd name="T92" fmla="*/ 563 w 573"/>
                <a:gd name="T93" fmla="*/ 20 h 361"/>
                <a:gd name="T94" fmla="*/ 541 w 573"/>
                <a:gd name="T95" fmla="*/ 23 h 361"/>
                <a:gd name="T96" fmla="*/ 534 w 573"/>
                <a:gd name="T97" fmla="*/ 23 h 361"/>
                <a:gd name="T98" fmla="*/ 533 w 573"/>
                <a:gd name="T99" fmla="*/ 19 h 361"/>
                <a:gd name="T100" fmla="*/ 525 w 573"/>
                <a:gd name="T101" fmla="*/ 1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73" h="361">
                  <a:moveTo>
                    <a:pt x="525" y="11"/>
                  </a:moveTo>
                  <a:cubicBezTo>
                    <a:pt x="523" y="12"/>
                    <a:pt x="523" y="12"/>
                    <a:pt x="523" y="12"/>
                  </a:cubicBezTo>
                  <a:cubicBezTo>
                    <a:pt x="523" y="18"/>
                    <a:pt x="520" y="21"/>
                    <a:pt x="514" y="21"/>
                  </a:cubicBezTo>
                  <a:cubicBezTo>
                    <a:pt x="473" y="16"/>
                    <a:pt x="473" y="16"/>
                    <a:pt x="473" y="16"/>
                  </a:cubicBezTo>
                  <a:cubicBezTo>
                    <a:pt x="445" y="11"/>
                    <a:pt x="427" y="0"/>
                    <a:pt x="416" y="2"/>
                  </a:cubicBezTo>
                  <a:cubicBezTo>
                    <a:pt x="396" y="4"/>
                    <a:pt x="358" y="57"/>
                    <a:pt x="358" y="57"/>
                  </a:cubicBezTo>
                  <a:cubicBezTo>
                    <a:pt x="360" y="80"/>
                    <a:pt x="360" y="80"/>
                    <a:pt x="360" y="80"/>
                  </a:cubicBezTo>
                  <a:cubicBezTo>
                    <a:pt x="360" y="82"/>
                    <a:pt x="360" y="82"/>
                    <a:pt x="360" y="82"/>
                  </a:cubicBezTo>
                  <a:cubicBezTo>
                    <a:pt x="355" y="83"/>
                    <a:pt x="355" y="83"/>
                    <a:pt x="355" y="83"/>
                  </a:cubicBezTo>
                  <a:cubicBezTo>
                    <a:pt x="310" y="89"/>
                    <a:pt x="285" y="85"/>
                    <a:pt x="282" y="70"/>
                  </a:cubicBezTo>
                  <a:cubicBezTo>
                    <a:pt x="277" y="5"/>
                    <a:pt x="277" y="5"/>
                    <a:pt x="277" y="5"/>
                  </a:cubicBezTo>
                  <a:cubicBezTo>
                    <a:pt x="224" y="2"/>
                    <a:pt x="224" y="2"/>
                    <a:pt x="224" y="2"/>
                  </a:cubicBezTo>
                  <a:cubicBezTo>
                    <a:pt x="202" y="48"/>
                    <a:pt x="202" y="48"/>
                    <a:pt x="202" y="48"/>
                  </a:cubicBezTo>
                  <a:cubicBezTo>
                    <a:pt x="200" y="28"/>
                    <a:pt x="200" y="28"/>
                    <a:pt x="200" y="28"/>
                  </a:cubicBezTo>
                  <a:cubicBezTo>
                    <a:pt x="199" y="12"/>
                    <a:pt x="196" y="3"/>
                    <a:pt x="192" y="1"/>
                  </a:cubicBezTo>
                  <a:cubicBezTo>
                    <a:pt x="169" y="12"/>
                    <a:pt x="169" y="12"/>
                    <a:pt x="169" y="12"/>
                  </a:cubicBezTo>
                  <a:cubicBezTo>
                    <a:pt x="159" y="26"/>
                    <a:pt x="159" y="26"/>
                    <a:pt x="159" y="26"/>
                  </a:cubicBezTo>
                  <a:cubicBezTo>
                    <a:pt x="158" y="27"/>
                    <a:pt x="158" y="27"/>
                    <a:pt x="158" y="27"/>
                  </a:cubicBezTo>
                  <a:cubicBezTo>
                    <a:pt x="157" y="27"/>
                    <a:pt x="157" y="27"/>
                    <a:pt x="157" y="27"/>
                  </a:cubicBezTo>
                  <a:cubicBezTo>
                    <a:pt x="135" y="34"/>
                    <a:pt x="135" y="34"/>
                    <a:pt x="135" y="34"/>
                  </a:cubicBezTo>
                  <a:cubicBezTo>
                    <a:pt x="112" y="53"/>
                    <a:pt x="92" y="73"/>
                    <a:pt x="74" y="95"/>
                  </a:cubicBezTo>
                  <a:cubicBezTo>
                    <a:pt x="18" y="171"/>
                    <a:pt x="18" y="171"/>
                    <a:pt x="18" y="171"/>
                  </a:cubicBezTo>
                  <a:cubicBezTo>
                    <a:pt x="30" y="197"/>
                    <a:pt x="30" y="197"/>
                    <a:pt x="30" y="197"/>
                  </a:cubicBezTo>
                  <a:cubicBezTo>
                    <a:pt x="30" y="201"/>
                    <a:pt x="30" y="201"/>
                    <a:pt x="30" y="201"/>
                  </a:cubicBezTo>
                  <a:cubicBezTo>
                    <a:pt x="30" y="201"/>
                    <a:pt x="30" y="201"/>
                    <a:pt x="30" y="201"/>
                  </a:cubicBezTo>
                  <a:cubicBezTo>
                    <a:pt x="29" y="202"/>
                    <a:pt x="29" y="202"/>
                    <a:pt x="29" y="202"/>
                  </a:cubicBezTo>
                  <a:cubicBezTo>
                    <a:pt x="25" y="209"/>
                    <a:pt x="27" y="218"/>
                    <a:pt x="33" y="229"/>
                  </a:cubicBezTo>
                  <a:cubicBezTo>
                    <a:pt x="40" y="242"/>
                    <a:pt x="46" y="257"/>
                    <a:pt x="46" y="274"/>
                  </a:cubicBezTo>
                  <a:cubicBezTo>
                    <a:pt x="46" y="277"/>
                    <a:pt x="46" y="277"/>
                    <a:pt x="46" y="277"/>
                  </a:cubicBezTo>
                  <a:cubicBezTo>
                    <a:pt x="0" y="304"/>
                    <a:pt x="0" y="304"/>
                    <a:pt x="0" y="304"/>
                  </a:cubicBezTo>
                  <a:cubicBezTo>
                    <a:pt x="0" y="314"/>
                    <a:pt x="0" y="314"/>
                    <a:pt x="0" y="314"/>
                  </a:cubicBezTo>
                  <a:cubicBezTo>
                    <a:pt x="21" y="324"/>
                    <a:pt x="21" y="324"/>
                    <a:pt x="21" y="324"/>
                  </a:cubicBezTo>
                  <a:cubicBezTo>
                    <a:pt x="24" y="325"/>
                    <a:pt x="25" y="327"/>
                    <a:pt x="25" y="328"/>
                  </a:cubicBezTo>
                  <a:cubicBezTo>
                    <a:pt x="25" y="330"/>
                    <a:pt x="25" y="330"/>
                    <a:pt x="25" y="330"/>
                  </a:cubicBezTo>
                  <a:cubicBezTo>
                    <a:pt x="24" y="335"/>
                    <a:pt x="32" y="343"/>
                    <a:pt x="48" y="350"/>
                  </a:cubicBezTo>
                  <a:cubicBezTo>
                    <a:pt x="87" y="361"/>
                    <a:pt x="87" y="361"/>
                    <a:pt x="87" y="361"/>
                  </a:cubicBezTo>
                  <a:cubicBezTo>
                    <a:pt x="99" y="353"/>
                    <a:pt x="99" y="353"/>
                    <a:pt x="99" y="353"/>
                  </a:cubicBezTo>
                  <a:cubicBezTo>
                    <a:pt x="111" y="335"/>
                    <a:pt x="111" y="335"/>
                    <a:pt x="111" y="335"/>
                  </a:cubicBezTo>
                  <a:cubicBezTo>
                    <a:pt x="122" y="305"/>
                    <a:pt x="122" y="305"/>
                    <a:pt x="122" y="305"/>
                  </a:cubicBezTo>
                  <a:cubicBezTo>
                    <a:pt x="152" y="316"/>
                    <a:pt x="152" y="316"/>
                    <a:pt x="152" y="316"/>
                  </a:cubicBezTo>
                  <a:cubicBezTo>
                    <a:pt x="157" y="319"/>
                    <a:pt x="157" y="319"/>
                    <a:pt x="157" y="319"/>
                  </a:cubicBezTo>
                  <a:cubicBezTo>
                    <a:pt x="157" y="321"/>
                    <a:pt x="157" y="321"/>
                    <a:pt x="157" y="321"/>
                  </a:cubicBezTo>
                  <a:cubicBezTo>
                    <a:pt x="157" y="321"/>
                    <a:pt x="157" y="321"/>
                    <a:pt x="157" y="321"/>
                  </a:cubicBezTo>
                  <a:cubicBezTo>
                    <a:pt x="157" y="323"/>
                    <a:pt x="157" y="323"/>
                    <a:pt x="157" y="323"/>
                  </a:cubicBezTo>
                  <a:cubicBezTo>
                    <a:pt x="151" y="335"/>
                    <a:pt x="154" y="344"/>
                    <a:pt x="164" y="349"/>
                  </a:cubicBezTo>
                  <a:cubicBezTo>
                    <a:pt x="198" y="350"/>
                    <a:pt x="198" y="350"/>
                    <a:pt x="198" y="350"/>
                  </a:cubicBezTo>
                  <a:cubicBezTo>
                    <a:pt x="209" y="348"/>
                    <a:pt x="219" y="344"/>
                    <a:pt x="225" y="338"/>
                  </a:cubicBezTo>
                  <a:cubicBezTo>
                    <a:pt x="229" y="333"/>
                    <a:pt x="236" y="332"/>
                    <a:pt x="245" y="333"/>
                  </a:cubicBezTo>
                  <a:cubicBezTo>
                    <a:pt x="257" y="335"/>
                    <a:pt x="267" y="339"/>
                    <a:pt x="275" y="349"/>
                  </a:cubicBezTo>
                  <a:cubicBezTo>
                    <a:pt x="282" y="331"/>
                    <a:pt x="282" y="331"/>
                    <a:pt x="282" y="331"/>
                  </a:cubicBezTo>
                  <a:cubicBezTo>
                    <a:pt x="284" y="328"/>
                    <a:pt x="284" y="328"/>
                    <a:pt x="284" y="328"/>
                  </a:cubicBezTo>
                  <a:cubicBezTo>
                    <a:pt x="285" y="328"/>
                    <a:pt x="285" y="328"/>
                    <a:pt x="285" y="328"/>
                  </a:cubicBezTo>
                  <a:cubicBezTo>
                    <a:pt x="291" y="325"/>
                    <a:pt x="294" y="319"/>
                    <a:pt x="298" y="312"/>
                  </a:cubicBezTo>
                  <a:cubicBezTo>
                    <a:pt x="301" y="305"/>
                    <a:pt x="306" y="297"/>
                    <a:pt x="315" y="292"/>
                  </a:cubicBezTo>
                  <a:cubicBezTo>
                    <a:pt x="330" y="283"/>
                    <a:pt x="330" y="283"/>
                    <a:pt x="330" y="283"/>
                  </a:cubicBezTo>
                  <a:cubicBezTo>
                    <a:pt x="331" y="282"/>
                    <a:pt x="331" y="282"/>
                    <a:pt x="331" y="282"/>
                  </a:cubicBezTo>
                  <a:cubicBezTo>
                    <a:pt x="332" y="283"/>
                    <a:pt x="332" y="283"/>
                    <a:pt x="332" y="283"/>
                  </a:cubicBezTo>
                  <a:cubicBezTo>
                    <a:pt x="333" y="283"/>
                    <a:pt x="333" y="283"/>
                    <a:pt x="333" y="283"/>
                  </a:cubicBezTo>
                  <a:cubicBezTo>
                    <a:pt x="341" y="286"/>
                    <a:pt x="341" y="286"/>
                    <a:pt x="341" y="286"/>
                  </a:cubicBezTo>
                  <a:cubicBezTo>
                    <a:pt x="341" y="286"/>
                    <a:pt x="341" y="286"/>
                    <a:pt x="341" y="286"/>
                  </a:cubicBezTo>
                  <a:cubicBezTo>
                    <a:pt x="343" y="287"/>
                    <a:pt x="343" y="287"/>
                    <a:pt x="343" y="287"/>
                  </a:cubicBezTo>
                  <a:cubicBezTo>
                    <a:pt x="355" y="234"/>
                    <a:pt x="355" y="234"/>
                    <a:pt x="355" y="234"/>
                  </a:cubicBezTo>
                  <a:cubicBezTo>
                    <a:pt x="355" y="233"/>
                    <a:pt x="355" y="233"/>
                    <a:pt x="355" y="233"/>
                  </a:cubicBezTo>
                  <a:cubicBezTo>
                    <a:pt x="372" y="230"/>
                    <a:pt x="372" y="230"/>
                    <a:pt x="372" y="230"/>
                  </a:cubicBezTo>
                  <a:cubicBezTo>
                    <a:pt x="389" y="218"/>
                    <a:pt x="397" y="209"/>
                    <a:pt x="396" y="200"/>
                  </a:cubicBezTo>
                  <a:cubicBezTo>
                    <a:pt x="393" y="184"/>
                    <a:pt x="393" y="184"/>
                    <a:pt x="393" y="184"/>
                  </a:cubicBezTo>
                  <a:cubicBezTo>
                    <a:pt x="389" y="174"/>
                    <a:pt x="389" y="166"/>
                    <a:pt x="391" y="163"/>
                  </a:cubicBezTo>
                  <a:cubicBezTo>
                    <a:pt x="394" y="160"/>
                    <a:pt x="396" y="159"/>
                    <a:pt x="399" y="159"/>
                  </a:cubicBezTo>
                  <a:cubicBezTo>
                    <a:pt x="407" y="159"/>
                    <a:pt x="415" y="161"/>
                    <a:pt x="424" y="165"/>
                  </a:cubicBezTo>
                  <a:cubicBezTo>
                    <a:pt x="426" y="148"/>
                    <a:pt x="426" y="148"/>
                    <a:pt x="426" y="148"/>
                  </a:cubicBezTo>
                  <a:cubicBezTo>
                    <a:pt x="426" y="146"/>
                    <a:pt x="426" y="146"/>
                    <a:pt x="426" y="146"/>
                  </a:cubicBezTo>
                  <a:cubicBezTo>
                    <a:pt x="427" y="145"/>
                    <a:pt x="427" y="145"/>
                    <a:pt x="427" y="145"/>
                  </a:cubicBezTo>
                  <a:cubicBezTo>
                    <a:pt x="445" y="137"/>
                    <a:pt x="445" y="137"/>
                    <a:pt x="445" y="137"/>
                  </a:cubicBezTo>
                  <a:cubicBezTo>
                    <a:pt x="447" y="127"/>
                    <a:pt x="447" y="127"/>
                    <a:pt x="447" y="127"/>
                  </a:cubicBezTo>
                  <a:cubicBezTo>
                    <a:pt x="436" y="127"/>
                    <a:pt x="436" y="127"/>
                    <a:pt x="436" y="127"/>
                  </a:cubicBezTo>
                  <a:cubicBezTo>
                    <a:pt x="434" y="126"/>
                    <a:pt x="434" y="126"/>
                    <a:pt x="434" y="126"/>
                  </a:cubicBezTo>
                  <a:cubicBezTo>
                    <a:pt x="435" y="121"/>
                    <a:pt x="435" y="121"/>
                    <a:pt x="435" y="121"/>
                  </a:cubicBezTo>
                  <a:cubicBezTo>
                    <a:pt x="435" y="118"/>
                    <a:pt x="435" y="118"/>
                    <a:pt x="435" y="118"/>
                  </a:cubicBezTo>
                  <a:cubicBezTo>
                    <a:pt x="436" y="116"/>
                    <a:pt x="436" y="116"/>
                    <a:pt x="436" y="116"/>
                  </a:cubicBezTo>
                  <a:cubicBezTo>
                    <a:pt x="439" y="116"/>
                    <a:pt x="439" y="116"/>
                    <a:pt x="439" y="116"/>
                  </a:cubicBezTo>
                  <a:cubicBezTo>
                    <a:pt x="442" y="116"/>
                    <a:pt x="442" y="116"/>
                    <a:pt x="442" y="116"/>
                  </a:cubicBezTo>
                  <a:cubicBezTo>
                    <a:pt x="449" y="116"/>
                    <a:pt x="457" y="111"/>
                    <a:pt x="467" y="103"/>
                  </a:cubicBezTo>
                  <a:cubicBezTo>
                    <a:pt x="533" y="56"/>
                    <a:pt x="533" y="56"/>
                    <a:pt x="533" y="56"/>
                  </a:cubicBezTo>
                  <a:cubicBezTo>
                    <a:pt x="535" y="56"/>
                    <a:pt x="535" y="56"/>
                    <a:pt x="535" y="56"/>
                  </a:cubicBezTo>
                  <a:cubicBezTo>
                    <a:pt x="557" y="65"/>
                    <a:pt x="557" y="65"/>
                    <a:pt x="557" y="65"/>
                  </a:cubicBezTo>
                  <a:cubicBezTo>
                    <a:pt x="565" y="64"/>
                    <a:pt x="565" y="64"/>
                    <a:pt x="565" y="64"/>
                  </a:cubicBezTo>
                  <a:cubicBezTo>
                    <a:pt x="560" y="42"/>
                    <a:pt x="560" y="42"/>
                    <a:pt x="560" y="42"/>
                  </a:cubicBezTo>
                  <a:cubicBezTo>
                    <a:pt x="560" y="40"/>
                    <a:pt x="560" y="40"/>
                    <a:pt x="560" y="40"/>
                  </a:cubicBezTo>
                  <a:cubicBezTo>
                    <a:pt x="561" y="39"/>
                    <a:pt x="561" y="39"/>
                    <a:pt x="561" y="39"/>
                  </a:cubicBezTo>
                  <a:cubicBezTo>
                    <a:pt x="562" y="38"/>
                    <a:pt x="562" y="38"/>
                    <a:pt x="562" y="38"/>
                  </a:cubicBezTo>
                  <a:cubicBezTo>
                    <a:pt x="573" y="19"/>
                    <a:pt x="573" y="19"/>
                    <a:pt x="573" y="19"/>
                  </a:cubicBezTo>
                  <a:cubicBezTo>
                    <a:pt x="570" y="16"/>
                    <a:pt x="570" y="16"/>
                    <a:pt x="570" y="16"/>
                  </a:cubicBezTo>
                  <a:cubicBezTo>
                    <a:pt x="563" y="19"/>
                    <a:pt x="563" y="19"/>
                    <a:pt x="563" y="19"/>
                  </a:cubicBezTo>
                  <a:cubicBezTo>
                    <a:pt x="563" y="20"/>
                    <a:pt x="563" y="20"/>
                    <a:pt x="563" y="20"/>
                  </a:cubicBezTo>
                  <a:cubicBezTo>
                    <a:pt x="562" y="20"/>
                    <a:pt x="562" y="20"/>
                    <a:pt x="562" y="20"/>
                  </a:cubicBezTo>
                  <a:cubicBezTo>
                    <a:pt x="541" y="23"/>
                    <a:pt x="541" y="23"/>
                    <a:pt x="541" y="23"/>
                  </a:cubicBezTo>
                  <a:cubicBezTo>
                    <a:pt x="535" y="23"/>
                    <a:pt x="535" y="23"/>
                    <a:pt x="535" y="23"/>
                  </a:cubicBezTo>
                  <a:cubicBezTo>
                    <a:pt x="534" y="23"/>
                    <a:pt x="534" y="23"/>
                    <a:pt x="534" y="23"/>
                  </a:cubicBezTo>
                  <a:cubicBezTo>
                    <a:pt x="534" y="22"/>
                    <a:pt x="534" y="22"/>
                    <a:pt x="534" y="22"/>
                  </a:cubicBezTo>
                  <a:cubicBezTo>
                    <a:pt x="533" y="19"/>
                    <a:pt x="533" y="19"/>
                    <a:pt x="533" y="19"/>
                  </a:cubicBezTo>
                  <a:cubicBezTo>
                    <a:pt x="529" y="11"/>
                    <a:pt x="529" y="11"/>
                    <a:pt x="529" y="11"/>
                  </a:cubicBezTo>
                  <a:lnTo>
                    <a:pt x="525"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29" name="Freeform 32"/>
            <p:cNvSpPr>
              <a:spLocks/>
            </p:cNvSpPr>
            <p:nvPr/>
          </p:nvSpPr>
          <p:spPr bwMode="auto">
            <a:xfrm>
              <a:off x="6105526" y="3246438"/>
              <a:ext cx="87313" cy="79375"/>
            </a:xfrm>
            <a:custGeom>
              <a:avLst/>
              <a:gdLst>
                <a:gd name="T0" fmla="*/ 81 w 88"/>
                <a:gd name="T1" fmla="*/ 43 h 80"/>
                <a:gd name="T2" fmla="*/ 88 w 88"/>
                <a:gd name="T3" fmla="*/ 35 h 80"/>
                <a:gd name="T4" fmla="*/ 88 w 88"/>
                <a:gd name="T5" fmla="*/ 35 h 80"/>
                <a:gd name="T6" fmla="*/ 88 w 88"/>
                <a:gd name="T7" fmla="*/ 35 h 80"/>
                <a:gd name="T8" fmla="*/ 88 w 88"/>
                <a:gd name="T9" fmla="*/ 34 h 80"/>
                <a:gd name="T10" fmla="*/ 62 w 88"/>
                <a:gd name="T11" fmla="*/ 13 h 80"/>
                <a:gd name="T12" fmla="*/ 28 w 88"/>
                <a:gd name="T13" fmla="*/ 1 h 80"/>
                <a:gd name="T14" fmla="*/ 16 w 88"/>
                <a:gd name="T15" fmla="*/ 5 h 80"/>
                <a:gd name="T16" fmla="*/ 16 w 88"/>
                <a:gd name="T17" fmla="*/ 27 h 80"/>
                <a:gd name="T18" fmla="*/ 4 w 88"/>
                <a:gd name="T19" fmla="*/ 49 h 80"/>
                <a:gd name="T20" fmla="*/ 0 w 88"/>
                <a:gd name="T21" fmla="*/ 54 h 80"/>
                <a:gd name="T22" fmla="*/ 10 w 88"/>
                <a:gd name="T23" fmla="*/ 66 h 80"/>
                <a:gd name="T24" fmla="*/ 11 w 88"/>
                <a:gd name="T25" fmla="*/ 66 h 80"/>
                <a:gd name="T26" fmla="*/ 14 w 88"/>
                <a:gd name="T27" fmla="*/ 75 h 80"/>
                <a:gd name="T28" fmla="*/ 27 w 88"/>
                <a:gd name="T29" fmla="*/ 80 h 80"/>
                <a:gd name="T30" fmla="*/ 45 w 88"/>
                <a:gd name="T31" fmla="*/ 74 h 80"/>
                <a:gd name="T32" fmla="*/ 67 w 88"/>
                <a:gd name="T33" fmla="*/ 78 h 80"/>
                <a:gd name="T34" fmla="*/ 68 w 88"/>
                <a:gd name="T35" fmla="*/ 71 h 80"/>
                <a:gd name="T36" fmla="*/ 81 w 88"/>
                <a:gd name="T37" fmla="*/ 4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8" h="80">
                  <a:moveTo>
                    <a:pt x="81" y="43"/>
                  </a:moveTo>
                  <a:cubicBezTo>
                    <a:pt x="88" y="35"/>
                    <a:pt x="88" y="35"/>
                    <a:pt x="88" y="35"/>
                  </a:cubicBezTo>
                  <a:cubicBezTo>
                    <a:pt x="88" y="35"/>
                    <a:pt x="88" y="35"/>
                    <a:pt x="88" y="35"/>
                  </a:cubicBezTo>
                  <a:cubicBezTo>
                    <a:pt x="88" y="35"/>
                    <a:pt x="88" y="35"/>
                    <a:pt x="88" y="35"/>
                  </a:cubicBezTo>
                  <a:cubicBezTo>
                    <a:pt x="88" y="34"/>
                    <a:pt x="88" y="34"/>
                    <a:pt x="88" y="34"/>
                  </a:cubicBezTo>
                  <a:cubicBezTo>
                    <a:pt x="62" y="13"/>
                    <a:pt x="62" y="13"/>
                    <a:pt x="62" y="13"/>
                  </a:cubicBezTo>
                  <a:cubicBezTo>
                    <a:pt x="48" y="3"/>
                    <a:pt x="36" y="0"/>
                    <a:pt x="28" y="1"/>
                  </a:cubicBezTo>
                  <a:cubicBezTo>
                    <a:pt x="16" y="5"/>
                    <a:pt x="16" y="5"/>
                    <a:pt x="16" y="5"/>
                  </a:cubicBezTo>
                  <a:cubicBezTo>
                    <a:pt x="16" y="27"/>
                    <a:pt x="16" y="27"/>
                    <a:pt x="16" y="27"/>
                  </a:cubicBezTo>
                  <a:cubicBezTo>
                    <a:pt x="14" y="35"/>
                    <a:pt x="11" y="43"/>
                    <a:pt x="4" y="49"/>
                  </a:cubicBezTo>
                  <a:cubicBezTo>
                    <a:pt x="0" y="54"/>
                    <a:pt x="0" y="54"/>
                    <a:pt x="0" y="54"/>
                  </a:cubicBezTo>
                  <a:cubicBezTo>
                    <a:pt x="10" y="66"/>
                    <a:pt x="10" y="66"/>
                    <a:pt x="10" y="66"/>
                  </a:cubicBezTo>
                  <a:cubicBezTo>
                    <a:pt x="11" y="66"/>
                    <a:pt x="11" y="66"/>
                    <a:pt x="11" y="66"/>
                  </a:cubicBezTo>
                  <a:cubicBezTo>
                    <a:pt x="14" y="75"/>
                    <a:pt x="14" y="75"/>
                    <a:pt x="14" y="75"/>
                  </a:cubicBezTo>
                  <a:cubicBezTo>
                    <a:pt x="27" y="80"/>
                    <a:pt x="27" y="80"/>
                    <a:pt x="27" y="80"/>
                  </a:cubicBezTo>
                  <a:cubicBezTo>
                    <a:pt x="34" y="75"/>
                    <a:pt x="40" y="73"/>
                    <a:pt x="45" y="74"/>
                  </a:cubicBezTo>
                  <a:cubicBezTo>
                    <a:pt x="67" y="78"/>
                    <a:pt x="67" y="78"/>
                    <a:pt x="67" y="78"/>
                  </a:cubicBezTo>
                  <a:cubicBezTo>
                    <a:pt x="68" y="71"/>
                    <a:pt x="68" y="71"/>
                    <a:pt x="68" y="71"/>
                  </a:cubicBezTo>
                  <a:cubicBezTo>
                    <a:pt x="69" y="56"/>
                    <a:pt x="74" y="47"/>
                    <a:pt x="8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30" name="Freeform 33"/>
            <p:cNvSpPr>
              <a:spLocks/>
            </p:cNvSpPr>
            <p:nvPr/>
          </p:nvSpPr>
          <p:spPr bwMode="auto">
            <a:xfrm>
              <a:off x="5691188" y="2949575"/>
              <a:ext cx="492125" cy="381000"/>
            </a:xfrm>
            <a:custGeom>
              <a:avLst/>
              <a:gdLst>
                <a:gd name="T0" fmla="*/ 317 w 498"/>
                <a:gd name="T1" fmla="*/ 59 h 385"/>
                <a:gd name="T2" fmla="*/ 223 w 498"/>
                <a:gd name="T3" fmla="*/ 22 h 385"/>
                <a:gd name="T4" fmla="*/ 223 w 498"/>
                <a:gd name="T5" fmla="*/ 3 h 385"/>
                <a:gd name="T6" fmla="*/ 215 w 498"/>
                <a:gd name="T7" fmla="*/ 0 h 385"/>
                <a:gd name="T8" fmla="*/ 175 w 498"/>
                <a:gd name="T9" fmla="*/ 42 h 385"/>
                <a:gd name="T10" fmla="*/ 151 w 498"/>
                <a:gd name="T11" fmla="*/ 63 h 385"/>
                <a:gd name="T12" fmla="*/ 125 w 498"/>
                <a:gd name="T13" fmla="*/ 50 h 385"/>
                <a:gd name="T14" fmla="*/ 81 w 498"/>
                <a:gd name="T15" fmla="*/ 67 h 385"/>
                <a:gd name="T16" fmla="*/ 26 w 498"/>
                <a:gd name="T17" fmla="*/ 30 h 385"/>
                <a:gd name="T18" fmla="*/ 4 w 498"/>
                <a:gd name="T19" fmla="*/ 45 h 385"/>
                <a:gd name="T20" fmla="*/ 4 w 498"/>
                <a:gd name="T21" fmla="*/ 47 h 385"/>
                <a:gd name="T22" fmla="*/ 0 w 498"/>
                <a:gd name="T23" fmla="*/ 52 h 385"/>
                <a:gd name="T24" fmla="*/ 11 w 498"/>
                <a:gd name="T25" fmla="*/ 54 h 385"/>
                <a:gd name="T26" fmla="*/ 12 w 498"/>
                <a:gd name="T27" fmla="*/ 56 h 385"/>
                <a:gd name="T28" fmla="*/ 90 w 498"/>
                <a:gd name="T29" fmla="*/ 113 h 385"/>
                <a:gd name="T30" fmla="*/ 164 w 498"/>
                <a:gd name="T31" fmla="*/ 196 h 385"/>
                <a:gd name="T32" fmla="*/ 237 w 498"/>
                <a:gd name="T33" fmla="*/ 190 h 385"/>
                <a:gd name="T34" fmla="*/ 239 w 498"/>
                <a:gd name="T35" fmla="*/ 188 h 385"/>
                <a:gd name="T36" fmla="*/ 260 w 498"/>
                <a:gd name="T37" fmla="*/ 193 h 385"/>
                <a:gd name="T38" fmla="*/ 262 w 498"/>
                <a:gd name="T39" fmla="*/ 196 h 385"/>
                <a:gd name="T40" fmla="*/ 245 w 498"/>
                <a:gd name="T41" fmla="*/ 244 h 385"/>
                <a:gd name="T42" fmla="*/ 220 w 498"/>
                <a:gd name="T43" fmla="*/ 246 h 385"/>
                <a:gd name="T44" fmla="*/ 194 w 498"/>
                <a:gd name="T45" fmla="*/ 307 h 385"/>
                <a:gd name="T46" fmla="*/ 234 w 498"/>
                <a:gd name="T47" fmla="*/ 334 h 385"/>
                <a:gd name="T48" fmla="*/ 244 w 498"/>
                <a:gd name="T49" fmla="*/ 352 h 385"/>
                <a:gd name="T50" fmla="*/ 262 w 498"/>
                <a:gd name="T51" fmla="*/ 349 h 385"/>
                <a:gd name="T52" fmla="*/ 302 w 498"/>
                <a:gd name="T53" fmla="*/ 365 h 385"/>
                <a:gd name="T54" fmla="*/ 312 w 498"/>
                <a:gd name="T55" fmla="*/ 378 h 385"/>
                <a:gd name="T56" fmla="*/ 348 w 498"/>
                <a:gd name="T57" fmla="*/ 379 h 385"/>
                <a:gd name="T58" fmla="*/ 401 w 498"/>
                <a:gd name="T59" fmla="*/ 377 h 385"/>
                <a:gd name="T60" fmla="*/ 418 w 498"/>
                <a:gd name="T61" fmla="*/ 366 h 385"/>
                <a:gd name="T62" fmla="*/ 417 w 498"/>
                <a:gd name="T63" fmla="*/ 344 h 385"/>
                <a:gd name="T64" fmla="*/ 428 w 498"/>
                <a:gd name="T65" fmla="*/ 315 h 385"/>
                <a:gd name="T66" fmla="*/ 447 w 498"/>
                <a:gd name="T67" fmla="*/ 293 h 385"/>
                <a:gd name="T68" fmla="*/ 490 w 498"/>
                <a:gd name="T69" fmla="*/ 293 h 385"/>
                <a:gd name="T70" fmla="*/ 477 w 498"/>
                <a:gd name="T71" fmla="*/ 259 h 385"/>
                <a:gd name="T72" fmla="*/ 458 w 498"/>
                <a:gd name="T73" fmla="*/ 255 h 385"/>
                <a:gd name="T74" fmla="*/ 458 w 498"/>
                <a:gd name="T75" fmla="*/ 254 h 385"/>
                <a:gd name="T76" fmla="*/ 410 w 498"/>
                <a:gd name="T77" fmla="*/ 227 h 385"/>
                <a:gd name="T78" fmla="*/ 387 w 498"/>
                <a:gd name="T79" fmla="*/ 218 h 385"/>
                <a:gd name="T80" fmla="*/ 348 w 498"/>
                <a:gd name="T81" fmla="*/ 112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98" h="385">
                  <a:moveTo>
                    <a:pt x="348" y="112"/>
                  </a:moveTo>
                  <a:cubicBezTo>
                    <a:pt x="336" y="102"/>
                    <a:pt x="327" y="86"/>
                    <a:pt x="317" y="59"/>
                  </a:cubicBezTo>
                  <a:cubicBezTo>
                    <a:pt x="287" y="59"/>
                    <a:pt x="269" y="54"/>
                    <a:pt x="260" y="43"/>
                  </a:cubicBezTo>
                  <a:cubicBezTo>
                    <a:pt x="254" y="34"/>
                    <a:pt x="241" y="28"/>
                    <a:pt x="223" y="22"/>
                  </a:cubicBezTo>
                  <a:cubicBezTo>
                    <a:pt x="218" y="21"/>
                    <a:pt x="218" y="21"/>
                    <a:pt x="218" y="21"/>
                  </a:cubicBezTo>
                  <a:cubicBezTo>
                    <a:pt x="223" y="3"/>
                    <a:pt x="223" y="3"/>
                    <a:pt x="223" y="3"/>
                  </a:cubicBezTo>
                  <a:cubicBezTo>
                    <a:pt x="220" y="1"/>
                    <a:pt x="220" y="1"/>
                    <a:pt x="220" y="1"/>
                  </a:cubicBezTo>
                  <a:cubicBezTo>
                    <a:pt x="215" y="0"/>
                    <a:pt x="215" y="0"/>
                    <a:pt x="215" y="0"/>
                  </a:cubicBezTo>
                  <a:cubicBezTo>
                    <a:pt x="202" y="6"/>
                    <a:pt x="194" y="13"/>
                    <a:pt x="191" y="21"/>
                  </a:cubicBezTo>
                  <a:cubicBezTo>
                    <a:pt x="186" y="30"/>
                    <a:pt x="181" y="37"/>
                    <a:pt x="175" y="42"/>
                  </a:cubicBezTo>
                  <a:cubicBezTo>
                    <a:pt x="169" y="59"/>
                    <a:pt x="164" y="68"/>
                    <a:pt x="159" y="68"/>
                  </a:cubicBezTo>
                  <a:cubicBezTo>
                    <a:pt x="156" y="69"/>
                    <a:pt x="154" y="67"/>
                    <a:pt x="151" y="63"/>
                  </a:cubicBezTo>
                  <a:cubicBezTo>
                    <a:pt x="143" y="56"/>
                    <a:pt x="143" y="56"/>
                    <a:pt x="143" y="56"/>
                  </a:cubicBezTo>
                  <a:cubicBezTo>
                    <a:pt x="137" y="53"/>
                    <a:pt x="130" y="50"/>
                    <a:pt x="125" y="50"/>
                  </a:cubicBezTo>
                  <a:cubicBezTo>
                    <a:pt x="115" y="52"/>
                    <a:pt x="115" y="52"/>
                    <a:pt x="115" y="52"/>
                  </a:cubicBezTo>
                  <a:cubicBezTo>
                    <a:pt x="107" y="59"/>
                    <a:pt x="97" y="64"/>
                    <a:pt x="81" y="67"/>
                  </a:cubicBezTo>
                  <a:cubicBezTo>
                    <a:pt x="41" y="64"/>
                    <a:pt x="41" y="64"/>
                    <a:pt x="41" y="64"/>
                  </a:cubicBezTo>
                  <a:cubicBezTo>
                    <a:pt x="28" y="58"/>
                    <a:pt x="23" y="45"/>
                    <a:pt x="26" y="30"/>
                  </a:cubicBezTo>
                  <a:cubicBezTo>
                    <a:pt x="11" y="24"/>
                    <a:pt x="11" y="24"/>
                    <a:pt x="11" y="24"/>
                  </a:cubicBezTo>
                  <a:cubicBezTo>
                    <a:pt x="4" y="45"/>
                    <a:pt x="4" y="45"/>
                    <a:pt x="4" y="45"/>
                  </a:cubicBezTo>
                  <a:cubicBezTo>
                    <a:pt x="4" y="45"/>
                    <a:pt x="4" y="45"/>
                    <a:pt x="4" y="45"/>
                  </a:cubicBezTo>
                  <a:cubicBezTo>
                    <a:pt x="4" y="47"/>
                    <a:pt x="4" y="47"/>
                    <a:pt x="4" y="47"/>
                  </a:cubicBezTo>
                  <a:cubicBezTo>
                    <a:pt x="3" y="48"/>
                    <a:pt x="3" y="48"/>
                    <a:pt x="3" y="48"/>
                  </a:cubicBezTo>
                  <a:cubicBezTo>
                    <a:pt x="0" y="52"/>
                    <a:pt x="0" y="52"/>
                    <a:pt x="0" y="52"/>
                  </a:cubicBezTo>
                  <a:cubicBezTo>
                    <a:pt x="9" y="54"/>
                    <a:pt x="9" y="54"/>
                    <a:pt x="9" y="54"/>
                  </a:cubicBezTo>
                  <a:cubicBezTo>
                    <a:pt x="11" y="54"/>
                    <a:pt x="11" y="54"/>
                    <a:pt x="11" y="54"/>
                  </a:cubicBezTo>
                  <a:cubicBezTo>
                    <a:pt x="12" y="55"/>
                    <a:pt x="12" y="55"/>
                    <a:pt x="12" y="55"/>
                  </a:cubicBezTo>
                  <a:cubicBezTo>
                    <a:pt x="12" y="56"/>
                    <a:pt x="12" y="56"/>
                    <a:pt x="12" y="56"/>
                  </a:cubicBezTo>
                  <a:cubicBezTo>
                    <a:pt x="30" y="80"/>
                    <a:pt x="44" y="96"/>
                    <a:pt x="51" y="100"/>
                  </a:cubicBezTo>
                  <a:cubicBezTo>
                    <a:pt x="55" y="102"/>
                    <a:pt x="68" y="107"/>
                    <a:pt x="90" y="113"/>
                  </a:cubicBezTo>
                  <a:cubicBezTo>
                    <a:pt x="128" y="127"/>
                    <a:pt x="128" y="127"/>
                    <a:pt x="128" y="127"/>
                  </a:cubicBezTo>
                  <a:cubicBezTo>
                    <a:pt x="140" y="132"/>
                    <a:pt x="151" y="155"/>
                    <a:pt x="164" y="196"/>
                  </a:cubicBezTo>
                  <a:cubicBezTo>
                    <a:pt x="181" y="208"/>
                    <a:pt x="192" y="213"/>
                    <a:pt x="199" y="212"/>
                  </a:cubicBezTo>
                  <a:cubicBezTo>
                    <a:pt x="206" y="209"/>
                    <a:pt x="219" y="202"/>
                    <a:pt x="237" y="190"/>
                  </a:cubicBezTo>
                  <a:cubicBezTo>
                    <a:pt x="238" y="189"/>
                    <a:pt x="238" y="189"/>
                    <a:pt x="238" y="189"/>
                  </a:cubicBezTo>
                  <a:cubicBezTo>
                    <a:pt x="239" y="188"/>
                    <a:pt x="239" y="188"/>
                    <a:pt x="239" y="188"/>
                  </a:cubicBezTo>
                  <a:cubicBezTo>
                    <a:pt x="241" y="189"/>
                    <a:pt x="241" y="189"/>
                    <a:pt x="241" y="189"/>
                  </a:cubicBezTo>
                  <a:cubicBezTo>
                    <a:pt x="260" y="193"/>
                    <a:pt x="260" y="193"/>
                    <a:pt x="260" y="193"/>
                  </a:cubicBezTo>
                  <a:cubicBezTo>
                    <a:pt x="262" y="193"/>
                    <a:pt x="262" y="193"/>
                    <a:pt x="262" y="193"/>
                  </a:cubicBezTo>
                  <a:cubicBezTo>
                    <a:pt x="262" y="196"/>
                    <a:pt x="262" y="196"/>
                    <a:pt x="262" y="196"/>
                  </a:cubicBezTo>
                  <a:cubicBezTo>
                    <a:pt x="261" y="200"/>
                    <a:pt x="261" y="200"/>
                    <a:pt x="261" y="200"/>
                  </a:cubicBezTo>
                  <a:cubicBezTo>
                    <a:pt x="255" y="225"/>
                    <a:pt x="250" y="240"/>
                    <a:pt x="245" y="244"/>
                  </a:cubicBezTo>
                  <a:cubicBezTo>
                    <a:pt x="220" y="245"/>
                    <a:pt x="220" y="245"/>
                    <a:pt x="220" y="245"/>
                  </a:cubicBezTo>
                  <a:cubicBezTo>
                    <a:pt x="220" y="246"/>
                    <a:pt x="220" y="246"/>
                    <a:pt x="220" y="246"/>
                  </a:cubicBezTo>
                  <a:cubicBezTo>
                    <a:pt x="220" y="257"/>
                    <a:pt x="213" y="272"/>
                    <a:pt x="199" y="292"/>
                  </a:cubicBezTo>
                  <a:cubicBezTo>
                    <a:pt x="195" y="299"/>
                    <a:pt x="194" y="304"/>
                    <a:pt x="194" y="307"/>
                  </a:cubicBezTo>
                  <a:cubicBezTo>
                    <a:pt x="218" y="324"/>
                    <a:pt x="218" y="324"/>
                    <a:pt x="218" y="324"/>
                  </a:cubicBezTo>
                  <a:cubicBezTo>
                    <a:pt x="224" y="331"/>
                    <a:pt x="229" y="334"/>
                    <a:pt x="234" y="334"/>
                  </a:cubicBezTo>
                  <a:cubicBezTo>
                    <a:pt x="239" y="334"/>
                    <a:pt x="239" y="334"/>
                    <a:pt x="239" y="334"/>
                  </a:cubicBezTo>
                  <a:cubicBezTo>
                    <a:pt x="244" y="352"/>
                    <a:pt x="244" y="352"/>
                    <a:pt x="244" y="352"/>
                  </a:cubicBezTo>
                  <a:cubicBezTo>
                    <a:pt x="256" y="356"/>
                    <a:pt x="256" y="356"/>
                    <a:pt x="256" y="356"/>
                  </a:cubicBezTo>
                  <a:cubicBezTo>
                    <a:pt x="262" y="349"/>
                    <a:pt x="262" y="349"/>
                    <a:pt x="262" y="349"/>
                  </a:cubicBezTo>
                  <a:cubicBezTo>
                    <a:pt x="265" y="346"/>
                    <a:pt x="270" y="344"/>
                    <a:pt x="273" y="345"/>
                  </a:cubicBezTo>
                  <a:cubicBezTo>
                    <a:pt x="283" y="345"/>
                    <a:pt x="292" y="352"/>
                    <a:pt x="302" y="365"/>
                  </a:cubicBezTo>
                  <a:cubicBezTo>
                    <a:pt x="302" y="365"/>
                    <a:pt x="302" y="365"/>
                    <a:pt x="302" y="365"/>
                  </a:cubicBezTo>
                  <a:cubicBezTo>
                    <a:pt x="312" y="378"/>
                    <a:pt x="312" y="378"/>
                    <a:pt x="312" y="378"/>
                  </a:cubicBezTo>
                  <a:cubicBezTo>
                    <a:pt x="313" y="377"/>
                    <a:pt x="313" y="377"/>
                    <a:pt x="313" y="377"/>
                  </a:cubicBezTo>
                  <a:cubicBezTo>
                    <a:pt x="319" y="373"/>
                    <a:pt x="331" y="374"/>
                    <a:pt x="348" y="379"/>
                  </a:cubicBezTo>
                  <a:cubicBezTo>
                    <a:pt x="375" y="385"/>
                    <a:pt x="375" y="385"/>
                    <a:pt x="375" y="385"/>
                  </a:cubicBezTo>
                  <a:cubicBezTo>
                    <a:pt x="401" y="377"/>
                    <a:pt x="401" y="377"/>
                    <a:pt x="401" y="377"/>
                  </a:cubicBezTo>
                  <a:cubicBezTo>
                    <a:pt x="411" y="372"/>
                    <a:pt x="411" y="372"/>
                    <a:pt x="411" y="372"/>
                  </a:cubicBezTo>
                  <a:cubicBezTo>
                    <a:pt x="418" y="366"/>
                    <a:pt x="418" y="366"/>
                    <a:pt x="418" y="366"/>
                  </a:cubicBezTo>
                  <a:cubicBezTo>
                    <a:pt x="412" y="359"/>
                    <a:pt x="412" y="359"/>
                    <a:pt x="412" y="359"/>
                  </a:cubicBezTo>
                  <a:cubicBezTo>
                    <a:pt x="410" y="355"/>
                    <a:pt x="412" y="349"/>
                    <a:pt x="417" y="344"/>
                  </a:cubicBezTo>
                  <a:cubicBezTo>
                    <a:pt x="424" y="339"/>
                    <a:pt x="428" y="334"/>
                    <a:pt x="428" y="327"/>
                  </a:cubicBezTo>
                  <a:cubicBezTo>
                    <a:pt x="428" y="315"/>
                    <a:pt x="428" y="315"/>
                    <a:pt x="428" y="315"/>
                  </a:cubicBezTo>
                  <a:cubicBezTo>
                    <a:pt x="426" y="308"/>
                    <a:pt x="427" y="304"/>
                    <a:pt x="429" y="302"/>
                  </a:cubicBezTo>
                  <a:cubicBezTo>
                    <a:pt x="431" y="298"/>
                    <a:pt x="439" y="296"/>
                    <a:pt x="447" y="293"/>
                  </a:cubicBezTo>
                  <a:cubicBezTo>
                    <a:pt x="461" y="291"/>
                    <a:pt x="478" y="298"/>
                    <a:pt x="498" y="315"/>
                  </a:cubicBezTo>
                  <a:cubicBezTo>
                    <a:pt x="490" y="293"/>
                    <a:pt x="490" y="293"/>
                    <a:pt x="490" y="293"/>
                  </a:cubicBezTo>
                  <a:cubicBezTo>
                    <a:pt x="479" y="278"/>
                    <a:pt x="479" y="278"/>
                    <a:pt x="479" y="278"/>
                  </a:cubicBezTo>
                  <a:cubicBezTo>
                    <a:pt x="477" y="259"/>
                    <a:pt x="477" y="259"/>
                    <a:pt x="477" y="259"/>
                  </a:cubicBezTo>
                  <a:cubicBezTo>
                    <a:pt x="459" y="255"/>
                    <a:pt x="459" y="255"/>
                    <a:pt x="459" y="255"/>
                  </a:cubicBezTo>
                  <a:cubicBezTo>
                    <a:pt x="458" y="255"/>
                    <a:pt x="458" y="255"/>
                    <a:pt x="458" y="255"/>
                  </a:cubicBezTo>
                  <a:cubicBezTo>
                    <a:pt x="458" y="254"/>
                    <a:pt x="458" y="254"/>
                    <a:pt x="458" y="254"/>
                  </a:cubicBezTo>
                  <a:cubicBezTo>
                    <a:pt x="458" y="254"/>
                    <a:pt x="458" y="254"/>
                    <a:pt x="458" y="254"/>
                  </a:cubicBezTo>
                  <a:cubicBezTo>
                    <a:pt x="458" y="254"/>
                    <a:pt x="458" y="254"/>
                    <a:pt x="458" y="254"/>
                  </a:cubicBezTo>
                  <a:cubicBezTo>
                    <a:pt x="410" y="227"/>
                    <a:pt x="410" y="227"/>
                    <a:pt x="410" y="227"/>
                  </a:cubicBezTo>
                  <a:cubicBezTo>
                    <a:pt x="387" y="223"/>
                    <a:pt x="387" y="223"/>
                    <a:pt x="387" y="223"/>
                  </a:cubicBezTo>
                  <a:cubicBezTo>
                    <a:pt x="387" y="218"/>
                    <a:pt x="387" y="218"/>
                    <a:pt x="387" y="218"/>
                  </a:cubicBezTo>
                  <a:cubicBezTo>
                    <a:pt x="386" y="193"/>
                    <a:pt x="386" y="193"/>
                    <a:pt x="386" y="193"/>
                  </a:cubicBezTo>
                  <a:cubicBezTo>
                    <a:pt x="370" y="149"/>
                    <a:pt x="357" y="121"/>
                    <a:pt x="348"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31" name="Freeform 34"/>
            <p:cNvSpPr>
              <a:spLocks/>
            </p:cNvSpPr>
            <p:nvPr/>
          </p:nvSpPr>
          <p:spPr bwMode="auto">
            <a:xfrm>
              <a:off x="5432426" y="2219325"/>
              <a:ext cx="458788" cy="655638"/>
            </a:xfrm>
            <a:custGeom>
              <a:avLst/>
              <a:gdLst>
                <a:gd name="T0" fmla="*/ 417 w 463"/>
                <a:gd name="T1" fmla="*/ 196 h 662"/>
                <a:gd name="T2" fmla="*/ 368 w 463"/>
                <a:gd name="T3" fmla="*/ 183 h 662"/>
                <a:gd name="T4" fmla="*/ 366 w 463"/>
                <a:gd name="T5" fmla="*/ 137 h 662"/>
                <a:gd name="T6" fmla="*/ 352 w 463"/>
                <a:gd name="T7" fmla="*/ 121 h 662"/>
                <a:gd name="T8" fmla="*/ 307 w 463"/>
                <a:gd name="T9" fmla="*/ 101 h 662"/>
                <a:gd name="T10" fmla="*/ 309 w 463"/>
                <a:gd name="T11" fmla="*/ 64 h 662"/>
                <a:gd name="T12" fmla="*/ 298 w 463"/>
                <a:gd name="T13" fmla="*/ 53 h 662"/>
                <a:gd name="T14" fmla="*/ 275 w 463"/>
                <a:gd name="T15" fmla="*/ 39 h 662"/>
                <a:gd name="T16" fmla="*/ 263 w 463"/>
                <a:gd name="T17" fmla="*/ 0 h 662"/>
                <a:gd name="T18" fmla="*/ 235 w 463"/>
                <a:gd name="T19" fmla="*/ 22 h 662"/>
                <a:gd name="T20" fmla="*/ 205 w 463"/>
                <a:gd name="T21" fmla="*/ 64 h 662"/>
                <a:gd name="T22" fmla="*/ 188 w 463"/>
                <a:gd name="T23" fmla="*/ 88 h 662"/>
                <a:gd name="T24" fmla="*/ 154 w 463"/>
                <a:gd name="T25" fmla="*/ 104 h 662"/>
                <a:gd name="T26" fmla="*/ 117 w 463"/>
                <a:gd name="T27" fmla="*/ 104 h 662"/>
                <a:gd name="T28" fmla="*/ 83 w 463"/>
                <a:gd name="T29" fmla="*/ 131 h 662"/>
                <a:gd name="T30" fmla="*/ 62 w 463"/>
                <a:gd name="T31" fmla="*/ 120 h 662"/>
                <a:gd name="T32" fmla="*/ 43 w 463"/>
                <a:gd name="T33" fmla="*/ 85 h 662"/>
                <a:gd name="T34" fmla="*/ 20 w 463"/>
                <a:gd name="T35" fmla="*/ 126 h 662"/>
                <a:gd name="T36" fmla="*/ 19 w 463"/>
                <a:gd name="T37" fmla="*/ 128 h 662"/>
                <a:gd name="T38" fmla="*/ 38 w 463"/>
                <a:gd name="T39" fmla="*/ 221 h 662"/>
                <a:gd name="T40" fmla="*/ 47 w 463"/>
                <a:gd name="T41" fmla="*/ 247 h 662"/>
                <a:gd name="T42" fmla="*/ 15 w 463"/>
                <a:gd name="T43" fmla="*/ 264 h 662"/>
                <a:gd name="T44" fmla="*/ 62 w 463"/>
                <a:gd name="T45" fmla="*/ 316 h 662"/>
                <a:gd name="T46" fmla="*/ 62 w 463"/>
                <a:gd name="T47" fmla="*/ 318 h 662"/>
                <a:gd name="T48" fmla="*/ 48 w 463"/>
                <a:gd name="T49" fmla="*/ 371 h 662"/>
                <a:gd name="T50" fmla="*/ 20 w 463"/>
                <a:gd name="T51" fmla="*/ 389 h 662"/>
                <a:gd name="T52" fmla="*/ 47 w 463"/>
                <a:gd name="T53" fmla="*/ 473 h 662"/>
                <a:gd name="T54" fmla="*/ 63 w 463"/>
                <a:gd name="T55" fmla="*/ 500 h 662"/>
                <a:gd name="T56" fmla="*/ 41 w 463"/>
                <a:gd name="T57" fmla="*/ 548 h 662"/>
                <a:gd name="T58" fmla="*/ 25 w 463"/>
                <a:gd name="T59" fmla="*/ 595 h 662"/>
                <a:gd name="T60" fmla="*/ 27 w 463"/>
                <a:gd name="T61" fmla="*/ 628 h 662"/>
                <a:gd name="T62" fmla="*/ 35 w 463"/>
                <a:gd name="T63" fmla="*/ 636 h 662"/>
                <a:gd name="T64" fmla="*/ 36 w 463"/>
                <a:gd name="T65" fmla="*/ 643 h 662"/>
                <a:gd name="T66" fmla="*/ 36 w 463"/>
                <a:gd name="T67" fmla="*/ 644 h 662"/>
                <a:gd name="T68" fmla="*/ 122 w 463"/>
                <a:gd name="T69" fmla="*/ 654 h 662"/>
                <a:gd name="T70" fmla="*/ 148 w 463"/>
                <a:gd name="T71" fmla="*/ 611 h 662"/>
                <a:gd name="T72" fmla="*/ 274 w 463"/>
                <a:gd name="T73" fmla="*/ 466 h 662"/>
                <a:gd name="T74" fmla="*/ 329 w 463"/>
                <a:gd name="T75" fmla="*/ 432 h 662"/>
                <a:gd name="T76" fmla="*/ 308 w 463"/>
                <a:gd name="T77" fmla="*/ 412 h 662"/>
                <a:gd name="T78" fmla="*/ 302 w 463"/>
                <a:gd name="T79" fmla="*/ 389 h 662"/>
                <a:gd name="T80" fmla="*/ 230 w 463"/>
                <a:gd name="T81" fmla="*/ 315 h 662"/>
                <a:gd name="T82" fmla="*/ 160 w 463"/>
                <a:gd name="T83" fmla="*/ 301 h 662"/>
                <a:gd name="T84" fmla="*/ 133 w 463"/>
                <a:gd name="T85" fmla="*/ 263 h 662"/>
                <a:gd name="T86" fmla="*/ 175 w 463"/>
                <a:gd name="T87" fmla="*/ 195 h 662"/>
                <a:gd name="T88" fmla="*/ 186 w 463"/>
                <a:gd name="T89" fmla="*/ 162 h 662"/>
                <a:gd name="T90" fmla="*/ 273 w 463"/>
                <a:gd name="T91" fmla="*/ 177 h 662"/>
                <a:gd name="T92" fmla="*/ 267 w 463"/>
                <a:gd name="T93" fmla="*/ 211 h 662"/>
                <a:gd name="T94" fmla="*/ 315 w 463"/>
                <a:gd name="T95" fmla="*/ 252 h 662"/>
                <a:gd name="T96" fmla="*/ 395 w 463"/>
                <a:gd name="T97" fmla="*/ 321 h 662"/>
                <a:gd name="T98" fmla="*/ 437 w 463"/>
                <a:gd name="T99" fmla="*/ 270 h 662"/>
                <a:gd name="T100" fmla="*/ 443 w 463"/>
                <a:gd name="T101" fmla="*/ 244 h 662"/>
                <a:gd name="T102" fmla="*/ 462 w 463"/>
                <a:gd name="T103" fmla="*/ 230 h 662"/>
                <a:gd name="T104" fmla="*/ 428 w 463"/>
                <a:gd name="T105" fmla="*/ 205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63" h="662">
                  <a:moveTo>
                    <a:pt x="426" y="200"/>
                  </a:moveTo>
                  <a:cubicBezTo>
                    <a:pt x="418" y="196"/>
                    <a:pt x="418" y="196"/>
                    <a:pt x="418" y="196"/>
                  </a:cubicBezTo>
                  <a:cubicBezTo>
                    <a:pt x="418" y="196"/>
                    <a:pt x="418" y="196"/>
                    <a:pt x="418" y="196"/>
                  </a:cubicBezTo>
                  <a:cubicBezTo>
                    <a:pt x="417" y="196"/>
                    <a:pt x="417" y="196"/>
                    <a:pt x="417" y="196"/>
                  </a:cubicBezTo>
                  <a:cubicBezTo>
                    <a:pt x="410" y="189"/>
                    <a:pt x="410" y="189"/>
                    <a:pt x="410" y="189"/>
                  </a:cubicBezTo>
                  <a:cubicBezTo>
                    <a:pt x="381" y="181"/>
                    <a:pt x="381" y="181"/>
                    <a:pt x="381" y="181"/>
                  </a:cubicBezTo>
                  <a:cubicBezTo>
                    <a:pt x="373" y="181"/>
                    <a:pt x="373" y="181"/>
                    <a:pt x="373" y="181"/>
                  </a:cubicBezTo>
                  <a:cubicBezTo>
                    <a:pt x="368" y="183"/>
                    <a:pt x="368" y="183"/>
                    <a:pt x="368" y="183"/>
                  </a:cubicBezTo>
                  <a:cubicBezTo>
                    <a:pt x="357" y="161"/>
                    <a:pt x="357" y="161"/>
                    <a:pt x="357" y="161"/>
                  </a:cubicBezTo>
                  <a:cubicBezTo>
                    <a:pt x="358" y="160"/>
                    <a:pt x="358" y="160"/>
                    <a:pt x="358" y="160"/>
                  </a:cubicBezTo>
                  <a:cubicBezTo>
                    <a:pt x="366" y="149"/>
                    <a:pt x="366" y="149"/>
                    <a:pt x="366" y="149"/>
                  </a:cubicBezTo>
                  <a:cubicBezTo>
                    <a:pt x="366" y="137"/>
                    <a:pt x="366" y="137"/>
                    <a:pt x="366" y="137"/>
                  </a:cubicBezTo>
                  <a:cubicBezTo>
                    <a:pt x="367" y="134"/>
                    <a:pt x="367" y="134"/>
                    <a:pt x="367" y="134"/>
                  </a:cubicBezTo>
                  <a:cubicBezTo>
                    <a:pt x="372" y="126"/>
                    <a:pt x="372" y="126"/>
                    <a:pt x="372" y="126"/>
                  </a:cubicBezTo>
                  <a:cubicBezTo>
                    <a:pt x="368" y="124"/>
                    <a:pt x="368" y="124"/>
                    <a:pt x="368" y="124"/>
                  </a:cubicBezTo>
                  <a:cubicBezTo>
                    <a:pt x="352" y="121"/>
                    <a:pt x="352" y="121"/>
                    <a:pt x="352" y="121"/>
                  </a:cubicBezTo>
                  <a:cubicBezTo>
                    <a:pt x="352" y="121"/>
                    <a:pt x="352" y="121"/>
                    <a:pt x="352" y="121"/>
                  </a:cubicBezTo>
                  <a:cubicBezTo>
                    <a:pt x="325" y="116"/>
                    <a:pt x="325" y="116"/>
                    <a:pt x="325" y="116"/>
                  </a:cubicBezTo>
                  <a:cubicBezTo>
                    <a:pt x="323" y="116"/>
                    <a:pt x="323" y="116"/>
                    <a:pt x="323" y="116"/>
                  </a:cubicBezTo>
                  <a:cubicBezTo>
                    <a:pt x="307" y="101"/>
                    <a:pt x="307" y="101"/>
                    <a:pt x="307" y="101"/>
                  </a:cubicBezTo>
                  <a:cubicBezTo>
                    <a:pt x="307" y="100"/>
                    <a:pt x="307" y="100"/>
                    <a:pt x="307" y="100"/>
                  </a:cubicBezTo>
                  <a:cubicBezTo>
                    <a:pt x="302" y="89"/>
                    <a:pt x="302" y="89"/>
                    <a:pt x="302" y="89"/>
                  </a:cubicBezTo>
                  <a:cubicBezTo>
                    <a:pt x="301" y="86"/>
                    <a:pt x="301" y="86"/>
                    <a:pt x="301" y="86"/>
                  </a:cubicBezTo>
                  <a:cubicBezTo>
                    <a:pt x="309" y="64"/>
                    <a:pt x="309" y="64"/>
                    <a:pt x="309" y="64"/>
                  </a:cubicBezTo>
                  <a:cubicBezTo>
                    <a:pt x="309" y="48"/>
                    <a:pt x="309" y="48"/>
                    <a:pt x="309" y="48"/>
                  </a:cubicBezTo>
                  <a:cubicBezTo>
                    <a:pt x="308" y="44"/>
                    <a:pt x="308" y="44"/>
                    <a:pt x="308" y="44"/>
                  </a:cubicBezTo>
                  <a:cubicBezTo>
                    <a:pt x="300" y="52"/>
                    <a:pt x="300" y="52"/>
                    <a:pt x="300" y="52"/>
                  </a:cubicBezTo>
                  <a:cubicBezTo>
                    <a:pt x="298" y="53"/>
                    <a:pt x="298" y="53"/>
                    <a:pt x="298" y="53"/>
                  </a:cubicBezTo>
                  <a:cubicBezTo>
                    <a:pt x="296" y="56"/>
                    <a:pt x="296" y="56"/>
                    <a:pt x="296" y="56"/>
                  </a:cubicBezTo>
                  <a:cubicBezTo>
                    <a:pt x="294" y="53"/>
                    <a:pt x="294" y="53"/>
                    <a:pt x="294" y="53"/>
                  </a:cubicBezTo>
                  <a:cubicBezTo>
                    <a:pt x="291" y="52"/>
                    <a:pt x="291" y="52"/>
                    <a:pt x="291" y="52"/>
                  </a:cubicBezTo>
                  <a:cubicBezTo>
                    <a:pt x="275" y="39"/>
                    <a:pt x="275" y="39"/>
                    <a:pt x="275" y="39"/>
                  </a:cubicBezTo>
                  <a:cubicBezTo>
                    <a:pt x="273" y="37"/>
                    <a:pt x="273" y="37"/>
                    <a:pt x="273" y="37"/>
                  </a:cubicBezTo>
                  <a:cubicBezTo>
                    <a:pt x="273" y="35"/>
                    <a:pt x="273" y="35"/>
                    <a:pt x="273" y="35"/>
                  </a:cubicBezTo>
                  <a:cubicBezTo>
                    <a:pt x="270" y="12"/>
                    <a:pt x="270" y="12"/>
                    <a:pt x="270" y="12"/>
                  </a:cubicBezTo>
                  <a:cubicBezTo>
                    <a:pt x="263" y="0"/>
                    <a:pt x="263" y="0"/>
                    <a:pt x="263" y="0"/>
                  </a:cubicBezTo>
                  <a:cubicBezTo>
                    <a:pt x="247" y="1"/>
                    <a:pt x="247" y="1"/>
                    <a:pt x="247" y="1"/>
                  </a:cubicBezTo>
                  <a:cubicBezTo>
                    <a:pt x="237" y="18"/>
                    <a:pt x="237" y="18"/>
                    <a:pt x="237" y="18"/>
                  </a:cubicBezTo>
                  <a:cubicBezTo>
                    <a:pt x="236" y="20"/>
                    <a:pt x="236" y="20"/>
                    <a:pt x="236" y="20"/>
                  </a:cubicBezTo>
                  <a:cubicBezTo>
                    <a:pt x="235" y="22"/>
                    <a:pt x="235" y="22"/>
                    <a:pt x="235" y="22"/>
                  </a:cubicBezTo>
                  <a:cubicBezTo>
                    <a:pt x="210" y="16"/>
                    <a:pt x="210" y="16"/>
                    <a:pt x="210" y="16"/>
                  </a:cubicBezTo>
                  <a:cubicBezTo>
                    <a:pt x="206" y="39"/>
                    <a:pt x="206" y="39"/>
                    <a:pt x="206" y="39"/>
                  </a:cubicBezTo>
                  <a:cubicBezTo>
                    <a:pt x="206" y="63"/>
                    <a:pt x="206" y="63"/>
                    <a:pt x="206" y="63"/>
                  </a:cubicBezTo>
                  <a:cubicBezTo>
                    <a:pt x="205" y="64"/>
                    <a:pt x="205" y="64"/>
                    <a:pt x="205" y="64"/>
                  </a:cubicBezTo>
                  <a:cubicBezTo>
                    <a:pt x="191" y="85"/>
                    <a:pt x="191" y="85"/>
                    <a:pt x="191" y="85"/>
                  </a:cubicBezTo>
                  <a:cubicBezTo>
                    <a:pt x="191" y="87"/>
                    <a:pt x="191" y="87"/>
                    <a:pt x="191" y="87"/>
                  </a:cubicBezTo>
                  <a:cubicBezTo>
                    <a:pt x="189" y="88"/>
                    <a:pt x="189" y="88"/>
                    <a:pt x="189" y="88"/>
                  </a:cubicBezTo>
                  <a:cubicBezTo>
                    <a:pt x="188" y="88"/>
                    <a:pt x="188" y="88"/>
                    <a:pt x="188" y="88"/>
                  </a:cubicBezTo>
                  <a:cubicBezTo>
                    <a:pt x="172" y="89"/>
                    <a:pt x="172" y="89"/>
                    <a:pt x="172" y="89"/>
                  </a:cubicBezTo>
                  <a:cubicBezTo>
                    <a:pt x="156" y="102"/>
                    <a:pt x="156" y="102"/>
                    <a:pt x="156" y="102"/>
                  </a:cubicBezTo>
                  <a:cubicBezTo>
                    <a:pt x="154" y="104"/>
                    <a:pt x="154" y="104"/>
                    <a:pt x="154" y="104"/>
                  </a:cubicBezTo>
                  <a:cubicBezTo>
                    <a:pt x="154" y="104"/>
                    <a:pt x="154" y="104"/>
                    <a:pt x="154" y="104"/>
                  </a:cubicBezTo>
                  <a:cubicBezTo>
                    <a:pt x="152" y="104"/>
                    <a:pt x="152" y="104"/>
                    <a:pt x="152" y="104"/>
                  </a:cubicBezTo>
                  <a:cubicBezTo>
                    <a:pt x="151" y="103"/>
                    <a:pt x="151" y="103"/>
                    <a:pt x="151" y="103"/>
                  </a:cubicBezTo>
                  <a:cubicBezTo>
                    <a:pt x="121" y="93"/>
                    <a:pt x="121" y="93"/>
                    <a:pt x="121" y="93"/>
                  </a:cubicBezTo>
                  <a:cubicBezTo>
                    <a:pt x="117" y="104"/>
                    <a:pt x="117" y="104"/>
                    <a:pt x="117" y="104"/>
                  </a:cubicBezTo>
                  <a:cubicBezTo>
                    <a:pt x="117" y="105"/>
                    <a:pt x="117" y="105"/>
                    <a:pt x="117" y="105"/>
                  </a:cubicBezTo>
                  <a:cubicBezTo>
                    <a:pt x="104" y="126"/>
                    <a:pt x="104" y="126"/>
                    <a:pt x="104" y="126"/>
                  </a:cubicBezTo>
                  <a:cubicBezTo>
                    <a:pt x="102" y="130"/>
                    <a:pt x="99" y="132"/>
                    <a:pt x="96" y="133"/>
                  </a:cubicBezTo>
                  <a:cubicBezTo>
                    <a:pt x="83" y="131"/>
                    <a:pt x="83" y="131"/>
                    <a:pt x="83" y="131"/>
                  </a:cubicBezTo>
                  <a:cubicBezTo>
                    <a:pt x="66" y="124"/>
                    <a:pt x="66" y="124"/>
                    <a:pt x="66" y="124"/>
                  </a:cubicBezTo>
                  <a:cubicBezTo>
                    <a:pt x="63" y="122"/>
                    <a:pt x="63" y="122"/>
                    <a:pt x="63" y="122"/>
                  </a:cubicBezTo>
                  <a:cubicBezTo>
                    <a:pt x="62" y="121"/>
                    <a:pt x="62" y="121"/>
                    <a:pt x="62" y="121"/>
                  </a:cubicBezTo>
                  <a:cubicBezTo>
                    <a:pt x="62" y="120"/>
                    <a:pt x="62" y="120"/>
                    <a:pt x="62" y="120"/>
                  </a:cubicBezTo>
                  <a:cubicBezTo>
                    <a:pt x="59" y="94"/>
                    <a:pt x="59" y="94"/>
                    <a:pt x="59" y="94"/>
                  </a:cubicBezTo>
                  <a:cubicBezTo>
                    <a:pt x="54" y="75"/>
                    <a:pt x="54" y="75"/>
                    <a:pt x="54" y="75"/>
                  </a:cubicBezTo>
                  <a:cubicBezTo>
                    <a:pt x="50" y="70"/>
                    <a:pt x="50" y="70"/>
                    <a:pt x="50" y="70"/>
                  </a:cubicBezTo>
                  <a:cubicBezTo>
                    <a:pt x="43" y="85"/>
                    <a:pt x="43" y="85"/>
                    <a:pt x="43" y="85"/>
                  </a:cubicBezTo>
                  <a:cubicBezTo>
                    <a:pt x="43" y="85"/>
                    <a:pt x="43" y="85"/>
                    <a:pt x="43" y="85"/>
                  </a:cubicBezTo>
                  <a:cubicBezTo>
                    <a:pt x="43" y="85"/>
                    <a:pt x="43" y="85"/>
                    <a:pt x="43" y="85"/>
                  </a:cubicBezTo>
                  <a:cubicBezTo>
                    <a:pt x="30" y="102"/>
                    <a:pt x="30" y="102"/>
                    <a:pt x="30" y="102"/>
                  </a:cubicBezTo>
                  <a:cubicBezTo>
                    <a:pt x="20" y="126"/>
                    <a:pt x="20" y="126"/>
                    <a:pt x="20" y="126"/>
                  </a:cubicBezTo>
                  <a:cubicBezTo>
                    <a:pt x="20" y="127"/>
                    <a:pt x="20" y="127"/>
                    <a:pt x="20" y="127"/>
                  </a:cubicBezTo>
                  <a:cubicBezTo>
                    <a:pt x="20" y="127"/>
                    <a:pt x="20" y="127"/>
                    <a:pt x="20" y="127"/>
                  </a:cubicBezTo>
                  <a:cubicBezTo>
                    <a:pt x="20" y="128"/>
                    <a:pt x="20" y="128"/>
                    <a:pt x="20" y="128"/>
                  </a:cubicBezTo>
                  <a:cubicBezTo>
                    <a:pt x="19" y="128"/>
                    <a:pt x="19" y="128"/>
                    <a:pt x="19" y="128"/>
                  </a:cubicBezTo>
                  <a:cubicBezTo>
                    <a:pt x="9" y="142"/>
                    <a:pt x="9" y="142"/>
                    <a:pt x="9" y="142"/>
                  </a:cubicBezTo>
                  <a:cubicBezTo>
                    <a:pt x="9" y="146"/>
                    <a:pt x="6" y="152"/>
                    <a:pt x="0" y="162"/>
                  </a:cubicBezTo>
                  <a:cubicBezTo>
                    <a:pt x="6" y="186"/>
                    <a:pt x="6" y="186"/>
                    <a:pt x="6" y="186"/>
                  </a:cubicBezTo>
                  <a:cubicBezTo>
                    <a:pt x="38" y="221"/>
                    <a:pt x="38" y="221"/>
                    <a:pt x="38" y="221"/>
                  </a:cubicBezTo>
                  <a:cubicBezTo>
                    <a:pt x="38" y="221"/>
                    <a:pt x="38" y="221"/>
                    <a:pt x="38" y="221"/>
                  </a:cubicBezTo>
                  <a:cubicBezTo>
                    <a:pt x="48" y="243"/>
                    <a:pt x="48" y="243"/>
                    <a:pt x="48" y="243"/>
                  </a:cubicBezTo>
                  <a:cubicBezTo>
                    <a:pt x="48" y="245"/>
                    <a:pt x="48" y="245"/>
                    <a:pt x="48" y="245"/>
                  </a:cubicBezTo>
                  <a:cubicBezTo>
                    <a:pt x="47" y="247"/>
                    <a:pt x="47" y="247"/>
                    <a:pt x="47" y="247"/>
                  </a:cubicBezTo>
                  <a:cubicBezTo>
                    <a:pt x="46" y="247"/>
                    <a:pt x="46" y="247"/>
                    <a:pt x="46" y="247"/>
                  </a:cubicBezTo>
                  <a:cubicBezTo>
                    <a:pt x="38" y="258"/>
                    <a:pt x="38" y="258"/>
                    <a:pt x="38" y="258"/>
                  </a:cubicBezTo>
                  <a:cubicBezTo>
                    <a:pt x="36" y="260"/>
                    <a:pt x="36" y="260"/>
                    <a:pt x="36" y="260"/>
                  </a:cubicBezTo>
                  <a:cubicBezTo>
                    <a:pt x="15" y="264"/>
                    <a:pt x="15" y="264"/>
                    <a:pt x="15" y="264"/>
                  </a:cubicBezTo>
                  <a:cubicBezTo>
                    <a:pt x="17" y="281"/>
                    <a:pt x="17" y="281"/>
                    <a:pt x="17" y="281"/>
                  </a:cubicBezTo>
                  <a:cubicBezTo>
                    <a:pt x="33" y="290"/>
                    <a:pt x="33" y="290"/>
                    <a:pt x="33" y="290"/>
                  </a:cubicBezTo>
                  <a:cubicBezTo>
                    <a:pt x="56" y="295"/>
                    <a:pt x="56" y="295"/>
                    <a:pt x="56" y="295"/>
                  </a:cubicBezTo>
                  <a:cubicBezTo>
                    <a:pt x="62" y="316"/>
                    <a:pt x="62" y="316"/>
                    <a:pt x="62" y="316"/>
                  </a:cubicBezTo>
                  <a:cubicBezTo>
                    <a:pt x="62" y="316"/>
                    <a:pt x="62" y="316"/>
                    <a:pt x="62" y="316"/>
                  </a:cubicBezTo>
                  <a:cubicBezTo>
                    <a:pt x="62" y="316"/>
                    <a:pt x="62" y="316"/>
                    <a:pt x="62" y="316"/>
                  </a:cubicBezTo>
                  <a:cubicBezTo>
                    <a:pt x="62" y="317"/>
                    <a:pt x="62" y="317"/>
                    <a:pt x="62" y="317"/>
                  </a:cubicBezTo>
                  <a:cubicBezTo>
                    <a:pt x="62" y="318"/>
                    <a:pt x="62" y="318"/>
                    <a:pt x="62" y="318"/>
                  </a:cubicBezTo>
                  <a:cubicBezTo>
                    <a:pt x="57" y="354"/>
                    <a:pt x="57" y="354"/>
                    <a:pt x="57" y="354"/>
                  </a:cubicBezTo>
                  <a:cubicBezTo>
                    <a:pt x="57" y="354"/>
                    <a:pt x="57" y="354"/>
                    <a:pt x="57" y="354"/>
                  </a:cubicBezTo>
                  <a:cubicBezTo>
                    <a:pt x="57" y="355"/>
                    <a:pt x="57" y="355"/>
                    <a:pt x="57" y="355"/>
                  </a:cubicBezTo>
                  <a:cubicBezTo>
                    <a:pt x="48" y="371"/>
                    <a:pt x="48" y="371"/>
                    <a:pt x="48" y="371"/>
                  </a:cubicBezTo>
                  <a:cubicBezTo>
                    <a:pt x="48" y="374"/>
                    <a:pt x="48" y="374"/>
                    <a:pt x="48" y="374"/>
                  </a:cubicBezTo>
                  <a:cubicBezTo>
                    <a:pt x="46" y="374"/>
                    <a:pt x="46" y="374"/>
                    <a:pt x="46" y="374"/>
                  </a:cubicBezTo>
                  <a:cubicBezTo>
                    <a:pt x="20" y="378"/>
                    <a:pt x="20" y="378"/>
                    <a:pt x="20" y="378"/>
                  </a:cubicBezTo>
                  <a:cubicBezTo>
                    <a:pt x="20" y="389"/>
                    <a:pt x="20" y="389"/>
                    <a:pt x="20" y="389"/>
                  </a:cubicBezTo>
                  <a:cubicBezTo>
                    <a:pt x="12" y="412"/>
                    <a:pt x="12" y="412"/>
                    <a:pt x="12" y="412"/>
                  </a:cubicBezTo>
                  <a:cubicBezTo>
                    <a:pt x="9" y="438"/>
                    <a:pt x="9" y="438"/>
                    <a:pt x="9" y="438"/>
                  </a:cubicBezTo>
                  <a:cubicBezTo>
                    <a:pt x="15" y="453"/>
                    <a:pt x="15" y="453"/>
                    <a:pt x="15" y="453"/>
                  </a:cubicBezTo>
                  <a:cubicBezTo>
                    <a:pt x="47" y="473"/>
                    <a:pt x="47" y="473"/>
                    <a:pt x="47" y="473"/>
                  </a:cubicBezTo>
                  <a:cubicBezTo>
                    <a:pt x="48" y="474"/>
                    <a:pt x="48" y="474"/>
                    <a:pt x="48" y="474"/>
                  </a:cubicBezTo>
                  <a:cubicBezTo>
                    <a:pt x="62" y="498"/>
                    <a:pt x="62" y="498"/>
                    <a:pt x="62" y="498"/>
                  </a:cubicBezTo>
                  <a:cubicBezTo>
                    <a:pt x="62" y="499"/>
                    <a:pt x="62" y="499"/>
                    <a:pt x="62" y="499"/>
                  </a:cubicBezTo>
                  <a:cubicBezTo>
                    <a:pt x="63" y="500"/>
                    <a:pt x="63" y="500"/>
                    <a:pt x="63" y="500"/>
                  </a:cubicBezTo>
                  <a:cubicBezTo>
                    <a:pt x="62" y="501"/>
                    <a:pt x="62" y="501"/>
                    <a:pt x="62" y="501"/>
                  </a:cubicBezTo>
                  <a:cubicBezTo>
                    <a:pt x="45" y="538"/>
                    <a:pt x="45" y="538"/>
                    <a:pt x="45" y="538"/>
                  </a:cubicBezTo>
                  <a:cubicBezTo>
                    <a:pt x="41" y="548"/>
                    <a:pt x="41" y="548"/>
                    <a:pt x="41" y="548"/>
                  </a:cubicBezTo>
                  <a:cubicBezTo>
                    <a:pt x="41" y="548"/>
                    <a:pt x="41" y="548"/>
                    <a:pt x="41" y="548"/>
                  </a:cubicBezTo>
                  <a:cubicBezTo>
                    <a:pt x="30" y="572"/>
                    <a:pt x="30" y="572"/>
                    <a:pt x="30" y="572"/>
                  </a:cubicBezTo>
                  <a:cubicBezTo>
                    <a:pt x="26" y="591"/>
                    <a:pt x="26" y="591"/>
                    <a:pt x="26" y="591"/>
                  </a:cubicBezTo>
                  <a:cubicBezTo>
                    <a:pt x="25" y="594"/>
                    <a:pt x="25" y="594"/>
                    <a:pt x="25" y="594"/>
                  </a:cubicBezTo>
                  <a:cubicBezTo>
                    <a:pt x="25" y="595"/>
                    <a:pt x="25" y="595"/>
                    <a:pt x="25" y="595"/>
                  </a:cubicBezTo>
                  <a:cubicBezTo>
                    <a:pt x="20" y="599"/>
                    <a:pt x="17" y="603"/>
                    <a:pt x="15" y="609"/>
                  </a:cubicBezTo>
                  <a:cubicBezTo>
                    <a:pt x="14" y="611"/>
                    <a:pt x="14" y="614"/>
                    <a:pt x="16" y="616"/>
                  </a:cubicBezTo>
                  <a:cubicBezTo>
                    <a:pt x="17" y="617"/>
                    <a:pt x="17" y="617"/>
                    <a:pt x="17" y="617"/>
                  </a:cubicBezTo>
                  <a:cubicBezTo>
                    <a:pt x="27" y="628"/>
                    <a:pt x="27" y="628"/>
                    <a:pt x="27" y="628"/>
                  </a:cubicBezTo>
                  <a:cubicBezTo>
                    <a:pt x="27" y="628"/>
                    <a:pt x="27" y="628"/>
                    <a:pt x="27" y="628"/>
                  </a:cubicBezTo>
                  <a:cubicBezTo>
                    <a:pt x="27" y="628"/>
                    <a:pt x="27" y="628"/>
                    <a:pt x="27" y="628"/>
                  </a:cubicBezTo>
                  <a:cubicBezTo>
                    <a:pt x="33" y="637"/>
                    <a:pt x="33" y="637"/>
                    <a:pt x="33" y="637"/>
                  </a:cubicBezTo>
                  <a:cubicBezTo>
                    <a:pt x="35" y="636"/>
                    <a:pt x="35" y="636"/>
                    <a:pt x="35" y="636"/>
                  </a:cubicBezTo>
                  <a:cubicBezTo>
                    <a:pt x="35" y="636"/>
                    <a:pt x="35" y="636"/>
                    <a:pt x="35" y="636"/>
                  </a:cubicBezTo>
                  <a:cubicBezTo>
                    <a:pt x="36" y="639"/>
                    <a:pt x="36" y="639"/>
                    <a:pt x="36" y="639"/>
                  </a:cubicBezTo>
                  <a:cubicBezTo>
                    <a:pt x="36" y="640"/>
                    <a:pt x="36" y="640"/>
                    <a:pt x="36" y="640"/>
                  </a:cubicBezTo>
                  <a:cubicBezTo>
                    <a:pt x="36" y="643"/>
                    <a:pt x="36" y="643"/>
                    <a:pt x="36" y="643"/>
                  </a:cubicBezTo>
                  <a:cubicBezTo>
                    <a:pt x="36" y="643"/>
                    <a:pt x="36" y="643"/>
                    <a:pt x="36" y="643"/>
                  </a:cubicBezTo>
                  <a:cubicBezTo>
                    <a:pt x="36" y="644"/>
                    <a:pt x="36" y="644"/>
                    <a:pt x="36" y="644"/>
                  </a:cubicBezTo>
                  <a:cubicBezTo>
                    <a:pt x="36" y="644"/>
                    <a:pt x="36" y="644"/>
                    <a:pt x="36" y="644"/>
                  </a:cubicBezTo>
                  <a:cubicBezTo>
                    <a:pt x="36" y="644"/>
                    <a:pt x="36" y="644"/>
                    <a:pt x="36" y="644"/>
                  </a:cubicBezTo>
                  <a:cubicBezTo>
                    <a:pt x="38" y="651"/>
                    <a:pt x="38" y="651"/>
                    <a:pt x="38" y="651"/>
                  </a:cubicBezTo>
                  <a:cubicBezTo>
                    <a:pt x="47" y="654"/>
                    <a:pt x="47" y="654"/>
                    <a:pt x="47" y="654"/>
                  </a:cubicBezTo>
                  <a:cubicBezTo>
                    <a:pt x="85" y="662"/>
                    <a:pt x="85" y="662"/>
                    <a:pt x="85" y="662"/>
                  </a:cubicBezTo>
                  <a:cubicBezTo>
                    <a:pt x="98" y="662"/>
                    <a:pt x="110" y="659"/>
                    <a:pt x="122" y="654"/>
                  </a:cubicBezTo>
                  <a:cubicBezTo>
                    <a:pt x="135" y="648"/>
                    <a:pt x="147" y="647"/>
                    <a:pt x="159" y="649"/>
                  </a:cubicBezTo>
                  <a:cubicBezTo>
                    <a:pt x="161" y="642"/>
                    <a:pt x="161" y="642"/>
                    <a:pt x="161" y="642"/>
                  </a:cubicBezTo>
                  <a:cubicBezTo>
                    <a:pt x="149" y="614"/>
                    <a:pt x="149" y="614"/>
                    <a:pt x="149" y="614"/>
                  </a:cubicBezTo>
                  <a:cubicBezTo>
                    <a:pt x="148" y="611"/>
                    <a:pt x="148" y="611"/>
                    <a:pt x="148" y="611"/>
                  </a:cubicBezTo>
                  <a:cubicBezTo>
                    <a:pt x="149" y="611"/>
                    <a:pt x="149" y="611"/>
                    <a:pt x="149" y="611"/>
                  </a:cubicBezTo>
                  <a:cubicBezTo>
                    <a:pt x="209" y="528"/>
                    <a:pt x="209" y="528"/>
                    <a:pt x="209" y="528"/>
                  </a:cubicBezTo>
                  <a:cubicBezTo>
                    <a:pt x="273" y="466"/>
                    <a:pt x="273" y="466"/>
                    <a:pt x="273" y="466"/>
                  </a:cubicBezTo>
                  <a:cubicBezTo>
                    <a:pt x="274" y="466"/>
                    <a:pt x="274" y="466"/>
                    <a:pt x="274" y="466"/>
                  </a:cubicBezTo>
                  <a:cubicBezTo>
                    <a:pt x="294" y="458"/>
                    <a:pt x="294" y="458"/>
                    <a:pt x="294" y="458"/>
                  </a:cubicBezTo>
                  <a:cubicBezTo>
                    <a:pt x="305" y="447"/>
                    <a:pt x="305" y="447"/>
                    <a:pt x="305" y="447"/>
                  </a:cubicBezTo>
                  <a:cubicBezTo>
                    <a:pt x="305" y="446"/>
                    <a:pt x="305" y="446"/>
                    <a:pt x="305" y="446"/>
                  </a:cubicBezTo>
                  <a:cubicBezTo>
                    <a:pt x="313" y="439"/>
                    <a:pt x="321" y="435"/>
                    <a:pt x="329" y="432"/>
                  </a:cubicBezTo>
                  <a:cubicBezTo>
                    <a:pt x="323" y="427"/>
                    <a:pt x="323" y="427"/>
                    <a:pt x="323" y="427"/>
                  </a:cubicBezTo>
                  <a:cubicBezTo>
                    <a:pt x="309" y="413"/>
                    <a:pt x="309" y="413"/>
                    <a:pt x="309" y="413"/>
                  </a:cubicBezTo>
                  <a:cubicBezTo>
                    <a:pt x="309" y="412"/>
                    <a:pt x="309" y="412"/>
                    <a:pt x="309" y="412"/>
                  </a:cubicBezTo>
                  <a:cubicBezTo>
                    <a:pt x="308" y="412"/>
                    <a:pt x="308" y="412"/>
                    <a:pt x="308" y="412"/>
                  </a:cubicBezTo>
                  <a:cubicBezTo>
                    <a:pt x="297" y="399"/>
                    <a:pt x="297" y="399"/>
                    <a:pt x="297" y="399"/>
                  </a:cubicBezTo>
                  <a:cubicBezTo>
                    <a:pt x="296" y="397"/>
                    <a:pt x="296" y="397"/>
                    <a:pt x="296" y="397"/>
                  </a:cubicBezTo>
                  <a:cubicBezTo>
                    <a:pt x="296" y="395"/>
                    <a:pt x="296" y="395"/>
                    <a:pt x="296" y="395"/>
                  </a:cubicBezTo>
                  <a:cubicBezTo>
                    <a:pt x="302" y="389"/>
                    <a:pt x="302" y="389"/>
                    <a:pt x="302" y="389"/>
                  </a:cubicBezTo>
                  <a:cubicBezTo>
                    <a:pt x="288" y="392"/>
                    <a:pt x="288" y="392"/>
                    <a:pt x="288" y="392"/>
                  </a:cubicBezTo>
                  <a:cubicBezTo>
                    <a:pt x="258" y="385"/>
                    <a:pt x="258" y="385"/>
                    <a:pt x="258" y="385"/>
                  </a:cubicBezTo>
                  <a:cubicBezTo>
                    <a:pt x="247" y="379"/>
                    <a:pt x="239" y="373"/>
                    <a:pt x="237" y="366"/>
                  </a:cubicBezTo>
                  <a:cubicBezTo>
                    <a:pt x="231" y="347"/>
                    <a:pt x="229" y="330"/>
                    <a:pt x="230" y="315"/>
                  </a:cubicBezTo>
                  <a:cubicBezTo>
                    <a:pt x="226" y="320"/>
                    <a:pt x="220" y="321"/>
                    <a:pt x="215" y="321"/>
                  </a:cubicBezTo>
                  <a:cubicBezTo>
                    <a:pt x="193" y="316"/>
                    <a:pt x="193" y="316"/>
                    <a:pt x="193" y="316"/>
                  </a:cubicBezTo>
                  <a:cubicBezTo>
                    <a:pt x="178" y="305"/>
                    <a:pt x="178" y="305"/>
                    <a:pt x="178" y="305"/>
                  </a:cubicBezTo>
                  <a:cubicBezTo>
                    <a:pt x="160" y="301"/>
                    <a:pt x="160" y="301"/>
                    <a:pt x="160" y="301"/>
                  </a:cubicBezTo>
                  <a:cubicBezTo>
                    <a:pt x="152" y="301"/>
                    <a:pt x="152" y="301"/>
                    <a:pt x="152" y="301"/>
                  </a:cubicBezTo>
                  <a:cubicBezTo>
                    <a:pt x="147" y="301"/>
                    <a:pt x="140" y="299"/>
                    <a:pt x="136" y="295"/>
                  </a:cubicBezTo>
                  <a:cubicBezTo>
                    <a:pt x="130" y="291"/>
                    <a:pt x="126" y="286"/>
                    <a:pt x="125" y="282"/>
                  </a:cubicBezTo>
                  <a:cubicBezTo>
                    <a:pt x="123" y="274"/>
                    <a:pt x="125" y="268"/>
                    <a:pt x="133" y="263"/>
                  </a:cubicBezTo>
                  <a:cubicBezTo>
                    <a:pt x="140" y="258"/>
                    <a:pt x="149" y="249"/>
                    <a:pt x="156" y="239"/>
                  </a:cubicBezTo>
                  <a:cubicBezTo>
                    <a:pt x="149" y="229"/>
                    <a:pt x="145" y="220"/>
                    <a:pt x="149" y="210"/>
                  </a:cubicBezTo>
                  <a:cubicBezTo>
                    <a:pt x="150" y="209"/>
                    <a:pt x="150" y="209"/>
                    <a:pt x="150" y="209"/>
                  </a:cubicBezTo>
                  <a:cubicBezTo>
                    <a:pt x="151" y="204"/>
                    <a:pt x="159" y="200"/>
                    <a:pt x="175" y="195"/>
                  </a:cubicBezTo>
                  <a:cubicBezTo>
                    <a:pt x="176" y="189"/>
                    <a:pt x="178" y="186"/>
                    <a:pt x="180" y="185"/>
                  </a:cubicBezTo>
                  <a:cubicBezTo>
                    <a:pt x="196" y="186"/>
                    <a:pt x="196" y="186"/>
                    <a:pt x="196" y="186"/>
                  </a:cubicBezTo>
                  <a:cubicBezTo>
                    <a:pt x="194" y="184"/>
                    <a:pt x="194" y="184"/>
                    <a:pt x="194" y="184"/>
                  </a:cubicBezTo>
                  <a:cubicBezTo>
                    <a:pt x="183" y="178"/>
                    <a:pt x="180" y="170"/>
                    <a:pt x="186" y="162"/>
                  </a:cubicBezTo>
                  <a:cubicBezTo>
                    <a:pt x="194" y="156"/>
                    <a:pt x="194" y="156"/>
                    <a:pt x="194" y="156"/>
                  </a:cubicBezTo>
                  <a:cubicBezTo>
                    <a:pt x="204" y="152"/>
                    <a:pt x="215" y="153"/>
                    <a:pt x="227" y="160"/>
                  </a:cubicBezTo>
                  <a:cubicBezTo>
                    <a:pt x="251" y="177"/>
                    <a:pt x="251" y="177"/>
                    <a:pt x="251" y="177"/>
                  </a:cubicBezTo>
                  <a:cubicBezTo>
                    <a:pt x="273" y="177"/>
                    <a:pt x="273" y="177"/>
                    <a:pt x="273" y="177"/>
                  </a:cubicBezTo>
                  <a:cubicBezTo>
                    <a:pt x="281" y="183"/>
                    <a:pt x="281" y="183"/>
                    <a:pt x="281" y="183"/>
                  </a:cubicBezTo>
                  <a:cubicBezTo>
                    <a:pt x="283" y="191"/>
                    <a:pt x="283" y="191"/>
                    <a:pt x="283" y="191"/>
                  </a:cubicBezTo>
                  <a:cubicBezTo>
                    <a:pt x="283" y="197"/>
                    <a:pt x="279" y="200"/>
                    <a:pt x="275" y="200"/>
                  </a:cubicBezTo>
                  <a:cubicBezTo>
                    <a:pt x="270" y="200"/>
                    <a:pt x="268" y="205"/>
                    <a:pt x="267" y="211"/>
                  </a:cubicBezTo>
                  <a:cubicBezTo>
                    <a:pt x="277" y="237"/>
                    <a:pt x="277" y="237"/>
                    <a:pt x="277" y="237"/>
                  </a:cubicBezTo>
                  <a:cubicBezTo>
                    <a:pt x="284" y="227"/>
                    <a:pt x="290" y="222"/>
                    <a:pt x="296" y="221"/>
                  </a:cubicBezTo>
                  <a:cubicBezTo>
                    <a:pt x="300" y="221"/>
                    <a:pt x="304" y="223"/>
                    <a:pt x="307" y="227"/>
                  </a:cubicBezTo>
                  <a:cubicBezTo>
                    <a:pt x="310" y="233"/>
                    <a:pt x="313" y="242"/>
                    <a:pt x="315" y="252"/>
                  </a:cubicBezTo>
                  <a:cubicBezTo>
                    <a:pt x="316" y="263"/>
                    <a:pt x="320" y="273"/>
                    <a:pt x="323" y="278"/>
                  </a:cubicBezTo>
                  <a:cubicBezTo>
                    <a:pt x="331" y="290"/>
                    <a:pt x="331" y="290"/>
                    <a:pt x="331" y="290"/>
                  </a:cubicBezTo>
                  <a:cubicBezTo>
                    <a:pt x="344" y="305"/>
                    <a:pt x="351" y="317"/>
                    <a:pt x="353" y="327"/>
                  </a:cubicBezTo>
                  <a:cubicBezTo>
                    <a:pt x="395" y="321"/>
                    <a:pt x="395" y="321"/>
                    <a:pt x="395" y="321"/>
                  </a:cubicBezTo>
                  <a:cubicBezTo>
                    <a:pt x="412" y="312"/>
                    <a:pt x="412" y="312"/>
                    <a:pt x="412" y="312"/>
                  </a:cubicBezTo>
                  <a:cubicBezTo>
                    <a:pt x="429" y="291"/>
                    <a:pt x="429" y="291"/>
                    <a:pt x="429" y="291"/>
                  </a:cubicBezTo>
                  <a:cubicBezTo>
                    <a:pt x="437" y="271"/>
                    <a:pt x="437" y="271"/>
                    <a:pt x="437" y="271"/>
                  </a:cubicBezTo>
                  <a:cubicBezTo>
                    <a:pt x="437" y="270"/>
                    <a:pt x="437" y="270"/>
                    <a:pt x="437" y="270"/>
                  </a:cubicBezTo>
                  <a:cubicBezTo>
                    <a:pt x="437" y="268"/>
                    <a:pt x="437" y="268"/>
                    <a:pt x="437" y="268"/>
                  </a:cubicBezTo>
                  <a:cubicBezTo>
                    <a:pt x="442" y="247"/>
                    <a:pt x="442" y="247"/>
                    <a:pt x="442" y="247"/>
                  </a:cubicBezTo>
                  <a:cubicBezTo>
                    <a:pt x="442" y="246"/>
                    <a:pt x="442" y="246"/>
                    <a:pt x="442" y="246"/>
                  </a:cubicBezTo>
                  <a:cubicBezTo>
                    <a:pt x="443" y="244"/>
                    <a:pt x="443" y="244"/>
                    <a:pt x="443" y="244"/>
                  </a:cubicBezTo>
                  <a:cubicBezTo>
                    <a:pt x="444" y="244"/>
                    <a:pt x="444" y="244"/>
                    <a:pt x="444" y="244"/>
                  </a:cubicBezTo>
                  <a:cubicBezTo>
                    <a:pt x="460" y="234"/>
                    <a:pt x="460" y="234"/>
                    <a:pt x="460" y="234"/>
                  </a:cubicBezTo>
                  <a:cubicBezTo>
                    <a:pt x="463" y="232"/>
                    <a:pt x="463" y="232"/>
                    <a:pt x="463" y="232"/>
                  </a:cubicBezTo>
                  <a:cubicBezTo>
                    <a:pt x="462" y="230"/>
                    <a:pt x="462" y="230"/>
                    <a:pt x="462" y="230"/>
                  </a:cubicBezTo>
                  <a:cubicBezTo>
                    <a:pt x="436" y="222"/>
                    <a:pt x="436" y="222"/>
                    <a:pt x="436" y="222"/>
                  </a:cubicBezTo>
                  <a:cubicBezTo>
                    <a:pt x="434" y="222"/>
                    <a:pt x="434" y="222"/>
                    <a:pt x="434" y="222"/>
                  </a:cubicBezTo>
                  <a:cubicBezTo>
                    <a:pt x="434" y="221"/>
                    <a:pt x="434" y="221"/>
                    <a:pt x="434" y="221"/>
                  </a:cubicBezTo>
                  <a:cubicBezTo>
                    <a:pt x="428" y="205"/>
                    <a:pt x="428" y="205"/>
                    <a:pt x="428" y="205"/>
                  </a:cubicBezTo>
                  <a:lnTo>
                    <a:pt x="426" y="2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32" name="Freeform 35"/>
            <p:cNvSpPr>
              <a:spLocks/>
            </p:cNvSpPr>
            <p:nvPr/>
          </p:nvSpPr>
          <p:spPr bwMode="auto">
            <a:xfrm>
              <a:off x="5221288" y="2849563"/>
              <a:ext cx="485775" cy="477838"/>
            </a:xfrm>
            <a:custGeom>
              <a:avLst/>
              <a:gdLst>
                <a:gd name="T0" fmla="*/ 108 w 491"/>
                <a:gd name="T1" fmla="*/ 159 h 483"/>
                <a:gd name="T2" fmla="*/ 4 w 491"/>
                <a:gd name="T3" fmla="*/ 215 h 483"/>
                <a:gd name="T4" fmla="*/ 40 w 491"/>
                <a:gd name="T5" fmla="*/ 293 h 483"/>
                <a:gd name="T6" fmla="*/ 41 w 491"/>
                <a:gd name="T7" fmla="*/ 294 h 483"/>
                <a:gd name="T8" fmla="*/ 88 w 491"/>
                <a:gd name="T9" fmla="*/ 377 h 483"/>
                <a:gd name="T10" fmla="*/ 115 w 491"/>
                <a:gd name="T11" fmla="*/ 383 h 483"/>
                <a:gd name="T12" fmla="*/ 139 w 491"/>
                <a:gd name="T13" fmla="*/ 397 h 483"/>
                <a:gd name="T14" fmla="*/ 280 w 491"/>
                <a:gd name="T15" fmla="*/ 408 h 483"/>
                <a:gd name="T16" fmla="*/ 287 w 491"/>
                <a:gd name="T17" fmla="*/ 457 h 483"/>
                <a:gd name="T18" fmla="*/ 344 w 491"/>
                <a:gd name="T19" fmla="*/ 450 h 483"/>
                <a:gd name="T20" fmla="*/ 375 w 491"/>
                <a:gd name="T21" fmla="*/ 482 h 483"/>
                <a:gd name="T22" fmla="*/ 399 w 491"/>
                <a:gd name="T23" fmla="*/ 460 h 483"/>
                <a:gd name="T24" fmla="*/ 429 w 491"/>
                <a:gd name="T25" fmla="*/ 462 h 483"/>
                <a:gd name="T26" fmla="*/ 458 w 491"/>
                <a:gd name="T27" fmla="*/ 437 h 483"/>
                <a:gd name="T28" fmla="*/ 453 w 491"/>
                <a:gd name="T29" fmla="*/ 430 h 483"/>
                <a:gd name="T30" fmla="*/ 456 w 491"/>
                <a:gd name="T31" fmla="*/ 403 h 483"/>
                <a:gd name="T32" fmla="*/ 402 w 491"/>
                <a:gd name="T33" fmla="*/ 387 h 483"/>
                <a:gd name="T34" fmla="*/ 375 w 491"/>
                <a:gd name="T35" fmla="*/ 345 h 483"/>
                <a:gd name="T36" fmla="*/ 365 w 491"/>
                <a:gd name="T37" fmla="*/ 312 h 483"/>
                <a:gd name="T38" fmla="*/ 392 w 491"/>
                <a:gd name="T39" fmla="*/ 299 h 483"/>
                <a:gd name="T40" fmla="*/ 410 w 491"/>
                <a:gd name="T41" fmla="*/ 269 h 483"/>
                <a:gd name="T42" fmla="*/ 423 w 491"/>
                <a:gd name="T43" fmla="*/ 259 h 483"/>
                <a:gd name="T44" fmla="*/ 421 w 491"/>
                <a:gd name="T45" fmla="*/ 213 h 483"/>
                <a:gd name="T46" fmla="*/ 449 w 491"/>
                <a:gd name="T47" fmla="*/ 219 h 483"/>
                <a:gd name="T48" fmla="*/ 450 w 491"/>
                <a:gd name="T49" fmla="*/ 222 h 483"/>
                <a:gd name="T50" fmla="*/ 491 w 491"/>
                <a:gd name="T51" fmla="*/ 214 h 483"/>
                <a:gd name="T52" fmla="*/ 445 w 491"/>
                <a:gd name="T53" fmla="*/ 180 h 483"/>
                <a:gd name="T54" fmla="*/ 401 w 491"/>
                <a:gd name="T55" fmla="*/ 168 h 483"/>
                <a:gd name="T56" fmla="*/ 400 w 491"/>
                <a:gd name="T57" fmla="*/ 167 h 483"/>
                <a:gd name="T58" fmla="*/ 345 w 491"/>
                <a:gd name="T59" fmla="*/ 127 h 483"/>
                <a:gd name="T60" fmla="*/ 391 w 491"/>
                <a:gd name="T61" fmla="*/ 76 h 483"/>
                <a:gd name="T62" fmla="*/ 373 w 491"/>
                <a:gd name="T63" fmla="*/ 25 h 483"/>
                <a:gd name="T64" fmla="*/ 299 w 491"/>
                <a:gd name="T65" fmla="*/ 38 h 483"/>
                <a:gd name="T66" fmla="*/ 267 w 491"/>
                <a:gd name="T67" fmla="*/ 19 h 483"/>
                <a:gd name="T68" fmla="*/ 252 w 491"/>
                <a:gd name="T69" fmla="*/ 15 h 483"/>
                <a:gd name="T70" fmla="*/ 250 w 491"/>
                <a:gd name="T71" fmla="*/ 8 h 483"/>
                <a:gd name="T72" fmla="*/ 250 w 491"/>
                <a:gd name="T73" fmla="*/ 7 h 483"/>
                <a:gd name="T74" fmla="*/ 249 w 491"/>
                <a:gd name="T75" fmla="*/ 4 h 483"/>
                <a:gd name="T76" fmla="*/ 249 w 491"/>
                <a:gd name="T77" fmla="*/ 0 h 483"/>
                <a:gd name="T78" fmla="*/ 244 w 491"/>
                <a:gd name="T79" fmla="*/ 28 h 483"/>
                <a:gd name="T80" fmla="*/ 241 w 491"/>
                <a:gd name="T81" fmla="*/ 48 h 483"/>
                <a:gd name="T82" fmla="*/ 244 w 491"/>
                <a:gd name="T83" fmla="*/ 89 h 483"/>
                <a:gd name="T84" fmla="*/ 241 w 491"/>
                <a:gd name="T85" fmla="*/ 92 h 483"/>
                <a:gd name="T86" fmla="*/ 229 w 491"/>
                <a:gd name="T87" fmla="*/ 127 h 483"/>
                <a:gd name="T88" fmla="*/ 177 w 491"/>
                <a:gd name="T89" fmla="*/ 144 h 483"/>
                <a:gd name="T90" fmla="*/ 110 w 491"/>
                <a:gd name="T91" fmla="*/ 159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91" h="483">
                  <a:moveTo>
                    <a:pt x="109" y="159"/>
                  </a:moveTo>
                  <a:cubicBezTo>
                    <a:pt x="108" y="159"/>
                    <a:pt x="108" y="159"/>
                    <a:pt x="108" y="159"/>
                  </a:cubicBezTo>
                  <a:cubicBezTo>
                    <a:pt x="28" y="192"/>
                    <a:pt x="28" y="192"/>
                    <a:pt x="28" y="192"/>
                  </a:cubicBezTo>
                  <a:cubicBezTo>
                    <a:pt x="4" y="215"/>
                    <a:pt x="4" y="215"/>
                    <a:pt x="4" y="215"/>
                  </a:cubicBezTo>
                  <a:cubicBezTo>
                    <a:pt x="0" y="251"/>
                    <a:pt x="4" y="272"/>
                    <a:pt x="16" y="278"/>
                  </a:cubicBezTo>
                  <a:cubicBezTo>
                    <a:pt x="40" y="293"/>
                    <a:pt x="40" y="293"/>
                    <a:pt x="40" y="293"/>
                  </a:cubicBezTo>
                  <a:cubicBezTo>
                    <a:pt x="41" y="293"/>
                    <a:pt x="41" y="293"/>
                    <a:pt x="41" y="293"/>
                  </a:cubicBezTo>
                  <a:cubicBezTo>
                    <a:pt x="41" y="294"/>
                    <a:pt x="41" y="294"/>
                    <a:pt x="41" y="294"/>
                  </a:cubicBezTo>
                  <a:cubicBezTo>
                    <a:pt x="47" y="333"/>
                    <a:pt x="47" y="333"/>
                    <a:pt x="47" y="333"/>
                  </a:cubicBezTo>
                  <a:cubicBezTo>
                    <a:pt x="67" y="360"/>
                    <a:pt x="81" y="373"/>
                    <a:pt x="88" y="377"/>
                  </a:cubicBezTo>
                  <a:cubicBezTo>
                    <a:pt x="111" y="382"/>
                    <a:pt x="111" y="382"/>
                    <a:pt x="111" y="382"/>
                  </a:cubicBezTo>
                  <a:cubicBezTo>
                    <a:pt x="115" y="383"/>
                    <a:pt x="115" y="383"/>
                    <a:pt x="115" y="383"/>
                  </a:cubicBezTo>
                  <a:cubicBezTo>
                    <a:pt x="115" y="384"/>
                    <a:pt x="115" y="384"/>
                    <a:pt x="115" y="384"/>
                  </a:cubicBezTo>
                  <a:cubicBezTo>
                    <a:pt x="118" y="388"/>
                    <a:pt x="125" y="392"/>
                    <a:pt x="139" y="397"/>
                  </a:cubicBezTo>
                  <a:cubicBezTo>
                    <a:pt x="202" y="400"/>
                    <a:pt x="202" y="400"/>
                    <a:pt x="202" y="400"/>
                  </a:cubicBezTo>
                  <a:cubicBezTo>
                    <a:pt x="249" y="400"/>
                    <a:pt x="275" y="403"/>
                    <a:pt x="280" y="408"/>
                  </a:cubicBezTo>
                  <a:cubicBezTo>
                    <a:pt x="286" y="412"/>
                    <a:pt x="287" y="423"/>
                    <a:pt x="286" y="439"/>
                  </a:cubicBezTo>
                  <a:cubicBezTo>
                    <a:pt x="285" y="449"/>
                    <a:pt x="286" y="456"/>
                    <a:pt x="287" y="457"/>
                  </a:cubicBezTo>
                  <a:cubicBezTo>
                    <a:pt x="310" y="451"/>
                    <a:pt x="310" y="451"/>
                    <a:pt x="310" y="451"/>
                  </a:cubicBezTo>
                  <a:cubicBezTo>
                    <a:pt x="328" y="445"/>
                    <a:pt x="338" y="445"/>
                    <a:pt x="344" y="450"/>
                  </a:cubicBezTo>
                  <a:cubicBezTo>
                    <a:pt x="352" y="461"/>
                    <a:pt x="352" y="461"/>
                    <a:pt x="352" y="461"/>
                  </a:cubicBezTo>
                  <a:cubicBezTo>
                    <a:pt x="365" y="477"/>
                    <a:pt x="373" y="483"/>
                    <a:pt x="375" y="482"/>
                  </a:cubicBezTo>
                  <a:cubicBezTo>
                    <a:pt x="382" y="480"/>
                    <a:pt x="389" y="474"/>
                    <a:pt x="396" y="463"/>
                  </a:cubicBezTo>
                  <a:cubicBezTo>
                    <a:pt x="399" y="460"/>
                    <a:pt x="399" y="460"/>
                    <a:pt x="399" y="460"/>
                  </a:cubicBezTo>
                  <a:cubicBezTo>
                    <a:pt x="418" y="472"/>
                    <a:pt x="418" y="472"/>
                    <a:pt x="418" y="472"/>
                  </a:cubicBezTo>
                  <a:cubicBezTo>
                    <a:pt x="429" y="462"/>
                    <a:pt x="429" y="462"/>
                    <a:pt x="429" y="462"/>
                  </a:cubicBezTo>
                  <a:cubicBezTo>
                    <a:pt x="432" y="447"/>
                    <a:pt x="440" y="440"/>
                    <a:pt x="452" y="439"/>
                  </a:cubicBezTo>
                  <a:cubicBezTo>
                    <a:pt x="458" y="437"/>
                    <a:pt x="458" y="437"/>
                    <a:pt x="458" y="437"/>
                  </a:cubicBezTo>
                  <a:cubicBezTo>
                    <a:pt x="456" y="432"/>
                    <a:pt x="456" y="432"/>
                    <a:pt x="456" y="432"/>
                  </a:cubicBezTo>
                  <a:cubicBezTo>
                    <a:pt x="453" y="430"/>
                    <a:pt x="453" y="430"/>
                    <a:pt x="453" y="430"/>
                  </a:cubicBezTo>
                  <a:cubicBezTo>
                    <a:pt x="454" y="429"/>
                    <a:pt x="454" y="429"/>
                    <a:pt x="454" y="429"/>
                  </a:cubicBezTo>
                  <a:cubicBezTo>
                    <a:pt x="456" y="403"/>
                    <a:pt x="456" y="403"/>
                    <a:pt x="456" y="403"/>
                  </a:cubicBezTo>
                  <a:cubicBezTo>
                    <a:pt x="447" y="390"/>
                    <a:pt x="436" y="386"/>
                    <a:pt x="425" y="388"/>
                  </a:cubicBezTo>
                  <a:cubicBezTo>
                    <a:pt x="413" y="391"/>
                    <a:pt x="405" y="391"/>
                    <a:pt x="402" y="387"/>
                  </a:cubicBezTo>
                  <a:cubicBezTo>
                    <a:pt x="400" y="384"/>
                    <a:pt x="400" y="382"/>
                    <a:pt x="400" y="378"/>
                  </a:cubicBezTo>
                  <a:cubicBezTo>
                    <a:pt x="392" y="365"/>
                    <a:pt x="385" y="354"/>
                    <a:pt x="375" y="345"/>
                  </a:cubicBezTo>
                  <a:cubicBezTo>
                    <a:pt x="363" y="334"/>
                    <a:pt x="359" y="325"/>
                    <a:pt x="363" y="315"/>
                  </a:cubicBezTo>
                  <a:cubicBezTo>
                    <a:pt x="365" y="312"/>
                    <a:pt x="365" y="312"/>
                    <a:pt x="365" y="312"/>
                  </a:cubicBezTo>
                  <a:cubicBezTo>
                    <a:pt x="394" y="317"/>
                    <a:pt x="394" y="317"/>
                    <a:pt x="394" y="317"/>
                  </a:cubicBezTo>
                  <a:cubicBezTo>
                    <a:pt x="392" y="299"/>
                    <a:pt x="392" y="299"/>
                    <a:pt x="392" y="299"/>
                  </a:cubicBezTo>
                  <a:cubicBezTo>
                    <a:pt x="391" y="289"/>
                    <a:pt x="392" y="282"/>
                    <a:pt x="397" y="276"/>
                  </a:cubicBezTo>
                  <a:cubicBezTo>
                    <a:pt x="400" y="272"/>
                    <a:pt x="405" y="270"/>
                    <a:pt x="410" y="269"/>
                  </a:cubicBezTo>
                  <a:cubicBezTo>
                    <a:pt x="423" y="265"/>
                    <a:pt x="423" y="265"/>
                    <a:pt x="423" y="265"/>
                  </a:cubicBezTo>
                  <a:cubicBezTo>
                    <a:pt x="423" y="259"/>
                    <a:pt x="423" y="259"/>
                    <a:pt x="423" y="259"/>
                  </a:cubicBezTo>
                  <a:cubicBezTo>
                    <a:pt x="413" y="239"/>
                    <a:pt x="410" y="225"/>
                    <a:pt x="414" y="218"/>
                  </a:cubicBezTo>
                  <a:cubicBezTo>
                    <a:pt x="421" y="213"/>
                    <a:pt x="421" y="213"/>
                    <a:pt x="421" y="213"/>
                  </a:cubicBezTo>
                  <a:cubicBezTo>
                    <a:pt x="424" y="212"/>
                    <a:pt x="434" y="214"/>
                    <a:pt x="449" y="219"/>
                  </a:cubicBezTo>
                  <a:cubicBezTo>
                    <a:pt x="449" y="219"/>
                    <a:pt x="449" y="219"/>
                    <a:pt x="449" y="219"/>
                  </a:cubicBezTo>
                  <a:cubicBezTo>
                    <a:pt x="450" y="220"/>
                    <a:pt x="450" y="220"/>
                    <a:pt x="450" y="220"/>
                  </a:cubicBezTo>
                  <a:cubicBezTo>
                    <a:pt x="450" y="222"/>
                    <a:pt x="450" y="222"/>
                    <a:pt x="450" y="222"/>
                  </a:cubicBezTo>
                  <a:cubicBezTo>
                    <a:pt x="462" y="236"/>
                    <a:pt x="468" y="245"/>
                    <a:pt x="471" y="247"/>
                  </a:cubicBezTo>
                  <a:cubicBezTo>
                    <a:pt x="491" y="214"/>
                    <a:pt x="491" y="214"/>
                    <a:pt x="491" y="214"/>
                  </a:cubicBezTo>
                  <a:cubicBezTo>
                    <a:pt x="473" y="192"/>
                    <a:pt x="464" y="176"/>
                    <a:pt x="461" y="170"/>
                  </a:cubicBezTo>
                  <a:cubicBezTo>
                    <a:pt x="445" y="180"/>
                    <a:pt x="445" y="180"/>
                    <a:pt x="445" y="180"/>
                  </a:cubicBezTo>
                  <a:cubicBezTo>
                    <a:pt x="443" y="178"/>
                    <a:pt x="443" y="178"/>
                    <a:pt x="443" y="178"/>
                  </a:cubicBezTo>
                  <a:cubicBezTo>
                    <a:pt x="401" y="168"/>
                    <a:pt x="401" y="168"/>
                    <a:pt x="401" y="168"/>
                  </a:cubicBezTo>
                  <a:cubicBezTo>
                    <a:pt x="400" y="168"/>
                    <a:pt x="400" y="168"/>
                    <a:pt x="400" y="168"/>
                  </a:cubicBezTo>
                  <a:cubicBezTo>
                    <a:pt x="400" y="167"/>
                    <a:pt x="400" y="167"/>
                    <a:pt x="400" y="167"/>
                  </a:cubicBezTo>
                  <a:cubicBezTo>
                    <a:pt x="382" y="158"/>
                    <a:pt x="371" y="149"/>
                    <a:pt x="370" y="139"/>
                  </a:cubicBezTo>
                  <a:cubicBezTo>
                    <a:pt x="345" y="127"/>
                    <a:pt x="345" y="127"/>
                    <a:pt x="345" y="127"/>
                  </a:cubicBezTo>
                  <a:cubicBezTo>
                    <a:pt x="345" y="103"/>
                    <a:pt x="345" y="103"/>
                    <a:pt x="345" y="103"/>
                  </a:cubicBezTo>
                  <a:cubicBezTo>
                    <a:pt x="391" y="76"/>
                    <a:pt x="391" y="76"/>
                    <a:pt x="391" y="76"/>
                  </a:cubicBezTo>
                  <a:cubicBezTo>
                    <a:pt x="389" y="63"/>
                    <a:pt x="386" y="50"/>
                    <a:pt x="381" y="40"/>
                  </a:cubicBezTo>
                  <a:cubicBezTo>
                    <a:pt x="373" y="25"/>
                    <a:pt x="373" y="25"/>
                    <a:pt x="373" y="25"/>
                  </a:cubicBezTo>
                  <a:cubicBezTo>
                    <a:pt x="342" y="28"/>
                    <a:pt x="342" y="28"/>
                    <a:pt x="342" y="28"/>
                  </a:cubicBezTo>
                  <a:cubicBezTo>
                    <a:pt x="327" y="35"/>
                    <a:pt x="313" y="38"/>
                    <a:pt x="299" y="38"/>
                  </a:cubicBezTo>
                  <a:cubicBezTo>
                    <a:pt x="267" y="30"/>
                    <a:pt x="267" y="30"/>
                    <a:pt x="267" y="30"/>
                  </a:cubicBezTo>
                  <a:cubicBezTo>
                    <a:pt x="267" y="19"/>
                    <a:pt x="267" y="19"/>
                    <a:pt x="267" y="19"/>
                  </a:cubicBezTo>
                  <a:cubicBezTo>
                    <a:pt x="261" y="18"/>
                    <a:pt x="261" y="18"/>
                    <a:pt x="261" y="18"/>
                  </a:cubicBezTo>
                  <a:cubicBezTo>
                    <a:pt x="252" y="15"/>
                    <a:pt x="252" y="15"/>
                    <a:pt x="252" y="15"/>
                  </a:cubicBezTo>
                  <a:cubicBezTo>
                    <a:pt x="250" y="8"/>
                    <a:pt x="250" y="8"/>
                    <a:pt x="250" y="8"/>
                  </a:cubicBezTo>
                  <a:cubicBezTo>
                    <a:pt x="250" y="8"/>
                    <a:pt x="250" y="8"/>
                    <a:pt x="250" y="8"/>
                  </a:cubicBezTo>
                  <a:cubicBezTo>
                    <a:pt x="250" y="7"/>
                    <a:pt x="250" y="7"/>
                    <a:pt x="250" y="7"/>
                  </a:cubicBezTo>
                  <a:cubicBezTo>
                    <a:pt x="250" y="7"/>
                    <a:pt x="250" y="7"/>
                    <a:pt x="250" y="7"/>
                  </a:cubicBezTo>
                  <a:cubicBezTo>
                    <a:pt x="250" y="7"/>
                    <a:pt x="250" y="7"/>
                    <a:pt x="250" y="7"/>
                  </a:cubicBezTo>
                  <a:cubicBezTo>
                    <a:pt x="249" y="4"/>
                    <a:pt x="249" y="4"/>
                    <a:pt x="249" y="4"/>
                  </a:cubicBezTo>
                  <a:cubicBezTo>
                    <a:pt x="249" y="3"/>
                    <a:pt x="249" y="3"/>
                    <a:pt x="249" y="3"/>
                  </a:cubicBezTo>
                  <a:cubicBezTo>
                    <a:pt x="249" y="0"/>
                    <a:pt x="249" y="0"/>
                    <a:pt x="249" y="0"/>
                  </a:cubicBezTo>
                  <a:cubicBezTo>
                    <a:pt x="247" y="1"/>
                    <a:pt x="247" y="1"/>
                    <a:pt x="247" y="1"/>
                  </a:cubicBezTo>
                  <a:cubicBezTo>
                    <a:pt x="244" y="28"/>
                    <a:pt x="244" y="28"/>
                    <a:pt x="244" y="28"/>
                  </a:cubicBezTo>
                  <a:cubicBezTo>
                    <a:pt x="243" y="38"/>
                    <a:pt x="243" y="38"/>
                    <a:pt x="243" y="38"/>
                  </a:cubicBezTo>
                  <a:cubicBezTo>
                    <a:pt x="241" y="43"/>
                    <a:pt x="239" y="46"/>
                    <a:pt x="241" y="48"/>
                  </a:cubicBezTo>
                  <a:cubicBezTo>
                    <a:pt x="247" y="56"/>
                    <a:pt x="245" y="64"/>
                    <a:pt x="240" y="72"/>
                  </a:cubicBezTo>
                  <a:cubicBezTo>
                    <a:pt x="244" y="89"/>
                    <a:pt x="244" y="89"/>
                    <a:pt x="244" y="89"/>
                  </a:cubicBezTo>
                  <a:cubicBezTo>
                    <a:pt x="243" y="91"/>
                    <a:pt x="243" y="91"/>
                    <a:pt x="243" y="91"/>
                  </a:cubicBezTo>
                  <a:cubicBezTo>
                    <a:pt x="241" y="92"/>
                    <a:pt x="241" y="92"/>
                    <a:pt x="241" y="92"/>
                  </a:cubicBezTo>
                  <a:cubicBezTo>
                    <a:pt x="229" y="103"/>
                    <a:pt x="229" y="103"/>
                    <a:pt x="229" y="103"/>
                  </a:cubicBezTo>
                  <a:cubicBezTo>
                    <a:pt x="229" y="127"/>
                    <a:pt x="229" y="127"/>
                    <a:pt x="229" y="127"/>
                  </a:cubicBezTo>
                  <a:cubicBezTo>
                    <a:pt x="225" y="129"/>
                    <a:pt x="225" y="129"/>
                    <a:pt x="225" y="129"/>
                  </a:cubicBezTo>
                  <a:cubicBezTo>
                    <a:pt x="202" y="139"/>
                    <a:pt x="186" y="144"/>
                    <a:pt x="177" y="144"/>
                  </a:cubicBezTo>
                  <a:cubicBezTo>
                    <a:pt x="130" y="141"/>
                    <a:pt x="130" y="141"/>
                    <a:pt x="130" y="141"/>
                  </a:cubicBezTo>
                  <a:cubicBezTo>
                    <a:pt x="110" y="159"/>
                    <a:pt x="110" y="159"/>
                    <a:pt x="110" y="159"/>
                  </a:cubicBezTo>
                  <a:lnTo>
                    <a:pt x="109" y="159"/>
                  </a:lnTo>
                  <a:close/>
                </a:path>
              </a:pathLst>
            </a:custGeom>
            <a:solidFill>
              <a:srgbClr val="E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33" name="Freeform 36"/>
            <p:cNvSpPr>
              <a:spLocks/>
            </p:cNvSpPr>
            <p:nvPr/>
          </p:nvSpPr>
          <p:spPr bwMode="auto">
            <a:xfrm>
              <a:off x="6130926" y="3870325"/>
              <a:ext cx="138113" cy="334963"/>
            </a:xfrm>
            <a:custGeom>
              <a:avLst/>
              <a:gdLst>
                <a:gd name="T0" fmla="*/ 105 w 139"/>
                <a:gd name="T1" fmla="*/ 0 h 338"/>
                <a:gd name="T2" fmla="*/ 32 w 139"/>
                <a:gd name="T3" fmla="*/ 92 h 338"/>
                <a:gd name="T4" fmla="*/ 0 w 139"/>
                <a:gd name="T5" fmla="*/ 143 h 338"/>
                <a:gd name="T6" fmla="*/ 7 w 139"/>
                <a:gd name="T7" fmla="*/ 202 h 338"/>
                <a:gd name="T8" fmla="*/ 7 w 139"/>
                <a:gd name="T9" fmla="*/ 203 h 338"/>
                <a:gd name="T10" fmla="*/ 7 w 139"/>
                <a:gd name="T11" fmla="*/ 203 h 338"/>
                <a:gd name="T12" fmla="*/ 2 w 139"/>
                <a:gd name="T13" fmla="*/ 243 h 338"/>
                <a:gd name="T14" fmla="*/ 5 w 139"/>
                <a:gd name="T15" fmla="*/ 266 h 338"/>
                <a:gd name="T16" fmla="*/ 48 w 139"/>
                <a:gd name="T17" fmla="*/ 294 h 338"/>
                <a:gd name="T18" fmla="*/ 48 w 139"/>
                <a:gd name="T19" fmla="*/ 294 h 338"/>
                <a:gd name="T20" fmla="*/ 49 w 139"/>
                <a:gd name="T21" fmla="*/ 294 h 338"/>
                <a:gd name="T22" fmla="*/ 51 w 139"/>
                <a:gd name="T23" fmla="*/ 298 h 338"/>
                <a:gd name="T24" fmla="*/ 51 w 139"/>
                <a:gd name="T25" fmla="*/ 298 h 338"/>
                <a:gd name="T26" fmla="*/ 67 w 139"/>
                <a:gd name="T27" fmla="*/ 326 h 338"/>
                <a:gd name="T28" fmla="*/ 81 w 139"/>
                <a:gd name="T29" fmla="*/ 338 h 338"/>
                <a:gd name="T30" fmla="*/ 87 w 139"/>
                <a:gd name="T31" fmla="*/ 268 h 338"/>
                <a:gd name="T32" fmla="*/ 87 w 139"/>
                <a:gd name="T33" fmla="*/ 266 h 338"/>
                <a:gd name="T34" fmla="*/ 118 w 139"/>
                <a:gd name="T35" fmla="*/ 192 h 338"/>
                <a:gd name="T36" fmla="*/ 129 w 139"/>
                <a:gd name="T37" fmla="*/ 104 h 338"/>
                <a:gd name="T38" fmla="*/ 129 w 139"/>
                <a:gd name="T39" fmla="*/ 103 h 338"/>
                <a:gd name="T40" fmla="*/ 130 w 139"/>
                <a:gd name="T41" fmla="*/ 102 h 338"/>
                <a:gd name="T42" fmla="*/ 139 w 139"/>
                <a:gd name="T43" fmla="*/ 79 h 338"/>
                <a:gd name="T44" fmla="*/ 132 w 139"/>
                <a:gd name="T45" fmla="*/ 59 h 338"/>
                <a:gd name="T46" fmla="*/ 132 w 139"/>
                <a:gd name="T47" fmla="*/ 58 h 338"/>
                <a:gd name="T48" fmla="*/ 131 w 139"/>
                <a:gd name="T49" fmla="*/ 58 h 338"/>
                <a:gd name="T50" fmla="*/ 129 w 139"/>
                <a:gd name="T51" fmla="*/ 31 h 338"/>
                <a:gd name="T52" fmla="*/ 130 w 139"/>
                <a:gd name="T53" fmla="*/ 30 h 338"/>
                <a:gd name="T54" fmla="*/ 131 w 139"/>
                <a:gd name="T55" fmla="*/ 28 h 338"/>
                <a:gd name="T56" fmla="*/ 136 w 139"/>
                <a:gd name="T57" fmla="*/ 22 h 338"/>
                <a:gd name="T58" fmla="*/ 139 w 139"/>
                <a:gd name="T59" fmla="*/ 15 h 338"/>
                <a:gd name="T60" fmla="*/ 105 w 139"/>
                <a:gd name="T61"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9" h="338">
                  <a:moveTo>
                    <a:pt x="105" y="0"/>
                  </a:moveTo>
                  <a:cubicBezTo>
                    <a:pt x="72" y="24"/>
                    <a:pt x="47" y="55"/>
                    <a:pt x="32" y="92"/>
                  </a:cubicBezTo>
                  <a:cubicBezTo>
                    <a:pt x="18" y="123"/>
                    <a:pt x="7" y="139"/>
                    <a:pt x="0" y="143"/>
                  </a:cubicBezTo>
                  <a:cubicBezTo>
                    <a:pt x="7" y="202"/>
                    <a:pt x="7" y="202"/>
                    <a:pt x="7" y="202"/>
                  </a:cubicBezTo>
                  <a:cubicBezTo>
                    <a:pt x="7" y="203"/>
                    <a:pt x="7" y="203"/>
                    <a:pt x="7" y="203"/>
                  </a:cubicBezTo>
                  <a:cubicBezTo>
                    <a:pt x="7" y="203"/>
                    <a:pt x="7" y="203"/>
                    <a:pt x="7" y="203"/>
                  </a:cubicBezTo>
                  <a:cubicBezTo>
                    <a:pt x="2" y="243"/>
                    <a:pt x="2" y="243"/>
                    <a:pt x="2" y="243"/>
                  </a:cubicBezTo>
                  <a:cubicBezTo>
                    <a:pt x="0" y="255"/>
                    <a:pt x="2" y="264"/>
                    <a:pt x="5" y="266"/>
                  </a:cubicBezTo>
                  <a:cubicBezTo>
                    <a:pt x="48" y="294"/>
                    <a:pt x="48" y="294"/>
                    <a:pt x="48" y="294"/>
                  </a:cubicBezTo>
                  <a:cubicBezTo>
                    <a:pt x="48" y="294"/>
                    <a:pt x="48" y="294"/>
                    <a:pt x="48" y="294"/>
                  </a:cubicBezTo>
                  <a:cubicBezTo>
                    <a:pt x="49" y="294"/>
                    <a:pt x="49" y="294"/>
                    <a:pt x="49" y="294"/>
                  </a:cubicBezTo>
                  <a:cubicBezTo>
                    <a:pt x="51" y="298"/>
                    <a:pt x="51" y="298"/>
                    <a:pt x="51" y="298"/>
                  </a:cubicBezTo>
                  <a:cubicBezTo>
                    <a:pt x="51" y="298"/>
                    <a:pt x="51" y="298"/>
                    <a:pt x="51" y="298"/>
                  </a:cubicBezTo>
                  <a:cubicBezTo>
                    <a:pt x="53" y="307"/>
                    <a:pt x="59" y="316"/>
                    <a:pt x="67" y="326"/>
                  </a:cubicBezTo>
                  <a:cubicBezTo>
                    <a:pt x="72" y="332"/>
                    <a:pt x="77" y="336"/>
                    <a:pt x="81" y="338"/>
                  </a:cubicBezTo>
                  <a:cubicBezTo>
                    <a:pt x="87" y="268"/>
                    <a:pt x="87" y="268"/>
                    <a:pt x="87" y="268"/>
                  </a:cubicBezTo>
                  <a:cubicBezTo>
                    <a:pt x="87" y="266"/>
                    <a:pt x="87" y="266"/>
                    <a:pt x="87" y="266"/>
                  </a:cubicBezTo>
                  <a:cubicBezTo>
                    <a:pt x="118" y="192"/>
                    <a:pt x="118" y="192"/>
                    <a:pt x="118" y="192"/>
                  </a:cubicBezTo>
                  <a:cubicBezTo>
                    <a:pt x="129" y="104"/>
                    <a:pt x="129" y="104"/>
                    <a:pt x="129" y="104"/>
                  </a:cubicBezTo>
                  <a:cubicBezTo>
                    <a:pt x="129" y="103"/>
                    <a:pt x="129" y="103"/>
                    <a:pt x="129" y="103"/>
                  </a:cubicBezTo>
                  <a:cubicBezTo>
                    <a:pt x="130" y="102"/>
                    <a:pt x="130" y="102"/>
                    <a:pt x="130" y="102"/>
                  </a:cubicBezTo>
                  <a:cubicBezTo>
                    <a:pt x="139" y="79"/>
                    <a:pt x="139" y="79"/>
                    <a:pt x="139" y="79"/>
                  </a:cubicBezTo>
                  <a:cubicBezTo>
                    <a:pt x="132" y="59"/>
                    <a:pt x="132" y="59"/>
                    <a:pt x="132" y="59"/>
                  </a:cubicBezTo>
                  <a:cubicBezTo>
                    <a:pt x="132" y="58"/>
                    <a:pt x="132" y="58"/>
                    <a:pt x="132" y="58"/>
                  </a:cubicBezTo>
                  <a:cubicBezTo>
                    <a:pt x="131" y="58"/>
                    <a:pt x="131" y="58"/>
                    <a:pt x="131" y="58"/>
                  </a:cubicBezTo>
                  <a:cubicBezTo>
                    <a:pt x="129" y="31"/>
                    <a:pt x="129" y="31"/>
                    <a:pt x="129" y="31"/>
                  </a:cubicBezTo>
                  <a:cubicBezTo>
                    <a:pt x="130" y="30"/>
                    <a:pt x="130" y="30"/>
                    <a:pt x="130" y="30"/>
                  </a:cubicBezTo>
                  <a:cubicBezTo>
                    <a:pt x="131" y="28"/>
                    <a:pt x="131" y="28"/>
                    <a:pt x="131" y="28"/>
                  </a:cubicBezTo>
                  <a:cubicBezTo>
                    <a:pt x="136" y="22"/>
                    <a:pt x="136" y="22"/>
                    <a:pt x="136" y="22"/>
                  </a:cubicBezTo>
                  <a:cubicBezTo>
                    <a:pt x="139" y="15"/>
                    <a:pt x="139" y="15"/>
                    <a:pt x="139" y="15"/>
                  </a:cubicBez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34" name="Freeform 37"/>
            <p:cNvSpPr>
              <a:spLocks/>
            </p:cNvSpPr>
            <p:nvPr/>
          </p:nvSpPr>
          <p:spPr bwMode="auto">
            <a:xfrm>
              <a:off x="5110163" y="4464050"/>
              <a:ext cx="214313" cy="180975"/>
            </a:xfrm>
            <a:custGeom>
              <a:avLst/>
              <a:gdLst>
                <a:gd name="T0" fmla="*/ 98 w 216"/>
                <a:gd name="T1" fmla="*/ 18 h 184"/>
                <a:gd name="T2" fmla="*/ 95 w 216"/>
                <a:gd name="T3" fmla="*/ 24 h 184"/>
                <a:gd name="T4" fmla="*/ 95 w 216"/>
                <a:gd name="T5" fmla="*/ 25 h 184"/>
                <a:gd name="T6" fmla="*/ 94 w 216"/>
                <a:gd name="T7" fmla="*/ 27 h 184"/>
                <a:gd name="T8" fmla="*/ 50 w 216"/>
                <a:gd name="T9" fmla="*/ 37 h 184"/>
                <a:gd name="T10" fmla="*/ 52 w 216"/>
                <a:gd name="T11" fmla="*/ 43 h 184"/>
                <a:gd name="T12" fmla="*/ 66 w 216"/>
                <a:gd name="T13" fmla="*/ 58 h 184"/>
                <a:gd name="T14" fmla="*/ 62 w 216"/>
                <a:gd name="T15" fmla="*/ 60 h 184"/>
                <a:gd name="T16" fmla="*/ 42 w 216"/>
                <a:gd name="T17" fmla="*/ 70 h 184"/>
                <a:gd name="T18" fmla="*/ 10 w 216"/>
                <a:gd name="T19" fmla="*/ 94 h 184"/>
                <a:gd name="T20" fmla="*/ 18 w 216"/>
                <a:gd name="T21" fmla="*/ 165 h 184"/>
                <a:gd name="T22" fmla="*/ 49 w 216"/>
                <a:gd name="T23" fmla="*/ 168 h 184"/>
                <a:gd name="T24" fmla="*/ 50 w 216"/>
                <a:gd name="T25" fmla="*/ 168 h 184"/>
                <a:gd name="T26" fmla="*/ 50 w 216"/>
                <a:gd name="T27" fmla="*/ 169 h 184"/>
                <a:gd name="T28" fmla="*/ 82 w 216"/>
                <a:gd name="T29" fmla="*/ 184 h 184"/>
                <a:gd name="T30" fmla="*/ 116 w 216"/>
                <a:gd name="T31" fmla="*/ 179 h 184"/>
                <a:gd name="T32" fmla="*/ 165 w 216"/>
                <a:gd name="T33" fmla="*/ 139 h 184"/>
                <a:gd name="T34" fmla="*/ 166 w 216"/>
                <a:gd name="T35" fmla="*/ 139 h 184"/>
                <a:gd name="T36" fmla="*/ 169 w 216"/>
                <a:gd name="T37" fmla="*/ 137 h 184"/>
                <a:gd name="T38" fmla="*/ 183 w 216"/>
                <a:gd name="T39" fmla="*/ 132 h 184"/>
                <a:gd name="T40" fmla="*/ 179 w 216"/>
                <a:gd name="T41" fmla="*/ 88 h 184"/>
                <a:gd name="T42" fmla="*/ 179 w 216"/>
                <a:gd name="T43" fmla="*/ 86 h 184"/>
                <a:gd name="T44" fmla="*/ 198 w 216"/>
                <a:gd name="T45" fmla="*/ 58 h 184"/>
                <a:gd name="T46" fmla="*/ 198 w 216"/>
                <a:gd name="T47" fmla="*/ 57 h 184"/>
                <a:gd name="T48" fmla="*/ 199 w 216"/>
                <a:gd name="T49" fmla="*/ 57 h 184"/>
                <a:gd name="T50" fmla="*/ 214 w 216"/>
                <a:gd name="T51" fmla="*/ 46 h 184"/>
                <a:gd name="T52" fmla="*/ 210 w 216"/>
                <a:gd name="T53" fmla="*/ 12 h 184"/>
                <a:gd name="T54" fmla="*/ 195 w 216"/>
                <a:gd name="T55" fmla="*/ 0 h 184"/>
                <a:gd name="T56" fmla="*/ 197 w 216"/>
                <a:gd name="T57" fmla="*/ 16 h 184"/>
                <a:gd name="T58" fmla="*/ 169 w 216"/>
                <a:gd name="T59" fmla="*/ 11 h 184"/>
                <a:gd name="T60" fmla="*/ 156 w 216"/>
                <a:gd name="T61" fmla="*/ 18 h 184"/>
                <a:gd name="T62" fmla="*/ 155 w 216"/>
                <a:gd name="T63" fmla="*/ 18 h 184"/>
                <a:gd name="T64" fmla="*/ 155 w 216"/>
                <a:gd name="T65" fmla="*/ 18 h 184"/>
                <a:gd name="T66" fmla="*/ 98 w 216"/>
                <a:gd name="T67" fmla="*/ 1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6" h="184">
                  <a:moveTo>
                    <a:pt x="98" y="18"/>
                  </a:moveTo>
                  <a:cubicBezTo>
                    <a:pt x="95" y="24"/>
                    <a:pt x="95" y="24"/>
                    <a:pt x="95" y="24"/>
                  </a:cubicBezTo>
                  <a:cubicBezTo>
                    <a:pt x="95" y="25"/>
                    <a:pt x="95" y="25"/>
                    <a:pt x="95" y="25"/>
                  </a:cubicBezTo>
                  <a:cubicBezTo>
                    <a:pt x="94" y="27"/>
                    <a:pt x="94" y="27"/>
                    <a:pt x="94" y="27"/>
                  </a:cubicBezTo>
                  <a:cubicBezTo>
                    <a:pt x="50" y="37"/>
                    <a:pt x="50" y="37"/>
                    <a:pt x="50" y="37"/>
                  </a:cubicBezTo>
                  <a:cubicBezTo>
                    <a:pt x="52" y="43"/>
                    <a:pt x="52" y="43"/>
                    <a:pt x="52" y="43"/>
                  </a:cubicBezTo>
                  <a:cubicBezTo>
                    <a:pt x="66" y="58"/>
                    <a:pt x="66" y="58"/>
                    <a:pt x="66" y="58"/>
                  </a:cubicBezTo>
                  <a:cubicBezTo>
                    <a:pt x="65" y="58"/>
                    <a:pt x="63" y="60"/>
                    <a:pt x="62" y="60"/>
                  </a:cubicBezTo>
                  <a:cubicBezTo>
                    <a:pt x="42" y="70"/>
                    <a:pt x="42" y="70"/>
                    <a:pt x="42" y="70"/>
                  </a:cubicBezTo>
                  <a:cubicBezTo>
                    <a:pt x="10" y="94"/>
                    <a:pt x="10" y="94"/>
                    <a:pt x="10" y="94"/>
                  </a:cubicBezTo>
                  <a:cubicBezTo>
                    <a:pt x="0" y="107"/>
                    <a:pt x="2" y="130"/>
                    <a:pt x="18" y="165"/>
                  </a:cubicBezTo>
                  <a:cubicBezTo>
                    <a:pt x="49" y="168"/>
                    <a:pt x="49" y="168"/>
                    <a:pt x="49" y="168"/>
                  </a:cubicBezTo>
                  <a:cubicBezTo>
                    <a:pt x="50" y="168"/>
                    <a:pt x="50" y="168"/>
                    <a:pt x="50" y="168"/>
                  </a:cubicBezTo>
                  <a:cubicBezTo>
                    <a:pt x="50" y="169"/>
                    <a:pt x="50" y="169"/>
                    <a:pt x="50" y="169"/>
                  </a:cubicBezTo>
                  <a:cubicBezTo>
                    <a:pt x="82" y="184"/>
                    <a:pt x="82" y="184"/>
                    <a:pt x="82" y="184"/>
                  </a:cubicBezTo>
                  <a:cubicBezTo>
                    <a:pt x="116" y="179"/>
                    <a:pt x="116" y="179"/>
                    <a:pt x="116" y="179"/>
                  </a:cubicBezTo>
                  <a:cubicBezTo>
                    <a:pt x="130" y="176"/>
                    <a:pt x="145" y="163"/>
                    <a:pt x="165" y="139"/>
                  </a:cubicBezTo>
                  <a:cubicBezTo>
                    <a:pt x="166" y="139"/>
                    <a:pt x="166" y="139"/>
                    <a:pt x="166" y="139"/>
                  </a:cubicBezTo>
                  <a:cubicBezTo>
                    <a:pt x="169" y="137"/>
                    <a:pt x="169" y="137"/>
                    <a:pt x="169" y="137"/>
                  </a:cubicBezTo>
                  <a:cubicBezTo>
                    <a:pt x="183" y="132"/>
                    <a:pt x="183" y="132"/>
                    <a:pt x="183" y="132"/>
                  </a:cubicBezTo>
                  <a:cubicBezTo>
                    <a:pt x="179" y="88"/>
                    <a:pt x="179" y="88"/>
                    <a:pt x="179" y="88"/>
                  </a:cubicBezTo>
                  <a:cubicBezTo>
                    <a:pt x="179" y="86"/>
                    <a:pt x="179" y="86"/>
                    <a:pt x="179" y="86"/>
                  </a:cubicBezTo>
                  <a:cubicBezTo>
                    <a:pt x="198" y="58"/>
                    <a:pt x="198" y="58"/>
                    <a:pt x="198" y="58"/>
                  </a:cubicBezTo>
                  <a:cubicBezTo>
                    <a:pt x="198" y="57"/>
                    <a:pt x="198" y="57"/>
                    <a:pt x="198" y="57"/>
                  </a:cubicBezTo>
                  <a:cubicBezTo>
                    <a:pt x="199" y="57"/>
                    <a:pt x="199" y="57"/>
                    <a:pt x="199" y="57"/>
                  </a:cubicBezTo>
                  <a:cubicBezTo>
                    <a:pt x="214" y="46"/>
                    <a:pt x="214" y="46"/>
                    <a:pt x="214" y="46"/>
                  </a:cubicBezTo>
                  <a:cubicBezTo>
                    <a:pt x="216" y="33"/>
                    <a:pt x="215" y="22"/>
                    <a:pt x="210" y="12"/>
                  </a:cubicBezTo>
                  <a:cubicBezTo>
                    <a:pt x="205" y="4"/>
                    <a:pt x="200" y="0"/>
                    <a:pt x="195" y="0"/>
                  </a:cubicBezTo>
                  <a:cubicBezTo>
                    <a:pt x="197" y="16"/>
                    <a:pt x="197" y="16"/>
                    <a:pt x="197" y="16"/>
                  </a:cubicBezTo>
                  <a:cubicBezTo>
                    <a:pt x="169" y="11"/>
                    <a:pt x="169" y="11"/>
                    <a:pt x="169" y="11"/>
                  </a:cubicBezTo>
                  <a:cubicBezTo>
                    <a:pt x="156" y="18"/>
                    <a:pt x="156" y="18"/>
                    <a:pt x="156" y="18"/>
                  </a:cubicBezTo>
                  <a:cubicBezTo>
                    <a:pt x="155" y="18"/>
                    <a:pt x="155" y="18"/>
                    <a:pt x="155" y="18"/>
                  </a:cubicBezTo>
                  <a:cubicBezTo>
                    <a:pt x="155" y="18"/>
                    <a:pt x="155" y="18"/>
                    <a:pt x="155" y="18"/>
                  </a:cubicBezTo>
                  <a:lnTo>
                    <a:pt x="98"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grpSp>
      <p:grpSp>
        <p:nvGrpSpPr>
          <p:cNvPr id="35" name="组合 34"/>
          <p:cNvGrpSpPr/>
          <p:nvPr/>
        </p:nvGrpSpPr>
        <p:grpSpPr>
          <a:xfrm>
            <a:off x="5196590" y="3185589"/>
            <a:ext cx="446341" cy="1477083"/>
            <a:chOff x="3951212" y="2490626"/>
            <a:chExt cx="351970" cy="1137111"/>
          </a:xfrm>
        </p:grpSpPr>
        <p:sp>
          <p:nvSpPr>
            <p:cNvPr id="36" name="Freeform 42"/>
            <p:cNvSpPr>
              <a:spLocks/>
            </p:cNvSpPr>
            <p:nvPr/>
          </p:nvSpPr>
          <p:spPr bwMode="auto">
            <a:xfrm>
              <a:off x="3951212" y="2490626"/>
              <a:ext cx="351970" cy="475872"/>
            </a:xfrm>
            <a:custGeom>
              <a:avLst/>
              <a:gdLst>
                <a:gd name="T0" fmla="*/ 1120 w 2244"/>
                <a:gd name="T1" fmla="*/ 3035 h 3035"/>
                <a:gd name="T2" fmla="*/ 1103 w 2244"/>
                <a:gd name="T3" fmla="*/ 2951 h 3035"/>
                <a:gd name="T4" fmla="*/ 857 w 2244"/>
                <a:gd name="T5" fmla="*/ 2458 h 3035"/>
                <a:gd name="T6" fmla="*/ 544 w 2244"/>
                <a:gd name="T7" fmla="*/ 2122 h 3035"/>
                <a:gd name="T8" fmla="*/ 228 w 2244"/>
                <a:gd name="T9" fmla="*/ 1777 h 3035"/>
                <a:gd name="T10" fmla="*/ 30 w 2244"/>
                <a:gd name="T11" fmla="*/ 1353 h 3035"/>
                <a:gd name="T12" fmla="*/ 18 w 2244"/>
                <a:gd name="T13" fmla="*/ 948 h 3035"/>
                <a:gd name="T14" fmla="*/ 192 w 2244"/>
                <a:gd name="T15" fmla="*/ 484 h 3035"/>
                <a:gd name="T16" fmla="*/ 822 w 2244"/>
                <a:gd name="T17" fmla="*/ 46 h 3035"/>
                <a:gd name="T18" fmla="*/ 1248 w 2244"/>
                <a:gd name="T19" fmla="*/ 15 h 3035"/>
                <a:gd name="T20" fmla="*/ 1940 w 2244"/>
                <a:gd name="T21" fmla="*/ 346 h 3035"/>
                <a:gd name="T22" fmla="*/ 2215 w 2244"/>
                <a:gd name="T23" fmla="*/ 898 h 3035"/>
                <a:gd name="T24" fmla="*/ 2212 w 2244"/>
                <a:gd name="T25" fmla="*/ 1344 h 3035"/>
                <a:gd name="T26" fmla="*/ 1997 w 2244"/>
                <a:gd name="T27" fmla="*/ 1788 h 3035"/>
                <a:gd name="T28" fmla="*/ 1658 w 2244"/>
                <a:gd name="T29" fmla="*/ 2154 h 3035"/>
                <a:gd name="T30" fmla="*/ 1349 w 2244"/>
                <a:gd name="T31" fmla="*/ 2508 h 3035"/>
                <a:gd name="T32" fmla="*/ 1139 w 2244"/>
                <a:gd name="T33" fmla="*/ 2958 h 3035"/>
                <a:gd name="T34" fmla="*/ 1124 w 2244"/>
                <a:gd name="T35" fmla="*/ 3034 h 3035"/>
                <a:gd name="T36" fmla="*/ 1120 w 2244"/>
                <a:gd name="T37" fmla="*/ 3035 h 3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44" h="3035">
                  <a:moveTo>
                    <a:pt x="1120" y="3035"/>
                  </a:moveTo>
                  <a:cubicBezTo>
                    <a:pt x="1114" y="3007"/>
                    <a:pt x="1110" y="2979"/>
                    <a:pt x="1103" y="2951"/>
                  </a:cubicBezTo>
                  <a:cubicBezTo>
                    <a:pt x="1058" y="2768"/>
                    <a:pt x="969" y="2607"/>
                    <a:pt x="857" y="2458"/>
                  </a:cubicBezTo>
                  <a:cubicBezTo>
                    <a:pt x="764" y="2335"/>
                    <a:pt x="654" y="2229"/>
                    <a:pt x="544" y="2122"/>
                  </a:cubicBezTo>
                  <a:cubicBezTo>
                    <a:pt x="433" y="2012"/>
                    <a:pt x="322" y="1903"/>
                    <a:pt x="228" y="1777"/>
                  </a:cubicBezTo>
                  <a:cubicBezTo>
                    <a:pt x="134" y="1649"/>
                    <a:pt x="64" y="1510"/>
                    <a:pt x="30" y="1353"/>
                  </a:cubicBezTo>
                  <a:cubicBezTo>
                    <a:pt x="2" y="1219"/>
                    <a:pt x="0" y="1083"/>
                    <a:pt x="18" y="948"/>
                  </a:cubicBezTo>
                  <a:cubicBezTo>
                    <a:pt x="42" y="780"/>
                    <a:pt x="97" y="624"/>
                    <a:pt x="192" y="484"/>
                  </a:cubicBezTo>
                  <a:cubicBezTo>
                    <a:pt x="346" y="257"/>
                    <a:pt x="558" y="115"/>
                    <a:pt x="822" y="46"/>
                  </a:cubicBezTo>
                  <a:cubicBezTo>
                    <a:pt x="962" y="9"/>
                    <a:pt x="1105" y="0"/>
                    <a:pt x="1248" y="15"/>
                  </a:cubicBezTo>
                  <a:cubicBezTo>
                    <a:pt x="1517" y="44"/>
                    <a:pt x="1751" y="149"/>
                    <a:pt x="1940" y="346"/>
                  </a:cubicBezTo>
                  <a:cubicBezTo>
                    <a:pt x="2088" y="501"/>
                    <a:pt x="2177" y="687"/>
                    <a:pt x="2215" y="898"/>
                  </a:cubicBezTo>
                  <a:cubicBezTo>
                    <a:pt x="2242" y="1047"/>
                    <a:pt x="2244" y="1196"/>
                    <a:pt x="2212" y="1344"/>
                  </a:cubicBezTo>
                  <a:cubicBezTo>
                    <a:pt x="2176" y="1510"/>
                    <a:pt x="2099" y="1655"/>
                    <a:pt x="1997" y="1788"/>
                  </a:cubicBezTo>
                  <a:cubicBezTo>
                    <a:pt x="1895" y="1921"/>
                    <a:pt x="1775" y="2037"/>
                    <a:pt x="1658" y="2154"/>
                  </a:cubicBezTo>
                  <a:cubicBezTo>
                    <a:pt x="1547" y="2265"/>
                    <a:pt x="1437" y="2377"/>
                    <a:pt x="1349" y="2508"/>
                  </a:cubicBezTo>
                  <a:cubicBezTo>
                    <a:pt x="1255" y="2647"/>
                    <a:pt x="1180" y="2794"/>
                    <a:pt x="1139" y="2958"/>
                  </a:cubicBezTo>
                  <a:cubicBezTo>
                    <a:pt x="1133" y="2983"/>
                    <a:pt x="1129" y="3009"/>
                    <a:pt x="1124" y="3034"/>
                  </a:cubicBezTo>
                  <a:cubicBezTo>
                    <a:pt x="1122" y="3034"/>
                    <a:pt x="1121" y="3034"/>
                    <a:pt x="1120" y="3035"/>
                  </a:cubicBezTo>
                  <a:close/>
                </a:path>
              </a:pathLst>
            </a:custGeom>
            <a:solidFill>
              <a:srgbClr val="7F7F7F"/>
            </a:solidFill>
            <a:ln>
              <a:noFill/>
            </a:ln>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cxnSp>
          <p:nvCxnSpPr>
            <p:cNvPr id="37" name="直接连接符 36"/>
            <p:cNvCxnSpPr/>
            <p:nvPr/>
          </p:nvCxnSpPr>
          <p:spPr>
            <a:xfrm flipH="1">
              <a:off x="4126883" y="2966321"/>
              <a:ext cx="314" cy="661416"/>
            </a:xfrm>
            <a:prstGeom prst="line">
              <a:avLst/>
            </a:prstGeom>
            <a:ln w="6350">
              <a:solidFill>
                <a:srgbClr val="7F7F7F"/>
              </a:solidFill>
              <a:prstDash val="dash"/>
              <a:tailEnd type="oval" w="sm" len="sm"/>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a:off x="4434664" y="2599217"/>
            <a:ext cx="446341" cy="1477083"/>
            <a:chOff x="3379768" y="2050847"/>
            <a:chExt cx="351970" cy="1137111"/>
          </a:xfrm>
        </p:grpSpPr>
        <p:sp>
          <p:nvSpPr>
            <p:cNvPr id="39" name="Freeform 42"/>
            <p:cNvSpPr>
              <a:spLocks/>
            </p:cNvSpPr>
            <p:nvPr/>
          </p:nvSpPr>
          <p:spPr bwMode="auto">
            <a:xfrm>
              <a:off x="3379768" y="2050847"/>
              <a:ext cx="351970" cy="475872"/>
            </a:xfrm>
            <a:custGeom>
              <a:avLst/>
              <a:gdLst>
                <a:gd name="T0" fmla="*/ 1120 w 2244"/>
                <a:gd name="T1" fmla="*/ 3035 h 3035"/>
                <a:gd name="T2" fmla="*/ 1103 w 2244"/>
                <a:gd name="T3" fmla="*/ 2951 h 3035"/>
                <a:gd name="T4" fmla="*/ 857 w 2244"/>
                <a:gd name="T5" fmla="*/ 2458 h 3035"/>
                <a:gd name="T6" fmla="*/ 544 w 2244"/>
                <a:gd name="T7" fmla="*/ 2122 h 3035"/>
                <a:gd name="T8" fmla="*/ 228 w 2244"/>
                <a:gd name="T9" fmla="*/ 1777 h 3035"/>
                <a:gd name="T10" fmla="*/ 30 w 2244"/>
                <a:gd name="T11" fmla="*/ 1353 h 3035"/>
                <a:gd name="T12" fmla="*/ 18 w 2244"/>
                <a:gd name="T13" fmla="*/ 948 h 3035"/>
                <a:gd name="T14" fmla="*/ 192 w 2244"/>
                <a:gd name="T15" fmla="*/ 484 h 3035"/>
                <a:gd name="T16" fmla="*/ 822 w 2244"/>
                <a:gd name="T17" fmla="*/ 46 h 3035"/>
                <a:gd name="T18" fmla="*/ 1248 w 2244"/>
                <a:gd name="T19" fmla="*/ 15 h 3035"/>
                <a:gd name="T20" fmla="*/ 1940 w 2244"/>
                <a:gd name="T21" fmla="*/ 346 h 3035"/>
                <a:gd name="T22" fmla="*/ 2215 w 2244"/>
                <a:gd name="T23" fmla="*/ 898 h 3035"/>
                <a:gd name="T24" fmla="*/ 2212 w 2244"/>
                <a:gd name="T25" fmla="*/ 1344 h 3035"/>
                <a:gd name="T26" fmla="*/ 1997 w 2244"/>
                <a:gd name="T27" fmla="*/ 1788 h 3035"/>
                <a:gd name="T28" fmla="*/ 1658 w 2244"/>
                <a:gd name="T29" fmla="*/ 2154 h 3035"/>
                <a:gd name="T30" fmla="*/ 1349 w 2244"/>
                <a:gd name="T31" fmla="*/ 2508 h 3035"/>
                <a:gd name="T32" fmla="*/ 1139 w 2244"/>
                <a:gd name="T33" fmla="*/ 2958 h 3035"/>
                <a:gd name="T34" fmla="*/ 1124 w 2244"/>
                <a:gd name="T35" fmla="*/ 3034 h 3035"/>
                <a:gd name="T36" fmla="*/ 1120 w 2244"/>
                <a:gd name="T37" fmla="*/ 3035 h 3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44" h="3035">
                  <a:moveTo>
                    <a:pt x="1120" y="3035"/>
                  </a:moveTo>
                  <a:cubicBezTo>
                    <a:pt x="1114" y="3007"/>
                    <a:pt x="1110" y="2979"/>
                    <a:pt x="1103" y="2951"/>
                  </a:cubicBezTo>
                  <a:cubicBezTo>
                    <a:pt x="1058" y="2768"/>
                    <a:pt x="969" y="2607"/>
                    <a:pt x="857" y="2458"/>
                  </a:cubicBezTo>
                  <a:cubicBezTo>
                    <a:pt x="764" y="2335"/>
                    <a:pt x="654" y="2229"/>
                    <a:pt x="544" y="2122"/>
                  </a:cubicBezTo>
                  <a:cubicBezTo>
                    <a:pt x="433" y="2012"/>
                    <a:pt x="322" y="1903"/>
                    <a:pt x="228" y="1777"/>
                  </a:cubicBezTo>
                  <a:cubicBezTo>
                    <a:pt x="134" y="1649"/>
                    <a:pt x="64" y="1510"/>
                    <a:pt x="30" y="1353"/>
                  </a:cubicBezTo>
                  <a:cubicBezTo>
                    <a:pt x="2" y="1219"/>
                    <a:pt x="0" y="1083"/>
                    <a:pt x="18" y="948"/>
                  </a:cubicBezTo>
                  <a:cubicBezTo>
                    <a:pt x="42" y="780"/>
                    <a:pt x="97" y="624"/>
                    <a:pt x="192" y="484"/>
                  </a:cubicBezTo>
                  <a:cubicBezTo>
                    <a:pt x="346" y="257"/>
                    <a:pt x="558" y="115"/>
                    <a:pt x="822" y="46"/>
                  </a:cubicBezTo>
                  <a:cubicBezTo>
                    <a:pt x="962" y="9"/>
                    <a:pt x="1105" y="0"/>
                    <a:pt x="1248" y="15"/>
                  </a:cubicBezTo>
                  <a:cubicBezTo>
                    <a:pt x="1517" y="44"/>
                    <a:pt x="1751" y="149"/>
                    <a:pt x="1940" y="346"/>
                  </a:cubicBezTo>
                  <a:cubicBezTo>
                    <a:pt x="2088" y="501"/>
                    <a:pt x="2177" y="687"/>
                    <a:pt x="2215" y="898"/>
                  </a:cubicBezTo>
                  <a:cubicBezTo>
                    <a:pt x="2242" y="1047"/>
                    <a:pt x="2244" y="1196"/>
                    <a:pt x="2212" y="1344"/>
                  </a:cubicBezTo>
                  <a:cubicBezTo>
                    <a:pt x="2176" y="1510"/>
                    <a:pt x="2099" y="1655"/>
                    <a:pt x="1997" y="1788"/>
                  </a:cubicBezTo>
                  <a:cubicBezTo>
                    <a:pt x="1895" y="1921"/>
                    <a:pt x="1775" y="2037"/>
                    <a:pt x="1658" y="2154"/>
                  </a:cubicBezTo>
                  <a:cubicBezTo>
                    <a:pt x="1547" y="2265"/>
                    <a:pt x="1437" y="2377"/>
                    <a:pt x="1349" y="2508"/>
                  </a:cubicBezTo>
                  <a:cubicBezTo>
                    <a:pt x="1255" y="2647"/>
                    <a:pt x="1180" y="2794"/>
                    <a:pt x="1139" y="2958"/>
                  </a:cubicBezTo>
                  <a:cubicBezTo>
                    <a:pt x="1133" y="2983"/>
                    <a:pt x="1129" y="3009"/>
                    <a:pt x="1124" y="3034"/>
                  </a:cubicBezTo>
                  <a:cubicBezTo>
                    <a:pt x="1122" y="3034"/>
                    <a:pt x="1121" y="3034"/>
                    <a:pt x="1120" y="3035"/>
                  </a:cubicBezTo>
                  <a:close/>
                </a:path>
              </a:pathLst>
            </a:custGeom>
            <a:solidFill>
              <a:srgbClr val="7F7F7F"/>
            </a:solidFill>
            <a:ln>
              <a:noFill/>
            </a:ln>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cxnSp>
          <p:nvCxnSpPr>
            <p:cNvPr id="40" name="直接连接符 39"/>
            <p:cNvCxnSpPr/>
            <p:nvPr/>
          </p:nvCxnSpPr>
          <p:spPr>
            <a:xfrm flipH="1">
              <a:off x="3555439" y="2526542"/>
              <a:ext cx="314" cy="661416"/>
            </a:xfrm>
            <a:prstGeom prst="line">
              <a:avLst/>
            </a:prstGeom>
            <a:ln w="6350">
              <a:solidFill>
                <a:srgbClr val="7F7F7F"/>
              </a:solidFill>
              <a:prstDash val="dash"/>
              <a:tailEnd type="oval" w="sm" len="sm"/>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1459295" y="2693945"/>
            <a:ext cx="446341" cy="1477083"/>
            <a:chOff x="1148241" y="2121893"/>
            <a:chExt cx="351970" cy="1137111"/>
          </a:xfrm>
        </p:grpSpPr>
        <p:sp>
          <p:nvSpPr>
            <p:cNvPr id="42" name="Freeform 42"/>
            <p:cNvSpPr>
              <a:spLocks/>
            </p:cNvSpPr>
            <p:nvPr/>
          </p:nvSpPr>
          <p:spPr bwMode="auto">
            <a:xfrm>
              <a:off x="1148241" y="2121893"/>
              <a:ext cx="351970" cy="475872"/>
            </a:xfrm>
            <a:custGeom>
              <a:avLst/>
              <a:gdLst>
                <a:gd name="T0" fmla="*/ 1120 w 2244"/>
                <a:gd name="T1" fmla="*/ 3035 h 3035"/>
                <a:gd name="T2" fmla="*/ 1103 w 2244"/>
                <a:gd name="T3" fmla="*/ 2951 h 3035"/>
                <a:gd name="T4" fmla="*/ 857 w 2244"/>
                <a:gd name="T5" fmla="*/ 2458 h 3035"/>
                <a:gd name="T6" fmla="*/ 544 w 2244"/>
                <a:gd name="T7" fmla="*/ 2122 h 3035"/>
                <a:gd name="T8" fmla="*/ 228 w 2244"/>
                <a:gd name="T9" fmla="*/ 1777 h 3035"/>
                <a:gd name="T10" fmla="*/ 30 w 2244"/>
                <a:gd name="T11" fmla="*/ 1353 h 3035"/>
                <a:gd name="T12" fmla="*/ 18 w 2244"/>
                <a:gd name="T13" fmla="*/ 948 h 3035"/>
                <a:gd name="T14" fmla="*/ 192 w 2244"/>
                <a:gd name="T15" fmla="*/ 484 h 3035"/>
                <a:gd name="T16" fmla="*/ 822 w 2244"/>
                <a:gd name="T17" fmla="*/ 46 h 3035"/>
                <a:gd name="T18" fmla="*/ 1248 w 2244"/>
                <a:gd name="T19" fmla="*/ 15 h 3035"/>
                <a:gd name="T20" fmla="*/ 1940 w 2244"/>
                <a:gd name="T21" fmla="*/ 346 h 3035"/>
                <a:gd name="T22" fmla="*/ 2215 w 2244"/>
                <a:gd name="T23" fmla="*/ 898 h 3035"/>
                <a:gd name="T24" fmla="*/ 2212 w 2244"/>
                <a:gd name="T25" fmla="*/ 1344 h 3035"/>
                <a:gd name="T26" fmla="*/ 1997 w 2244"/>
                <a:gd name="T27" fmla="*/ 1788 h 3035"/>
                <a:gd name="T28" fmla="*/ 1658 w 2244"/>
                <a:gd name="T29" fmla="*/ 2154 h 3035"/>
                <a:gd name="T30" fmla="*/ 1349 w 2244"/>
                <a:gd name="T31" fmla="*/ 2508 h 3035"/>
                <a:gd name="T32" fmla="*/ 1139 w 2244"/>
                <a:gd name="T33" fmla="*/ 2958 h 3035"/>
                <a:gd name="T34" fmla="*/ 1124 w 2244"/>
                <a:gd name="T35" fmla="*/ 3034 h 3035"/>
                <a:gd name="T36" fmla="*/ 1120 w 2244"/>
                <a:gd name="T37" fmla="*/ 3035 h 3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44" h="3035">
                  <a:moveTo>
                    <a:pt x="1120" y="3035"/>
                  </a:moveTo>
                  <a:cubicBezTo>
                    <a:pt x="1114" y="3007"/>
                    <a:pt x="1110" y="2979"/>
                    <a:pt x="1103" y="2951"/>
                  </a:cubicBezTo>
                  <a:cubicBezTo>
                    <a:pt x="1058" y="2768"/>
                    <a:pt x="969" y="2607"/>
                    <a:pt x="857" y="2458"/>
                  </a:cubicBezTo>
                  <a:cubicBezTo>
                    <a:pt x="764" y="2335"/>
                    <a:pt x="654" y="2229"/>
                    <a:pt x="544" y="2122"/>
                  </a:cubicBezTo>
                  <a:cubicBezTo>
                    <a:pt x="433" y="2012"/>
                    <a:pt x="322" y="1903"/>
                    <a:pt x="228" y="1777"/>
                  </a:cubicBezTo>
                  <a:cubicBezTo>
                    <a:pt x="134" y="1649"/>
                    <a:pt x="64" y="1510"/>
                    <a:pt x="30" y="1353"/>
                  </a:cubicBezTo>
                  <a:cubicBezTo>
                    <a:pt x="2" y="1219"/>
                    <a:pt x="0" y="1083"/>
                    <a:pt x="18" y="948"/>
                  </a:cubicBezTo>
                  <a:cubicBezTo>
                    <a:pt x="42" y="780"/>
                    <a:pt x="97" y="624"/>
                    <a:pt x="192" y="484"/>
                  </a:cubicBezTo>
                  <a:cubicBezTo>
                    <a:pt x="346" y="257"/>
                    <a:pt x="558" y="115"/>
                    <a:pt x="822" y="46"/>
                  </a:cubicBezTo>
                  <a:cubicBezTo>
                    <a:pt x="962" y="9"/>
                    <a:pt x="1105" y="0"/>
                    <a:pt x="1248" y="15"/>
                  </a:cubicBezTo>
                  <a:cubicBezTo>
                    <a:pt x="1517" y="44"/>
                    <a:pt x="1751" y="149"/>
                    <a:pt x="1940" y="346"/>
                  </a:cubicBezTo>
                  <a:cubicBezTo>
                    <a:pt x="2088" y="501"/>
                    <a:pt x="2177" y="687"/>
                    <a:pt x="2215" y="898"/>
                  </a:cubicBezTo>
                  <a:cubicBezTo>
                    <a:pt x="2242" y="1047"/>
                    <a:pt x="2244" y="1196"/>
                    <a:pt x="2212" y="1344"/>
                  </a:cubicBezTo>
                  <a:cubicBezTo>
                    <a:pt x="2176" y="1510"/>
                    <a:pt x="2099" y="1655"/>
                    <a:pt x="1997" y="1788"/>
                  </a:cubicBezTo>
                  <a:cubicBezTo>
                    <a:pt x="1895" y="1921"/>
                    <a:pt x="1775" y="2037"/>
                    <a:pt x="1658" y="2154"/>
                  </a:cubicBezTo>
                  <a:cubicBezTo>
                    <a:pt x="1547" y="2265"/>
                    <a:pt x="1437" y="2377"/>
                    <a:pt x="1349" y="2508"/>
                  </a:cubicBezTo>
                  <a:cubicBezTo>
                    <a:pt x="1255" y="2647"/>
                    <a:pt x="1180" y="2794"/>
                    <a:pt x="1139" y="2958"/>
                  </a:cubicBezTo>
                  <a:cubicBezTo>
                    <a:pt x="1133" y="2983"/>
                    <a:pt x="1129" y="3009"/>
                    <a:pt x="1124" y="3034"/>
                  </a:cubicBezTo>
                  <a:cubicBezTo>
                    <a:pt x="1122" y="3034"/>
                    <a:pt x="1121" y="3034"/>
                    <a:pt x="1120" y="3035"/>
                  </a:cubicBezTo>
                  <a:close/>
                </a:path>
              </a:pathLst>
            </a:custGeom>
            <a:solidFill>
              <a:srgbClr val="7F7F7F"/>
            </a:solidFill>
            <a:ln>
              <a:noFill/>
            </a:ln>
          </p:spPr>
          <p:txBody>
            <a:bodyPr vert="horz" wrap="square" lIns="121920" tIns="60960" rIns="121920" bIns="60960" numCol="1" anchor="t" anchorCtr="0" compatLnSpc="1">
              <a:prstTxWarp prst="textNoShape">
                <a:avLst/>
              </a:prstTxWarp>
            </a:bodyPr>
            <a:lstStyle/>
            <a:p>
              <a:endParaRPr lang="zh-CN" altLang="en-US" sz="1600" dirty="0">
                <a:latin typeface="微软雅黑" panose="020B0503020204020204" pitchFamily="34" charset="-122"/>
                <a:ea typeface="微软雅黑" panose="020B0503020204020204" pitchFamily="34" charset="-122"/>
              </a:endParaRPr>
            </a:p>
          </p:txBody>
        </p:sp>
        <p:cxnSp>
          <p:nvCxnSpPr>
            <p:cNvPr id="43" name="直接连接符 42"/>
            <p:cNvCxnSpPr/>
            <p:nvPr/>
          </p:nvCxnSpPr>
          <p:spPr>
            <a:xfrm flipH="1">
              <a:off x="1323912" y="2597588"/>
              <a:ext cx="314" cy="661416"/>
            </a:xfrm>
            <a:prstGeom prst="line">
              <a:avLst/>
            </a:prstGeom>
            <a:ln w="6350">
              <a:solidFill>
                <a:srgbClr val="7F7F7F"/>
              </a:solidFill>
              <a:prstDash val="dash"/>
              <a:tailEnd type="oval" w="sm" len="sm"/>
            </a:ln>
          </p:spPr>
          <p:style>
            <a:lnRef idx="1">
              <a:schemeClr val="accent1"/>
            </a:lnRef>
            <a:fillRef idx="0">
              <a:schemeClr val="accent1"/>
            </a:fillRef>
            <a:effectRef idx="0">
              <a:schemeClr val="accent1"/>
            </a:effectRef>
            <a:fontRef idx="minor">
              <a:schemeClr val="tx1"/>
            </a:fontRef>
          </p:style>
        </p:cxnSp>
      </p:grpSp>
      <p:grpSp>
        <p:nvGrpSpPr>
          <p:cNvPr id="44" name="组合 43"/>
          <p:cNvGrpSpPr/>
          <p:nvPr/>
        </p:nvGrpSpPr>
        <p:grpSpPr>
          <a:xfrm>
            <a:off x="3125471" y="3066942"/>
            <a:ext cx="446341" cy="1477083"/>
            <a:chOff x="2397873" y="2401641"/>
            <a:chExt cx="351970" cy="1137111"/>
          </a:xfrm>
        </p:grpSpPr>
        <p:sp>
          <p:nvSpPr>
            <p:cNvPr id="45" name="Freeform 42"/>
            <p:cNvSpPr>
              <a:spLocks/>
            </p:cNvSpPr>
            <p:nvPr/>
          </p:nvSpPr>
          <p:spPr bwMode="auto">
            <a:xfrm>
              <a:off x="2397873" y="2401641"/>
              <a:ext cx="351970" cy="475872"/>
            </a:xfrm>
            <a:custGeom>
              <a:avLst/>
              <a:gdLst>
                <a:gd name="T0" fmla="*/ 1120 w 2244"/>
                <a:gd name="T1" fmla="*/ 3035 h 3035"/>
                <a:gd name="T2" fmla="*/ 1103 w 2244"/>
                <a:gd name="T3" fmla="*/ 2951 h 3035"/>
                <a:gd name="T4" fmla="*/ 857 w 2244"/>
                <a:gd name="T5" fmla="*/ 2458 h 3035"/>
                <a:gd name="T6" fmla="*/ 544 w 2244"/>
                <a:gd name="T7" fmla="*/ 2122 h 3035"/>
                <a:gd name="T8" fmla="*/ 228 w 2244"/>
                <a:gd name="T9" fmla="*/ 1777 h 3035"/>
                <a:gd name="T10" fmla="*/ 30 w 2244"/>
                <a:gd name="T11" fmla="*/ 1353 h 3035"/>
                <a:gd name="T12" fmla="*/ 18 w 2244"/>
                <a:gd name="T13" fmla="*/ 948 h 3035"/>
                <a:gd name="T14" fmla="*/ 192 w 2244"/>
                <a:gd name="T15" fmla="*/ 484 h 3035"/>
                <a:gd name="T16" fmla="*/ 822 w 2244"/>
                <a:gd name="T17" fmla="*/ 46 h 3035"/>
                <a:gd name="T18" fmla="*/ 1248 w 2244"/>
                <a:gd name="T19" fmla="*/ 15 h 3035"/>
                <a:gd name="T20" fmla="*/ 1940 w 2244"/>
                <a:gd name="T21" fmla="*/ 346 h 3035"/>
                <a:gd name="T22" fmla="*/ 2215 w 2244"/>
                <a:gd name="T23" fmla="*/ 898 h 3035"/>
                <a:gd name="T24" fmla="*/ 2212 w 2244"/>
                <a:gd name="T25" fmla="*/ 1344 h 3035"/>
                <a:gd name="T26" fmla="*/ 1997 w 2244"/>
                <a:gd name="T27" fmla="*/ 1788 h 3035"/>
                <a:gd name="T28" fmla="*/ 1658 w 2244"/>
                <a:gd name="T29" fmla="*/ 2154 h 3035"/>
                <a:gd name="T30" fmla="*/ 1349 w 2244"/>
                <a:gd name="T31" fmla="*/ 2508 h 3035"/>
                <a:gd name="T32" fmla="*/ 1139 w 2244"/>
                <a:gd name="T33" fmla="*/ 2958 h 3035"/>
                <a:gd name="T34" fmla="*/ 1124 w 2244"/>
                <a:gd name="T35" fmla="*/ 3034 h 3035"/>
                <a:gd name="T36" fmla="*/ 1120 w 2244"/>
                <a:gd name="T37" fmla="*/ 3035 h 3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44" h="3035">
                  <a:moveTo>
                    <a:pt x="1120" y="3035"/>
                  </a:moveTo>
                  <a:cubicBezTo>
                    <a:pt x="1114" y="3007"/>
                    <a:pt x="1110" y="2979"/>
                    <a:pt x="1103" y="2951"/>
                  </a:cubicBezTo>
                  <a:cubicBezTo>
                    <a:pt x="1058" y="2768"/>
                    <a:pt x="969" y="2607"/>
                    <a:pt x="857" y="2458"/>
                  </a:cubicBezTo>
                  <a:cubicBezTo>
                    <a:pt x="764" y="2335"/>
                    <a:pt x="654" y="2229"/>
                    <a:pt x="544" y="2122"/>
                  </a:cubicBezTo>
                  <a:cubicBezTo>
                    <a:pt x="433" y="2012"/>
                    <a:pt x="322" y="1903"/>
                    <a:pt x="228" y="1777"/>
                  </a:cubicBezTo>
                  <a:cubicBezTo>
                    <a:pt x="134" y="1649"/>
                    <a:pt x="64" y="1510"/>
                    <a:pt x="30" y="1353"/>
                  </a:cubicBezTo>
                  <a:cubicBezTo>
                    <a:pt x="2" y="1219"/>
                    <a:pt x="0" y="1083"/>
                    <a:pt x="18" y="948"/>
                  </a:cubicBezTo>
                  <a:cubicBezTo>
                    <a:pt x="42" y="780"/>
                    <a:pt x="97" y="624"/>
                    <a:pt x="192" y="484"/>
                  </a:cubicBezTo>
                  <a:cubicBezTo>
                    <a:pt x="346" y="257"/>
                    <a:pt x="558" y="115"/>
                    <a:pt x="822" y="46"/>
                  </a:cubicBezTo>
                  <a:cubicBezTo>
                    <a:pt x="962" y="9"/>
                    <a:pt x="1105" y="0"/>
                    <a:pt x="1248" y="15"/>
                  </a:cubicBezTo>
                  <a:cubicBezTo>
                    <a:pt x="1517" y="44"/>
                    <a:pt x="1751" y="149"/>
                    <a:pt x="1940" y="346"/>
                  </a:cubicBezTo>
                  <a:cubicBezTo>
                    <a:pt x="2088" y="501"/>
                    <a:pt x="2177" y="687"/>
                    <a:pt x="2215" y="898"/>
                  </a:cubicBezTo>
                  <a:cubicBezTo>
                    <a:pt x="2242" y="1047"/>
                    <a:pt x="2244" y="1196"/>
                    <a:pt x="2212" y="1344"/>
                  </a:cubicBezTo>
                  <a:cubicBezTo>
                    <a:pt x="2176" y="1510"/>
                    <a:pt x="2099" y="1655"/>
                    <a:pt x="1997" y="1788"/>
                  </a:cubicBezTo>
                  <a:cubicBezTo>
                    <a:pt x="1895" y="1921"/>
                    <a:pt x="1775" y="2037"/>
                    <a:pt x="1658" y="2154"/>
                  </a:cubicBezTo>
                  <a:cubicBezTo>
                    <a:pt x="1547" y="2265"/>
                    <a:pt x="1437" y="2377"/>
                    <a:pt x="1349" y="2508"/>
                  </a:cubicBezTo>
                  <a:cubicBezTo>
                    <a:pt x="1255" y="2647"/>
                    <a:pt x="1180" y="2794"/>
                    <a:pt x="1139" y="2958"/>
                  </a:cubicBezTo>
                  <a:cubicBezTo>
                    <a:pt x="1133" y="2983"/>
                    <a:pt x="1129" y="3009"/>
                    <a:pt x="1124" y="3034"/>
                  </a:cubicBezTo>
                  <a:cubicBezTo>
                    <a:pt x="1122" y="3034"/>
                    <a:pt x="1121" y="3034"/>
                    <a:pt x="1120" y="3035"/>
                  </a:cubicBezTo>
                  <a:close/>
                </a:path>
              </a:pathLst>
            </a:custGeom>
            <a:solidFill>
              <a:srgbClr val="7F7F7F"/>
            </a:solidFill>
            <a:ln>
              <a:noFill/>
            </a:ln>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cxnSp>
          <p:nvCxnSpPr>
            <p:cNvPr id="46" name="直接连接符 45"/>
            <p:cNvCxnSpPr/>
            <p:nvPr/>
          </p:nvCxnSpPr>
          <p:spPr>
            <a:xfrm flipH="1">
              <a:off x="2573544" y="2877336"/>
              <a:ext cx="314" cy="661416"/>
            </a:xfrm>
            <a:prstGeom prst="line">
              <a:avLst/>
            </a:prstGeom>
            <a:ln w="6350">
              <a:solidFill>
                <a:srgbClr val="7F7F7F"/>
              </a:solidFill>
              <a:prstDash val="dash"/>
              <a:tailEnd type="oval" w="sm" len="sm"/>
            </a:ln>
          </p:spPr>
          <p:style>
            <a:lnRef idx="1">
              <a:schemeClr val="accent1"/>
            </a:lnRef>
            <a:fillRef idx="0">
              <a:schemeClr val="accent1"/>
            </a:fillRef>
            <a:effectRef idx="0">
              <a:schemeClr val="accent1"/>
            </a:effectRef>
            <a:fontRef idx="minor">
              <a:schemeClr val="tx1"/>
            </a:fontRef>
          </p:style>
        </p:cxnSp>
      </p:grpSp>
      <p:sp>
        <p:nvSpPr>
          <p:cNvPr id="47" name="TextBox 6158"/>
          <p:cNvSpPr txBox="1"/>
          <p:nvPr/>
        </p:nvSpPr>
        <p:spPr>
          <a:xfrm>
            <a:off x="1488846" y="2775637"/>
            <a:ext cx="456788" cy="318100"/>
          </a:xfrm>
          <a:prstGeom prst="rect">
            <a:avLst/>
          </a:prstGeom>
          <a:noFill/>
        </p:spPr>
        <p:txBody>
          <a:bodyPr wrap="square" rtlCol="0">
            <a:spAutoFit/>
          </a:bodyPr>
          <a:lstStyle/>
          <a:p>
            <a:r>
              <a:rPr lang="en-US" altLang="zh-CN" sz="1467" dirty="0">
                <a:solidFill>
                  <a:schemeClr val="bg1"/>
                </a:solidFill>
                <a:latin typeface="微软雅黑" panose="020B0503020204020204" pitchFamily="34" charset="-122"/>
                <a:ea typeface="微软雅黑" panose="020B0503020204020204" pitchFamily="34" charset="-122"/>
              </a:rPr>
              <a:t>01</a:t>
            </a:r>
            <a:endParaRPr lang="zh-CN" altLang="en-US" sz="1467" dirty="0">
              <a:solidFill>
                <a:schemeClr val="bg1"/>
              </a:solidFill>
              <a:latin typeface="微软雅黑" panose="020B0503020204020204" pitchFamily="34" charset="-122"/>
              <a:ea typeface="微软雅黑" panose="020B0503020204020204" pitchFamily="34" charset="-122"/>
            </a:endParaRPr>
          </a:p>
        </p:txBody>
      </p:sp>
      <p:sp>
        <p:nvSpPr>
          <p:cNvPr id="48" name="TextBox 59"/>
          <p:cNvSpPr txBox="1"/>
          <p:nvPr/>
        </p:nvSpPr>
        <p:spPr>
          <a:xfrm>
            <a:off x="3153731" y="3132108"/>
            <a:ext cx="456788" cy="318100"/>
          </a:xfrm>
          <a:prstGeom prst="rect">
            <a:avLst/>
          </a:prstGeom>
          <a:noFill/>
        </p:spPr>
        <p:txBody>
          <a:bodyPr wrap="square" rtlCol="0">
            <a:spAutoFit/>
          </a:bodyPr>
          <a:lstStyle/>
          <a:p>
            <a:r>
              <a:rPr lang="en-US" altLang="zh-CN" sz="1467" dirty="0">
                <a:solidFill>
                  <a:schemeClr val="bg1"/>
                </a:solidFill>
                <a:latin typeface="微软雅黑" panose="020B0503020204020204" pitchFamily="34" charset="-122"/>
                <a:ea typeface="微软雅黑" panose="020B0503020204020204" pitchFamily="34" charset="-122"/>
              </a:rPr>
              <a:t>02</a:t>
            </a:r>
            <a:endParaRPr lang="zh-CN" altLang="en-US" sz="1467" dirty="0">
              <a:solidFill>
                <a:schemeClr val="bg1"/>
              </a:solidFill>
              <a:latin typeface="微软雅黑" panose="020B0503020204020204" pitchFamily="34" charset="-122"/>
              <a:ea typeface="微软雅黑" panose="020B0503020204020204" pitchFamily="34" charset="-122"/>
            </a:endParaRPr>
          </a:p>
        </p:txBody>
      </p:sp>
      <p:sp>
        <p:nvSpPr>
          <p:cNvPr id="49" name="TextBox 60"/>
          <p:cNvSpPr txBox="1"/>
          <p:nvPr/>
        </p:nvSpPr>
        <p:spPr>
          <a:xfrm>
            <a:off x="4465649" y="2662297"/>
            <a:ext cx="456788" cy="318100"/>
          </a:xfrm>
          <a:prstGeom prst="rect">
            <a:avLst/>
          </a:prstGeom>
          <a:noFill/>
        </p:spPr>
        <p:txBody>
          <a:bodyPr wrap="square" rtlCol="0">
            <a:spAutoFit/>
          </a:bodyPr>
          <a:lstStyle/>
          <a:p>
            <a:r>
              <a:rPr lang="en-US" altLang="zh-CN" sz="1467" dirty="0">
                <a:solidFill>
                  <a:schemeClr val="bg1"/>
                </a:solidFill>
                <a:latin typeface="微软雅黑" panose="020B0503020204020204" pitchFamily="34" charset="-122"/>
                <a:ea typeface="微软雅黑" panose="020B0503020204020204" pitchFamily="34" charset="-122"/>
              </a:rPr>
              <a:t>03</a:t>
            </a:r>
            <a:endParaRPr lang="zh-CN" altLang="en-US" sz="1467" dirty="0">
              <a:solidFill>
                <a:schemeClr val="bg1"/>
              </a:solidFill>
              <a:latin typeface="微软雅黑" panose="020B0503020204020204" pitchFamily="34" charset="-122"/>
              <a:ea typeface="微软雅黑" panose="020B0503020204020204" pitchFamily="34" charset="-122"/>
            </a:endParaRPr>
          </a:p>
        </p:txBody>
      </p:sp>
      <p:sp>
        <p:nvSpPr>
          <p:cNvPr id="50" name="TextBox 61"/>
          <p:cNvSpPr txBox="1"/>
          <p:nvPr/>
        </p:nvSpPr>
        <p:spPr>
          <a:xfrm>
            <a:off x="5225279" y="3252205"/>
            <a:ext cx="456788" cy="318100"/>
          </a:xfrm>
          <a:prstGeom prst="rect">
            <a:avLst/>
          </a:prstGeom>
          <a:noFill/>
        </p:spPr>
        <p:txBody>
          <a:bodyPr wrap="square" rtlCol="0">
            <a:spAutoFit/>
          </a:bodyPr>
          <a:lstStyle/>
          <a:p>
            <a:r>
              <a:rPr lang="en-US" altLang="zh-CN" sz="1467" dirty="0">
                <a:solidFill>
                  <a:schemeClr val="bg1"/>
                </a:solidFill>
                <a:latin typeface="微软雅黑" panose="020B0503020204020204" pitchFamily="34" charset="-122"/>
                <a:ea typeface="微软雅黑" panose="020B0503020204020204" pitchFamily="34" charset="-122"/>
              </a:rPr>
              <a:t>04</a:t>
            </a:r>
            <a:endParaRPr lang="zh-CN" altLang="en-US" sz="1467" dirty="0">
              <a:solidFill>
                <a:schemeClr val="bg1"/>
              </a:solidFill>
              <a:latin typeface="微软雅黑" panose="020B0503020204020204" pitchFamily="34" charset="-122"/>
              <a:ea typeface="微软雅黑" panose="020B0503020204020204" pitchFamily="34" charset="-122"/>
            </a:endParaRPr>
          </a:p>
        </p:txBody>
      </p:sp>
      <p:sp>
        <p:nvSpPr>
          <p:cNvPr id="51" name="圆角矩形 50"/>
          <p:cNvSpPr/>
          <p:nvPr/>
        </p:nvSpPr>
        <p:spPr>
          <a:xfrm>
            <a:off x="7378964" y="3467220"/>
            <a:ext cx="3412219" cy="205093"/>
          </a:xfrm>
          <a:prstGeom prst="roundRect">
            <a:avLst>
              <a:gd name="adj" fmla="val 50000"/>
            </a:avLst>
          </a:prstGeom>
          <a:solidFill>
            <a:schemeClr val="bg1">
              <a:lumMod val="75000"/>
            </a:schemeClr>
          </a:solidFill>
          <a:ln>
            <a:noFill/>
          </a:ln>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52" name="圆角矩形 51"/>
          <p:cNvSpPr/>
          <p:nvPr/>
        </p:nvSpPr>
        <p:spPr>
          <a:xfrm>
            <a:off x="7378964" y="3467220"/>
            <a:ext cx="2941505" cy="205093"/>
          </a:xfrm>
          <a:prstGeom prst="roundRect">
            <a:avLst>
              <a:gd name="adj" fmla="val 50000"/>
            </a:avLst>
          </a:prstGeom>
          <a:solidFill>
            <a:srgbClr val="EA0000"/>
          </a:solidFill>
          <a:ln>
            <a:noFill/>
          </a:ln>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53" name="TextBox 64"/>
          <p:cNvSpPr txBox="1"/>
          <p:nvPr/>
        </p:nvSpPr>
        <p:spPr>
          <a:xfrm>
            <a:off x="6855711" y="3385101"/>
            <a:ext cx="523253" cy="338554"/>
          </a:xfrm>
          <a:prstGeom prst="rect">
            <a:avLst/>
          </a:prstGeom>
          <a:noFill/>
        </p:spPr>
        <p:txBody>
          <a:bodyPr wrap="square" rtlCol="0">
            <a:spAutoFit/>
          </a:bodyPr>
          <a:lstStyle/>
          <a:p>
            <a:r>
              <a:rPr lang="en-US" altLang="zh-CN" sz="1600" b="1" dirty="0">
                <a:solidFill>
                  <a:srgbClr val="EA0000"/>
                </a:solidFill>
                <a:latin typeface="微软雅黑" panose="020B0503020204020204" pitchFamily="34" charset="-122"/>
                <a:ea typeface="微软雅黑" panose="020B0503020204020204" pitchFamily="34" charset="-122"/>
              </a:rPr>
              <a:t>01</a:t>
            </a:r>
            <a:endParaRPr lang="zh-CN" altLang="en-US" sz="1600" b="1" dirty="0">
              <a:solidFill>
                <a:srgbClr val="EA0000"/>
              </a:solidFill>
              <a:latin typeface="微软雅黑" panose="020B0503020204020204" pitchFamily="34" charset="-122"/>
              <a:ea typeface="微软雅黑" panose="020B0503020204020204" pitchFamily="34" charset="-122"/>
            </a:endParaRPr>
          </a:p>
        </p:txBody>
      </p:sp>
      <p:sp>
        <p:nvSpPr>
          <p:cNvPr id="54" name="TextBox 65"/>
          <p:cNvSpPr txBox="1"/>
          <p:nvPr/>
        </p:nvSpPr>
        <p:spPr>
          <a:xfrm>
            <a:off x="10983204" y="3385101"/>
            <a:ext cx="704579" cy="338554"/>
          </a:xfrm>
          <a:prstGeom prst="rect">
            <a:avLst/>
          </a:prstGeom>
          <a:noFill/>
        </p:spPr>
        <p:txBody>
          <a:bodyPr wrap="square" rtlCol="0">
            <a:spAutoFit/>
          </a:bodyPr>
          <a:lstStyle/>
          <a:p>
            <a:r>
              <a:rPr lang="en-US" altLang="zh-CN" sz="1600" dirty="0">
                <a:solidFill>
                  <a:srgbClr val="EA0000"/>
                </a:solidFill>
                <a:latin typeface="微软雅黑" panose="020B0503020204020204" pitchFamily="34" charset="-122"/>
                <a:ea typeface="微软雅黑" panose="020B0503020204020204" pitchFamily="34" charset="-122"/>
              </a:rPr>
              <a:t>82%</a:t>
            </a:r>
            <a:endParaRPr lang="zh-CN" altLang="en-US" sz="1600" dirty="0">
              <a:solidFill>
                <a:srgbClr val="EA0000"/>
              </a:solidFill>
              <a:latin typeface="微软雅黑" panose="020B0503020204020204" pitchFamily="34" charset="-122"/>
              <a:ea typeface="微软雅黑" panose="020B0503020204020204" pitchFamily="34" charset="-122"/>
            </a:endParaRPr>
          </a:p>
        </p:txBody>
      </p:sp>
      <p:sp>
        <p:nvSpPr>
          <p:cNvPr id="55" name="圆角矩形 54"/>
          <p:cNvSpPr/>
          <p:nvPr/>
        </p:nvSpPr>
        <p:spPr>
          <a:xfrm>
            <a:off x="7378964" y="4112514"/>
            <a:ext cx="3412219" cy="205093"/>
          </a:xfrm>
          <a:prstGeom prst="roundRect">
            <a:avLst>
              <a:gd name="adj" fmla="val 50000"/>
            </a:avLst>
          </a:prstGeom>
          <a:solidFill>
            <a:schemeClr val="bg1">
              <a:lumMod val="75000"/>
            </a:schemeClr>
          </a:solidFill>
          <a:ln>
            <a:noFill/>
          </a:ln>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56" name="圆角矩形 55"/>
          <p:cNvSpPr/>
          <p:nvPr/>
        </p:nvSpPr>
        <p:spPr>
          <a:xfrm>
            <a:off x="7378966" y="4112514"/>
            <a:ext cx="1706109" cy="205093"/>
          </a:xfrm>
          <a:prstGeom prst="roundRect">
            <a:avLst>
              <a:gd name="adj" fmla="val 50000"/>
            </a:avLst>
          </a:prstGeom>
          <a:solidFill>
            <a:srgbClr val="EA0000"/>
          </a:solidFill>
          <a:ln>
            <a:noFill/>
          </a:ln>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57" name="TextBox 68"/>
          <p:cNvSpPr txBox="1"/>
          <p:nvPr/>
        </p:nvSpPr>
        <p:spPr>
          <a:xfrm>
            <a:off x="6855711" y="4030394"/>
            <a:ext cx="523253" cy="338554"/>
          </a:xfrm>
          <a:prstGeom prst="rect">
            <a:avLst/>
          </a:prstGeom>
          <a:noFill/>
        </p:spPr>
        <p:txBody>
          <a:bodyPr wrap="square" rtlCol="0">
            <a:spAutoFit/>
          </a:bodyPr>
          <a:lstStyle/>
          <a:p>
            <a:r>
              <a:rPr lang="en-US" altLang="zh-CN" sz="1600" b="1" dirty="0">
                <a:solidFill>
                  <a:srgbClr val="EA0000"/>
                </a:solidFill>
                <a:latin typeface="微软雅黑" panose="020B0503020204020204" pitchFamily="34" charset="-122"/>
                <a:ea typeface="微软雅黑" panose="020B0503020204020204" pitchFamily="34" charset="-122"/>
              </a:rPr>
              <a:t>02</a:t>
            </a:r>
            <a:endParaRPr lang="zh-CN" altLang="en-US" sz="1600" b="1" dirty="0">
              <a:solidFill>
                <a:srgbClr val="EA0000"/>
              </a:solidFill>
              <a:latin typeface="微软雅黑" panose="020B0503020204020204" pitchFamily="34" charset="-122"/>
              <a:ea typeface="微软雅黑" panose="020B0503020204020204" pitchFamily="34" charset="-122"/>
            </a:endParaRPr>
          </a:p>
        </p:txBody>
      </p:sp>
      <p:sp>
        <p:nvSpPr>
          <p:cNvPr id="58" name="TextBox 69"/>
          <p:cNvSpPr txBox="1"/>
          <p:nvPr/>
        </p:nvSpPr>
        <p:spPr>
          <a:xfrm>
            <a:off x="10983204" y="4030394"/>
            <a:ext cx="704579" cy="338554"/>
          </a:xfrm>
          <a:prstGeom prst="rect">
            <a:avLst/>
          </a:prstGeom>
          <a:noFill/>
        </p:spPr>
        <p:txBody>
          <a:bodyPr wrap="square" rtlCol="0">
            <a:spAutoFit/>
          </a:bodyPr>
          <a:lstStyle/>
          <a:p>
            <a:r>
              <a:rPr lang="en-US" altLang="zh-CN" sz="1600" dirty="0">
                <a:solidFill>
                  <a:srgbClr val="EA0000"/>
                </a:solidFill>
                <a:latin typeface="微软雅黑" panose="020B0503020204020204" pitchFamily="34" charset="-122"/>
                <a:ea typeface="微软雅黑" panose="020B0503020204020204" pitchFamily="34" charset="-122"/>
              </a:rPr>
              <a:t>50%</a:t>
            </a:r>
            <a:endParaRPr lang="zh-CN" altLang="en-US" sz="1600" dirty="0">
              <a:solidFill>
                <a:srgbClr val="EA0000"/>
              </a:solidFill>
              <a:latin typeface="微软雅黑" panose="020B0503020204020204" pitchFamily="34" charset="-122"/>
              <a:ea typeface="微软雅黑" panose="020B0503020204020204" pitchFamily="34" charset="-122"/>
            </a:endParaRPr>
          </a:p>
        </p:txBody>
      </p:sp>
      <p:sp>
        <p:nvSpPr>
          <p:cNvPr id="59" name="圆角矩形 58"/>
          <p:cNvSpPr/>
          <p:nvPr/>
        </p:nvSpPr>
        <p:spPr>
          <a:xfrm>
            <a:off x="7378964" y="4768087"/>
            <a:ext cx="3412219" cy="205093"/>
          </a:xfrm>
          <a:prstGeom prst="roundRect">
            <a:avLst>
              <a:gd name="adj" fmla="val 50000"/>
            </a:avLst>
          </a:prstGeom>
          <a:solidFill>
            <a:schemeClr val="bg1">
              <a:lumMod val="75000"/>
            </a:schemeClr>
          </a:solidFill>
          <a:ln>
            <a:noFill/>
          </a:ln>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60" name="圆角矩形 59"/>
          <p:cNvSpPr/>
          <p:nvPr/>
        </p:nvSpPr>
        <p:spPr>
          <a:xfrm>
            <a:off x="7378964" y="4768087"/>
            <a:ext cx="2548123" cy="205093"/>
          </a:xfrm>
          <a:prstGeom prst="roundRect">
            <a:avLst>
              <a:gd name="adj" fmla="val 50000"/>
            </a:avLst>
          </a:prstGeom>
          <a:solidFill>
            <a:srgbClr val="EA0000"/>
          </a:solidFill>
          <a:ln>
            <a:noFill/>
          </a:ln>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61" name="TextBox 72"/>
          <p:cNvSpPr txBox="1"/>
          <p:nvPr/>
        </p:nvSpPr>
        <p:spPr>
          <a:xfrm>
            <a:off x="6855711" y="4685967"/>
            <a:ext cx="523253" cy="338554"/>
          </a:xfrm>
          <a:prstGeom prst="rect">
            <a:avLst/>
          </a:prstGeom>
          <a:noFill/>
        </p:spPr>
        <p:txBody>
          <a:bodyPr wrap="square" rtlCol="0">
            <a:spAutoFit/>
          </a:bodyPr>
          <a:lstStyle/>
          <a:p>
            <a:r>
              <a:rPr lang="en-US" altLang="zh-CN" sz="1600" b="1" dirty="0">
                <a:solidFill>
                  <a:srgbClr val="EA0000"/>
                </a:solidFill>
                <a:latin typeface="微软雅黑" panose="020B0503020204020204" pitchFamily="34" charset="-122"/>
                <a:ea typeface="微软雅黑" panose="020B0503020204020204" pitchFamily="34" charset="-122"/>
              </a:rPr>
              <a:t>03</a:t>
            </a:r>
            <a:endParaRPr lang="zh-CN" altLang="en-US" sz="1600" b="1" dirty="0">
              <a:solidFill>
                <a:srgbClr val="EA0000"/>
              </a:solidFill>
              <a:latin typeface="微软雅黑" panose="020B0503020204020204" pitchFamily="34" charset="-122"/>
              <a:ea typeface="微软雅黑" panose="020B0503020204020204" pitchFamily="34" charset="-122"/>
            </a:endParaRPr>
          </a:p>
        </p:txBody>
      </p:sp>
      <p:sp>
        <p:nvSpPr>
          <p:cNvPr id="62" name="TextBox 73"/>
          <p:cNvSpPr txBox="1"/>
          <p:nvPr/>
        </p:nvSpPr>
        <p:spPr>
          <a:xfrm>
            <a:off x="10983204" y="4685967"/>
            <a:ext cx="704579" cy="338554"/>
          </a:xfrm>
          <a:prstGeom prst="rect">
            <a:avLst/>
          </a:prstGeom>
          <a:noFill/>
        </p:spPr>
        <p:txBody>
          <a:bodyPr wrap="square" rtlCol="0">
            <a:spAutoFit/>
          </a:bodyPr>
          <a:lstStyle/>
          <a:p>
            <a:r>
              <a:rPr lang="en-US" altLang="zh-CN" sz="1600" dirty="0">
                <a:solidFill>
                  <a:srgbClr val="EA0000"/>
                </a:solidFill>
                <a:latin typeface="微软雅黑" panose="020B0503020204020204" pitchFamily="34" charset="-122"/>
                <a:ea typeface="微软雅黑" panose="020B0503020204020204" pitchFamily="34" charset="-122"/>
              </a:rPr>
              <a:t>75%</a:t>
            </a:r>
            <a:endParaRPr lang="zh-CN" altLang="en-US" sz="1600" dirty="0">
              <a:solidFill>
                <a:srgbClr val="EA0000"/>
              </a:solidFill>
              <a:latin typeface="微软雅黑" panose="020B0503020204020204" pitchFamily="34" charset="-122"/>
              <a:ea typeface="微软雅黑" panose="020B0503020204020204" pitchFamily="34" charset="-122"/>
            </a:endParaRPr>
          </a:p>
        </p:txBody>
      </p:sp>
      <p:sp>
        <p:nvSpPr>
          <p:cNvPr id="63" name="圆角矩形 62"/>
          <p:cNvSpPr/>
          <p:nvPr/>
        </p:nvSpPr>
        <p:spPr>
          <a:xfrm>
            <a:off x="7378964" y="5404608"/>
            <a:ext cx="3412219" cy="205093"/>
          </a:xfrm>
          <a:prstGeom prst="roundRect">
            <a:avLst>
              <a:gd name="adj" fmla="val 50000"/>
            </a:avLst>
          </a:prstGeom>
          <a:solidFill>
            <a:schemeClr val="bg1">
              <a:lumMod val="75000"/>
            </a:schemeClr>
          </a:solidFill>
          <a:ln>
            <a:noFill/>
          </a:ln>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64" name="圆角矩形 63"/>
          <p:cNvSpPr/>
          <p:nvPr/>
        </p:nvSpPr>
        <p:spPr>
          <a:xfrm>
            <a:off x="7378964" y="5404608"/>
            <a:ext cx="3229537" cy="205093"/>
          </a:xfrm>
          <a:prstGeom prst="roundRect">
            <a:avLst>
              <a:gd name="adj" fmla="val 50000"/>
            </a:avLst>
          </a:prstGeom>
          <a:solidFill>
            <a:srgbClr val="EA0000"/>
          </a:solidFill>
          <a:ln>
            <a:noFill/>
          </a:ln>
        </p:spPr>
        <p:txBody>
          <a:bodyPr vert="horz" wrap="square" lIns="121920" tIns="60960" rIns="121920" bIns="6096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65" name="TextBox 76"/>
          <p:cNvSpPr txBox="1"/>
          <p:nvPr/>
        </p:nvSpPr>
        <p:spPr>
          <a:xfrm>
            <a:off x="6855711" y="5322489"/>
            <a:ext cx="523253" cy="338554"/>
          </a:xfrm>
          <a:prstGeom prst="rect">
            <a:avLst/>
          </a:prstGeom>
          <a:noFill/>
        </p:spPr>
        <p:txBody>
          <a:bodyPr wrap="square" rtlCol="0">
            <a:spAutoFit/>
          </a:bodyPr>
          <a:lstStyle/>
          <a:p>
            <a:r>
              <a:rPr lang="en-US" altLang="zh-CN" sz="1600" b="1" dirty="0">
                <a:solidFill>
                  <a:srgbClr val="EA0000"/>
                </a:solidFill>
                <a:latin typeface="微软雅黑" panose="020B0503020204020204" pitchFamily="34" charset="-122"/>
                <a:ea typeface="微软雅黑" panose="020B0503020204020204" pitchFamily="34" charset="-122"/>
              </a:rPr>
              <a:t>04</a:t>
            </a:r>
            <a:endParaRPr lang="zh-CN" altLang="en-US" sz="1600" b="1" dirty="0">
              <a:solidFill>
                <a:srgbClr val="EA0000"/>
              </a:solidFill>
              <a:latin typeface="微软雅黑" panose="020B0503020204020204" pitchFamily="34" charset="-122"/>
              <a:ea typeface="微软雅黑" panose="020B0503020204020204" pitchFamily="34" charset="-122"/>
            </a:endParaRPr>
          </a:p>
        </p:txBody>
      </p:sp>
      <p:sp>
        <p:nvSpPr>
          <p:cNvPr id="66" name="TextBox 77"/>
          <p:cNvSpPr txBox="1"/>
          <p:nvPr/>
        </p:nvSpPr>
        <p:spPr>
          <a:xfrm>
            <a:off x="10983204" y="5322489"/>
            <a:ext cx="704579" cy="338554"/>
          </a:xfrm>
          <a:prstGeom prst="rect">
            <a:avLst/>
          </a:prstGeom>
          <a:noFill/>
        </p:spPr>
        <p:txBody>
          <a:bodyPr wrap="square" rtlCol="0">
            <a:spAutoFit/>
          </a:bodyPr>
          <a:lstStyle/>
          <a:p>
            <a:r>
              <a:rPr lang="en-US" altLang="zh-CN" sz="1600" dirty="0">
                <a:solidFill>
                  <a:srgbClr val="EA0000"/>
                </a:solidFill>
                <a:latin typeface="微软雅黑" panose="020B0503020204020204" pitchFamily="34" charset="-122"/>
                <a:ea typeface="微软雅黑" panose="020B0503020204020204" pitchFamily="34" charset="-122"/>
              </a:rPr>
              <a:t>90%</a:t>
            </a:r>
            <a:endParaRPr lang="zh-CN" altLang="en-US" sz="1600" dirty="0">
              <a:solidFill>
                <a:srgbClr val="EA0000"/>
              </a:solidFill>
              <a:latin typeface="微软雅黑" panose="020B0503020204020204" pitchFamily="34" charset="-122"/>
              <a:ea typeface="微软雅黑" panose="020B0503020204020204" pitchFamily="34" charset="-122"/>
            </a:endParaRPr>
          </a:p>
        </p:txBody>
      </p:sp>
      <p:sp>
        <p:nvSpPr>
          <p:cNvPr id="67" name="TextBox 16"/>
          <p:cNvSpPr txBox="1"/>
          <p:nvPr/>
        </p:nvSpPr>
        <p:spPr bwMode="auto">
          <a:xfrm>
            <a:off x="6855711" y="1923633"/>
            <a:ext cx="4732130" cy="738664"/>
          </a:xfrm>
          <a:prstGeom prst="rect">
            <a:avLst/>
          </a:prstGeom>
          <a:noFill/>
        </p:spPr>
        <p:txBody>
          <a:bodyPr wrap="square">
            <a:spAutoFit/>
          </a:bodyPr>
          <a:lstStyle/>
          <a:p>
            <a:pPr>
              <a:lnSpc>
                <a:spcPct val="15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这里输入简单的文字概述这里输入简单文字概述简单的文字概述这里输入简单的文字概述这里输入简单的文字概述</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8" name="矩形 67"/>
          <p:cNvSpPr/>
          <p:nvPr/>
        </p:nvSpPr>
        <p:spPr>
          <a:xfrm>
            <a:off x="5396179" y="6080231"/>
            <a:ext cx="1240927" cy="349547"/>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69" name="组合 68"/>
          <p:cNvGrpSpPr/>
          <p:nvPr/>
        </p:nvGrpSpPr>
        <p:grpSpPr>
          <a:xfrm>
            <a:off x="4388795" y="160439"/>
            <a:ext cx="3414409" cy="1118434"/>
            <a:chOff x="4388795" y="199351"/>
            <a:chExt cx="3414409" cy="1118434"/>
          </a:xfrm>
        </p:grpSpPr>
        <p:sp>
          <p:nvSpPr>
            <p:cNvPr id="70" name="矩形 69"/>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71" name="文本框 70"/>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02</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72" name="文本框 71"/>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27878885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848277" y="2114596"/>
            <a:ext cx="4530923" cy="888155"/>
            <a:chOff x="6848277" y="2516740"/>
            <a:chExt cx="4530923" cy="888155"/>
          </a:xfrm>
        </p:grpSpPr>
        <p:grpSp>
          <p:nvGrpSpPr>
            <p:cNvPr id="3" name="组合 2"/>
            <p:cNvGrpSpPr/>
            <p:nvPr/>
          </p:nvGrpSpPr>
          <p:grpSpPr>
            <a:xfrm rot="16200000">
              <a:off x="6848277" y="2516741"/>
              <a:ext cx="453958" cy="453958"/>
              <a:chOff x="5869021" y="5872413"/>
              <a:chExt cx="453958" cy="453958"/>
            </a:xfrm>
          </p:grpSpPr>
          <p:sp>
            <p:nvSpPr>
              <p:cNvPr id="7" name="矩形 6"/>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8"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7430572" y="2516740"/>
              <a:ext cx="3948628" cy="888155"/>
              <a:chOff x="6585160" y="1678126"/>
              <a:chExt cx="3948628" cy="888155"/>
            </a:xfrm>
          </p:grpSpPr>
          <p:sp>
            <p:nvSpPr>
              <p:cNvPr id="5" name="矩形 4"/>
              <p:cNvSpPr/>
              <p:nvPr/>
            </p:nvSpPr>
            <p:spPr>
              <a:xfrm>
                <a:off x="6585160" y="2030750"/>
                <a:ext cx="3948628"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6" name="矩形 5"/>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grpSp>
        <p:nvGrpSpPr>
          <p:cNvPr id="9" name="组合 8"/>
          <p:cNvGrpSpPr/>
          <p:nvPr/>
        </p:nvGrpSpPr>
        <p:grpSpPr>
          <a:xfrm>
            <a:off x="6848277" y="3382588"/>
            <a:ext cx="4530923" cy="888155"/>
            <a:chOff x="6848277" y="2516740"/>
            <a:chExt cx="4530923" cy="888155"/>
          </a:xfrm>
        </p:grpSpPr>
        <p:grpSp>
          <p:nvGrpSpPr>
            <p:cNvPr id="10" name="组合 9"/>
            <p:cNvGrpSpPr/>
            <p:nvPr/>
          </p:nvGrpSpPr>
          <p:grpSpPr>
            <a:xfrm rot="16200000">
              <a:off x="6848277" y="2516741"/>
              <a:ext cx="453958" cy="453958"/>
              <a:chOff x="5869021" y="5872413"/>
              <a:chExt cx="453958" cy="453958"/>
            </a:xfrm>
          </p:grpSpPr>
          <p:sp>
            <p:nvSpPr>
              <p:cNvPr id="14" name="矩形 13"/>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5" name="箭头: V 形 3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7430572" y="2516740"/>
              <a:ext cx="3948628" cy="888155"/>
              <a:chOff x="6585160" y="1678126"/>
              <a:chExt cx="3948628" cy="888155"/>
            </a:xfrm>
          </p:grpSpPr>
          <p:sp>
            <p:nvSpPr>
              <p:cNvPr id="12" name="矩形 11"/>
              <p:cNvSpPr/>
              <p:nvPr/>
            </p:nvSpPr>
            <p:spPr>
              <a:xfrm>
                <a:off x="6585160" y="2030750"/>
                <a:ext cx="3948628"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3" name="矩形 12"/>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grpSp>
        <p:nvGrpSpPr>
          <p:cNvPr id="16" name="组合 15"/>
          <p:cNvGrpSpPr/>
          <p:nvPr/>
        </p:nvGrpSpPr>
        <p:grpSpPr>
          <a:xfrm>
            <a:off x="6848277" y="4650580"/>
            <a:ext cx="4530923" cy="888155"/>
            <a:chOff x="6848277" y="2516740"/>
            <a:chExt cx="4530923" cy="888155"/>
          </a:xfrm>
        </p:grpSpPr>
        <p:grpSp>
          <p:nvGrpSpPr>
            <p:cNvPr id="17" name="组合 16"/>
            <p:cNvGrpSpPr/>
            <p:nvPr/>
          </p:nvGrpSpPr>
          <p:grpSpPr>
            <a:xfrm rot="16200000">
              <a:off x="6848277" y="2516741"/>
              <a:ext cx="453958" cy="453958"/>
              <a:chOff x="5869021" y="5872413"/>
              <a:chExt cx="453958" cy="453958"/>
            </a:xfrm>
          </p:grpSpPr>
          <p:sp>
            <p:nvSpPr>
              <p:cNvPr id="21" name="矩形 20"/>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2" name="箭头: V 形 38"/>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7430572" y="2516740"/>
              <a:ext cx="3948628" cy="888155"/>
              <a:chOff x="6585160" y="1678126"/>
              <a:chExt cx="3948628" cy="888155"/>
            </a:xfrm>
          </p:grpSpPr>
          <p:sp>
            <p:nvSpPr>
              <p:cNvPr id="19" name="矩形 18"/>
              <p:cNvSpPr/>
              <p:nvPr/>
            </p:nvSpPr>
            <p:spPr>
              <a:xfrm>
                <a:off x="6585160" y="2030750"/>
                <a:ext cx="3948628"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20" name="矩形 19"/>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pic>
        <p:nvPicPr>
          <p:cNvPr id="23" name="图片占位符 42"/>
          <p:cNvPicPr>
            <a:picLocks noChangeAspect="1"/>
          </p:cNvPicPr>
          <p:nvPr/>
        </p:nvPicPr>
        <p:blipFill>
          <a:blip r:embed="rId2" cstate="print">
            <a:grayscl/>
            <a:extLst>
              <a:ext uri="{28A0092B-C50C-407E-A947-70E740481C1C}">
                <a14:useLocalDpi xmlns:a14="http://schemas.microsoft.com/office/drawing/2010/main" val="0"/>
              </a:ext>
            </a:extLst>
          </a:blip>
          <a:srcRect l="68" r="68"/>
          <a:stretch>
            <a:fillRect/>
          </a:stretch>
        </p:blipFill>
        <p:spPr>
          <a:xfrm>
            <a:off x="695326" y="1774999"/>
            <a:ext cx="5802753" cy="3873500"/>
          </a:xfrm>
          <a:prstGeom prst="rect">
            <a:avLst/>
          </a:prstGeom>
        </p:spPr>
      </p:pic>
      <p:sp>
        <p:nvSpPr>
          <p:cNvPr id="24" name="矩形 23"/>
          <p:cNvSpPr/>
          <p:nvPr/>
        </p:nvSpPr>
        <p:spPr>
          <a:xfrm>
            <a:off x="5396179" y="6067352"/>
            <a:ext cx="1240927" cy="349547"/>
          </a:xfrm>
          <a:prstGeom prst="rect">
            <a:avLst/>
          </a:prstGeom>
          <a:blipFill dpi="0" rotWithShape="1">
            <a:blip r:embed="rId3">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5" name="组合 24"/>
          <p:cNvGrpSpPr/>
          <p:nvPr/>
        </p:nvGrpSpPr>
        <p:grpSpPr>
          <a:xfrm>
            <a:off x="4388795" y="160439"/>
            <a:ext cx="3414409" cy="1118434"/>
            <a:chOff x="4388795" y="199351"/>
            <a:chExt cx="3414409" cy="1118434"/>
          </a:xfrm>
        </p:grpSpPr>
        <p:sp>
          <p:nvSpPr>
            <p:cNvPr id="26" name="矩形 25"/>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27" name="文本框 26"/>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02</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28" name="文本框 27"/>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13296086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63045" y="4115283"/>
            <a:ext cx="2157669" cy="539374"/>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 name="矩形 2"/>
          <p:cNvSpPr/>
          <p:nvPr/>
        </p:nvSpPr>
        <p:spPr>
          <a:xfrm>
            <a:off x="6186688" y="1622810"/>
            <a:ext cx="2157669" cy="599582"/>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4" name="组合 3"/>
          <p:cNvGrpSpPr/>
          <p:nvPr/>
        </p:nvGrpSpPr>
        <p:grpSpPr>
          <a:xfrm>
            <a:off x="1539402" y="4917037"/>
            <a:ext cx="9302769" cy="888155"/>
            <a:chOff x="6585159" y="1678126"/>
            <a:chExt cx="9302769" cy="888155"/>
          </a:xfrm>
        </p:grpSpPr>
        <p:sp>
          <p:nvSpPr>
            <p:cNvPr id="5" name="矩形 4"/>
            <p:cNvSpPr/>
            <p:nvPr/>
          </p:nvSpPr>
          <p:spPr>
            <a:xfrm>
              <a:off x="6585159" y="2030750"/>
              <a:ext cx="9302769"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用户可以在投影仪或者计算机上进行演示也可以将演示文稿打印出来制作成胶片以便应用到更广泛的领域中将演示文稿打印出来制作成胶片以便应用到更广泛的领域中</a:t>
              </a:r>
            </a:p>
          </p:txBody>
        </p:sp>
        <p:sp>
          <p:nvSpPr>
            <p:cNvPr id="6" name="矩形 5"/>
            <p:cNvSpPr/>
            <p:nvPr/>
          </p:nvSpPr>
          <p:spPr>
            <a:xfrm>
              <a:off x="6585160" y="1678126"/>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pic>
        <p:nvPicPr>
          <p:cNvPr id="7" name="图片占位符 17"/>
          <p:cNvPicPr>
            <a:picLocks noChangeAspect="1"/>
          </p:cNvPicPr>
          <p:nvPr/>
        </p:nvPicPr>
        <p:blipFill>
          <a:blip r:embed="rId2">
            <a:grayscl/>
            <a:extLst>
              <a:ext uri="{28A0092B-C50C-407E-A947-70E740481C1C}">
                <a14:useLocalDpi xmlns:a14="http://schemas.microsoft.com/office/drawing/2010/main" val="0"/>
              </a:ext>
            </a:extLst>
          </a:blip>
          <a:srcRect t="24578" b="24578"/>
          <a:stretch>
            <a:fillRect/>
          </a:stretch>
        </p:blipFill>
        <p:spPr>
          <a:xfrm>
            <a:off x="1539401" y="1619357"/>
            <a:ext cx="9128598" cy="3035300"/>
          </a:xfrm>
          <a:prstGeom prst="rect">
            <a:avLst/>
          </a:prstGeom>
        </p:spPr>
      </p:pic>
      <p:sp>
        <p:nvSpPr>
          <p:cNvPr id="8" name="矩形 7"/>
          <p:cNvSpPr/>
          <p:nvPr/>
        </p:nvSpPr>
        <p:spPr>
          <a:xfrm>
            <a:off x="5396179" y="6080231"/>
            <a:ext cx="1240927" cy="349547"/>
          </a:xfrm>
          <a:prstGeom prst="rect">
            <a:avLst/>
          </a:prstGeom>
          <a:blipFill dpi="0" rotWithShape="1">
            <a:blip r:embed="rId3">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9" name="组合 8"/>
          <p:cNvGrpSpPr/>
          <p:nvPr/>
        </p:nvGrpSpPr>
        <p:grpSpPr>
          <a:xfrm>
            <a:off x="4388795" y="160439"/>
            <a:ext cx="3414409" cy="1118434"/>
            <a:chOff x="4388795" y="199351"/>
            <a:chExt cx="3414409" cy="1118434"/>
          </a:xfrm>
        </p:grpSpPr>
        <p:sp>
          <p:nvSpPr>
            <p:cNvPr id="10" name="矩形 9"/>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11" name="文本框 10"/>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02</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12" name="文本框 11"/>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7823769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32690" y="4915393"/>
            <a:ext cx="2709422"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3" name="矩形 2"/>
          <p:cNvSpPr/>
          <p:nvPr/>
        </p:nvSpPr>
        <p:spPr>
          <a:xfrm>
            <a:off x="4746829" y="4915393"/>
            <a:ext cx="2709422"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4" name="矩形 3"/>
          <p:cNvSpPr/>
          <p:nvPr/>
        </p:nvSpPr>
        <p:spPr>
          <a:xfrm>
            <a:off x="8160968" y="4915393"/>
            <a:ext cx="2709422"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pic>
        <p:nvPicPr>
          <p:cNvPr id="5" name="图片占位符 17"/>
          <p:cNvPicPr>
            <a:picLocks noChangeAspect="1"/>
          </p:cNvPicPr>
          <p:nvPr/>
        </p:nvPicPr>
        <p:blipFill>
          <a:blip r:embed="rId2">
            <a:grayscl/>
            <a:extLst>
              <a:ext uri="{28A0092B-C50C-407E-A947-70E740481C1C}">
                <a14:useLocalDpi xmlns:a14="http://schemas.microsoft.com/office/drawing/2010/main" val="0"/>
              </a:ext>
            </a:extLst>
          </a:blip>
          <a:srcRect l="24394" r="24394"/>
          <a:stretch>
            <a:fillRect/>
          </a:stretch>
        </p:blipFill>
        <p:spPr>
          <a:xfrm>
            <a:off x="1332690" y="1626050"/>
            <a:ext cx="2709422" cy="3182775"/>
          </a:xfrm>
          <a:prstGeom prst="rect">
            <a:avLst/>
          </a:prstGeom>
        </p:spPr>
      </p:pic>
      <p:pic>
        <p:nvPicPr>
          <p:cNvPr id="6" name="图片占位符 19"/>
          <p:cNvPicPr>
            <a:picLocks noChangeAspect="1"/>
          </p:cNvPicPr>
          <p:nvPr/>
        </p:nvPicPr>
        <p:blipFill>
          <a:blip r:embed="rId3">
            <a:grayscl/>
            <a:extLst>
              <a:ext uri="{28A0092B-C50C-407E-A947-70E740481C1C}">
                <a14:useLocalDpi xmlns:a14="http://schemas.microsoft.com/office/drawing/2010/main" val="0"/>
              </a:ext>
            </a:extLst>
          </a:blip>
          <a:srcRect l="23043" r="23043"/>
          <a:stretch>
            <a:fillRect/>
          </a:stretch>
        </p:blipFill>
        <p:spPr>
          <a:xfrm>
            <a:off x="4746829" y="1626050"/>
            <a:ext cx="2709422" cy="3182775"/>
          </a:xfrm>
          <a:prstGeom prst="rect">
            <a:avLst/>
          </a:prstGeom>
        </p:spPr>
      </p:pic>
      <p:pic>
        <p:nvPicPr>
          <p:cNvPr id="7" name="图片占位符 21"/>
          <p:cNvPicPr>
            <a:picLocks noChangeAspect="1"/>
          </p:cNvPicPr>
          <p:nvPr/>
        </p:nvPicPr>
        <p:blipFill>
          <a:blip r:embed="rId4">
            <a:grayscl/>
            <a:extLst>
              <a:ext uri="{28A0092B-C50C-407E-A947-70E740481C1C}">
                <a14:useLocalDpi xmlns:a14="http://schemas.microsoft.com/office/drawing/2010/main" val="0"/>
              </a:ext>
            </a:extLst>
          </a:blip>
          <a:srcRect l="24372" r="24372"/>
          <a:stretch>
            <a:fillRect/>
          </a:stretch>
        </p:blipFill>
        <p:spPr>
          <a:xfrm>
            <a:off x="8160968" y="1626050"/>
            <a:ext cx="2709422" cy="3182775"/>
          </a:xfrm>
          <a:prstGeom prst="rect">
            <a:avLst/>
          </a:prstGeom>
        </p:spPr>
      </p:pic>
      <p:sp>
        <p:nvSpPr>
          <p:cNvPr id="8" name="矩形 7"/>
          <p:cNvSpPr/>
          <p:nvPr/>
        </p:nvSpPr>
        <p:spPr>
          <a:xfrm>
            <a:off x="5396179" y="6080231"/>
            <a:ext cx="1240927" cy="349547"/>
          </a:xfrm>
          <a:prstGeom prst="rect">
            <a:avLst/>
          </a:prstGeom>
          <a:blipFill dpi="0" rotWithShape="1">
            <a:blip r:embed="rId5">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9" name="组合 8"/>
          <p:cNvGrpSpPr/>
          <p:nvPr/>
        </p:nvGrpSpPr>
        <p:grpSpPr>
          <a:xfrm>
            <a:off x="4388795" y="160439"/>
            <a:ext cx="3414409" cy="1118434"/>
            <a:chOff x="4388795" y="199351"/>
            <a:chExt cx="3414409" cy="1118434"/>
          </a:xfrm>
        </p:grpSpPr>
        <p:sp>
          <p:nvSpPr>
            <p:cNvPr id="10" name="矩形 9"/>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11" name="文本框 10"/>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02</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12" name="文本框 11"/>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83448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854200" y="596900"/>
            <a:ext cx="8483600" cy="5664200"/>
          </a:xfrm>
          <a:prstGeom prst="rect">
            <a:avLst/>
          </a:prstGeom>
        </p:spPr>
      </p:pic>
      <p:sp>
        <p:nvSpPr>
          <p:cNvPr id="5" name="文本框 4"/>
          <p:cNvSpPr txBox="1"/>
          <p:nvPr/>
        </p:nvSpPr>
        <p:spPr>
          <a:xfrm>
            <a:off x="297171" y="3244334"/>
            <a:ext cx="1649811" cy="369332"/>
          </a:xfrm>
          <a:prstGeom prst="rect">
            <a:avLst/>
          </a:prstGeom>
          <a:noFill/>
        </p:spPr>
        <p:txBody>
          <a:bodyPr wrap="none" rtlCol="0">
            <a:spAutoFit/>
          </a:bodyPr>
          <a:lstStyle/>
          <a:p>
            <a:r>
              <a:rPr kumimoji="1" lang="zh-CN" altLang="en-US" dirty="0" smtClean="0">
                <a:latin typeface="PingFang SC" charset="-122"/>
                <a:ea typeface="PingFang SC" charset="-122"/>
                <a:cs typeface="PingFang SC" charset="-122"/>
              </a:rPr>
              <a:t>放置应用</a:t>
            </a:r>
            <a:r>
              <a:rPr kumimoji="1" lang="en-US" altLang="zh-CN" dirty="0" smtClean="0">
                <a:latin typeface="PingFang SC" charset="-122"/>
                <a:ea typeface="PingFang SC" charset="-122"/>
                <a:cs typeface="PingFang SC" charset="-122"/>
              </a:rPr>
              <a:t>Logo</a:t>
            </a:r>
            <a:endParaRPr kumimoji="1" lang="zh-CN" altLang="en-US" dirty="0">
              <a:latin typeface="PingFang SC" charset="-122"/>
              <a:ea typeface="PingFang SC" charset="-122"/>
              <a:cs typeface="PingFang SC" charset="-122"/>
            </a:endParaRPr>
          </a:p>
        </p:txBody>
      </p:sp>
    </p:spTree>
    <p:extLst>
      <p:ext uri="{BB962C8B-B14F-4D97-AF65-F5344CB8AC3E}">
        <p14:creationId xmlns:p14="http://schemas.microsoft.com/office/powerpoint/2010/main" val="18402453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p:nvPr/>
        </p:nvSpPr>
        <p:spPr>
          <a:xfrm>
            <a:off x="1751954" y="1104900"/>
            <a:ext cx="3506869" cy="4673580"/>
          </a:xfrm>
          <a:custGeom>
            <a:avLst/>
            <a:gdLst>
              <a:gd name="connsiteX0" fmla="*/ 0 w 3505845"/>
              <a:gd name="connsiteY0" fmla="*/ 0 h 4673580"/>
              <a:gd name="connsiteX1" fmla="*/ 3505845 w 3505845"/>
              <a:gd name="connsiteY1" fmla="*/ 0 h 4673580"/>
              <a:gd name="connsiteX2" fmla="*/ 3505845 w 3505845"/>
              <a:gd name="connsiteY2" fmla="*/ 4673580 h 4673580"/>
              <a:gd name="connsiteX3" fmla="*/ 0 w 3505845"/>
              <a:gd name="connsiteY3" fmla="*/ 4673580 h 4673580"/>
              <a:gd name="connsiteX4" fmla="*/ 0 w 3505845"/>
              <a:gd name="connsiteY4" fmla="*/ 0 h 4673580"/>
              <a:gd name="connsiteX0" fmla="*/ 0 w 3505845"/>
              <a:gd name="connsiteY0" fmla="*/ 0 h 4673580"/>
              <a:gd name="connsiteX1" fmla="*/ 3505845 w 3505845"/>
              <a:gd name="connsiteY1" fmla="*/ 0 h 4673580"/>
              <a:gd name="connsiteX2" fmla="*/ 3486795 w 3505845"/>
              <a:gd name="connsiteY2" fmla="*/ 2247900 h 4673580"/>
              <a:gd name="connsiteX3" fmla="*/ 3505845 w 3505845"/>
              <a:gd name="connsiteY3" fmla="*/ 4673580 h 4673580"/>
              <a:gd name="connsiteX4" fmla="*/ 0 w 3505845"/>
              <a:gd name="connsiteY4" fmla="*/ 4673580 h 4673580"/>
              <a:gd name="connsiteX5" fmla="*/ 0 w 3505845"/>
              <a:gd name="connsiteY5" fmla="*/ 0 h 4673580"/>
              <a:gd name="connsiteX0" fmla="*/ 0 w 3505845"/>
              <a:gd name="connsiteY0" fmla="*/ 0 h 4673580"/>
              <a:gd name="connsiteX1" fmla="*/ 3505845 w 3505845"/>
              <a:gd name="connsiteY1" fmla="*/ 0 h 4673580"/>
              <a:gd name="connsiteX2" fmla="*/ 3486795 w 3505845"/>
              <a:gd name="connsiteY2" fmla="*/ 2247900 h 4673580"/>
              <a:gd name="connsiteX3" fmla="*/ 3486795 w 3505845"/>
              <a:gd name="connsiteY3" fmla="*/ 3524250 h 4673580"/>
              <a:gd name="connsiteX4" fmla="*/ 3505845 w 3505845"/>
              <a:gd name="connsiteY4" fmla="*/ 4673580 h 4673580"/>
              <a:gd name="connsiteX5" fmla="*/ 0 w 3505845"/>
              <a:gd name="connsiteY5" fmla="*/ 4673580 h 4673580"/>
              <a:gd name="connsiteX6" fmla="*/ 0 w 3505845"/>
              <a:gd name="connsiteY6" fmla="*/ 0 h 4673580"/>
              <a:gd name="connsiteX0" fmla="*/ 0 w 3505845"/>
              <a:gd name="connsiteY0" fmla="*/ 0 h 4673580"/>
              <a:gd name="connsiteX1" fmla="*/ 3505845 w 3505845"/>
              <a:gd name="connsiteY1" fmla="*/ 0 h 4673580"/>
              <a:gd name="connsiteX2" fmla="*/ 3486795 w 3505845"/>
              <a:gd name="connsiteY2" fmla="*/ 2247900 h 4673580"/>
              <a:gd name="connsiteX3" fmla="*/ 3467745 w 3505845"/>
              <a:gd name="connsiteY3" fmla="*/ 2857500 h 4673580"/>
              <a:gd name="connsiteX4" fmla="*/ 3486795 w 3505845"/>
              <a:gd name="connsiteY4" fmla="*/ 3524250 h 4673580"/>
              <a:gd name="connsiteX5" fmla="*/ 3505845 w 3505845"/>
              <a:gd name="connsiteY5" fmla="*/ 4673580 h 4673580"/>
              <a:gd name="connsiteX6" fmla="*/ 0 w 3505845"/>
              <a:gd name="connsiteY6" fmla="*/ 4673580 h 4673580"/>
              <a:gd name="connsiteX7" fmla="*/ 0 w 3505845"/>
              <a:gd name="connsiteY7" fmla="*/ 0 h 4673580"/>
              <a:gd name="connsiteX0" fmla="*/ 3467745 w 3559185"/>
              <a:gd name="connsiteY0" fmla="*/ 2857500 h 4673580"/>
              <a:gd name="connsiteX1" fmla="*/ 3486795 w 3559185"/>
              <a:gd name="connsiteY1" fmla="*/ 3524250 h 4673580"/>
              <a:gd name="connsiteX2" fmla="*/ 3505845 w 3559185"/>
              <a:gd name="connsiteY2" fmla="*/ 4673580 h 4673580"/>
              <a:gd name="connsiteX3" fmla="*/ 0 w 3559185"/>
              <a:gd name="connsiteY3" fmla="*/ 4673580 h 4673580"/>
              <a:gd name="connsiteX4" fmla="*/ 0 w 3559185"/>
              <a:gd name="connsiteY4" fmla="*/ 0 h 4673580"/>
              <a:gd name="connsiteX5" fmla="*/ 3505845 w 3559185"/>
              <a:gd name="connsiteY5" fmla="*/ 0 h 4673580"/>
              <a:gd name="connsiteX6" fmla="*/ 3486795 w 3559185"/>
              <a:gd name="connsiteY6" fmla="*/ 2247900 h 4673580"/>
              <a:gd name="connsiteX7" fmla="*/ 3559185 w 3559185"/>
              <a:gd name="connsiteY7" fmla="*/ 2948940 h 4673580"/>
              <a:gd name="connsiteX0" fmla="*/ 3467745 w 3505845"/>
              <a:gd name="connsiteY0" fmla="*/ 2857500 h 4673580"/>
              <a:gd name="connsiteX1" fmla="*/ 3486795 w 3505845"/>
              <a:gd name="connsiteY1" fmla="*/ 3524250 h 4673580"/>
              <a:gd name="connsiteX2" fmla="*/ 3505845 w 3505845"/>
              <a:gd name="connsiteY2" fmla="*/ 4673580 h 4673580"/>
              <a:gd name="connsiteX3" fmla="*/ 0 w 3505845"/>
              <a:gd name="connsiteY3" fmla="*/ 4673580 h 4673580"/>
              <a:gd name="connsiteX4" fmla="*/ 0 w 3505845"/>
              <a:gd name="connsiteY4" fmla="*/ 0 h 4673580"/>
              <a:gd name="connsiteX5" fmla="*/ 3505845 w 3505845"/>
              <a:gd name="connsiteY5" fmla="*/ 0 h 4673580"/>
              <a:gd name="connsiteX6" fmla="*/ 3486795 w 3505845"/>
              <a:gd name="connsiteY6" fmla="*/ 2247900 h 4673580"/>
              <a:gd name="connsiteX0" fmla="*/ 3486795 w 3505845"/>
              <a:gd name="connsiteY0" fmla="*/ 3524250 h 4673580"/>
              <a:gd name="connsiteX1" fmla="*/ 3505845 w 3505845"/>
              <a:gd name="connsiteY1" fmla="*/ 4673580 h 4673580"/>
              <a:gd name="connsiteX2" fmla="*/ 0 w 3505845"/>
              <a:gd name="connsiteY2" fmla="*/ 4673580 h 4673580"/>
              <a:gd name="connsiteX3" fmla="*/ 0 w 3505845"/>
              <a:gd name="connsiteY3" fmla="*/ 0 h 4673580"/>
              <a:gd name="connsiteX4" fmla="*/ 3505845 w 3505845"/>
              <a:gd name="connsiteY4" fmla="*/ 0 h 4673580"/>
              <a:gd name="connsiteX5" fmla="*/ 3486795 w 3505845"/>
              <a:gd name="connsiteY5" fmla="*/ 2247900 h 4673580"/>
              <a:gd name="connsiteX0" fmla="*/ 3515978 w 3515978"/>
              <a:gd name="connsiteY0" fmla="*/ 3524250 h 4673580"/>
              <a:gd name="connsiteX1" fmla="*/ 3505845 w 3515978"/>
              <a:gd name="connsiteY1" fmla="*/ 4673580 h 4673580"/>
              <a:gd name="connsiteX2" fmla="*/ 0 w 3515978"/>
              <a:gd name="connsiteY2" fmla="*/ 4673580 h 4673580"/>
              <a:gd name="connsiteX3" fmla="*/ 0 w 3515978"/>
              <a:gd name="connsiteY3" fmla="*/ 0 h 4673580"/>
              <a:gd name="connsiteX4" fmla="*/ 3505845 w 3515978"/>
              <a:gd name="connsiteY4" fmla="*/ 0 h 4673580"/>
              <a:gd name="connsiteX5" fmla="*/ 3486795 w 3515978"/>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86795 w 3506869"/>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47900 h 4673580"/>
              <a:gd name="connsiteX0" fmla="*/ 3506250 w 3525963"/>
              <a:gd name="connsiteY0" fmla="*/ 3524250 h 4673580"/>
              <a:gd name="connsiteX1" fmla="*/ 3505845 w 3525963"/>
              <a:gd name="connsiteY1" fmla="*/ 4673580 h 4673580"/>
              <a:gd name="connsiteX2" fmla="*/ 0 w 3525963"/>
              <a:gd name="connsiteY2" fmla="*/ 4673580 h 4673580"/>
              <a:gd name="connsiteX3" fmla="*/ 0 w 3525963"/>
              <a:gd name="connsiteY3" fmla="*/ 0 h 4673580"/>
              <a:gd name="connsiteX4" fmla="*/ 3505845 w 3525963"/>
              <a:gd name="connsiteY4" fmla="*/ 0 h 4673580"/>
              <a:gd name="connsiteX5" fmla="*/ 3525706 w 3525963"/>
              <a:gd name="connsiteY5" fmla="*/ 2257628 h 4673580"/>
              <a:gd name="connsiteX0" fmla="*/ 3506250 w 3516372"/>
              <a:gd name="connsiteY0" fmla="*/ 3524250 h 4673580"/>
              <a:gd name="connsiteX1" fmla="*/ 3505845 w 3516372"/>
              <a:gd name="connsiteY1" fmla="*/ 4673580 h 4673580"/>
              <a:gd name="connsiteX2" fmla="*/ 0 w 3516372"/>
              <a:gd name="connsiteY2" fmla="*/ 4673580 h 4673580"/>
              <a:gd name="connsiteX3" fmla="*/ 0 w 3516372"/>
              <a:gd name="connsiteY3" fmla="*/ 0 h 4673580"/>
              <a:gd name="connsiteX4" fmla="*/ 3505845 w 3516372"/>
              <a:gd name="connsiteY4" fmla="*/ 0 h 4673580"/>
              <a:gd name="connsiteX5" fmla="*/ 3515978 w 3516372"/>
              <a:gd name="connsiteY5" fmla="*/ 2257628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57628 h 4673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6869" h="4673580">
                <a:moveTo>
                  <a:pt x="3506250" y="3524250"/>
                </a:moveTo>
                <a:cubicBezTo>
                  <a:pt x="3502872" y="3907360"/>
                  <a:pt x="3509223" y="4290470"/>
                  <a:pt x="3505845" y="4673580"/>
                </a:cubicBezTo>
                <a:lnTo>
                  <a:pt x="0" y="4673580"/>
                </a:lnTo>
                <a:lnTo>
                  <a:pt x="0" y="0"/>
                </a:lnTo>
                <a:lnTo>
                  <a:pt x="3505845" y="0"/>
                </a:lnTo>
                <a:cubicBezTo>
                  <a:pt x="3502738" y="749300"/>
                  <a:pt x="3499630" y="1508328"/>
                  <a:pt x="3496523" y="2257628"/>
                </a:cubicBezTo>
              </a:path>
            </a:pathLst>
          </a:custGeom>
          <a:noFill/>
          <a:ln w="1270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5" name="组合 4"/>
          <p:cNvGrpSpPr/>
          <p:nvPr/>
        </p:nvGrpSpPr>
        <p:grpSpPr>
          <a:xfrm rot="16200000">
            <a:off x="8840821" y="5324522"/>
            <a:ext cx="453958" cy="453958"/>
            <a:chOff x="5869021" y="5872413"/>
            <a:chExt cx="453958" cy="453958"/>
          </a:xfrm>
        </p:grpSpPr>
        <p:sp>
          <p:nvSpPr>
            <p:cNvPr id="6" name="矩形 5"/>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 name="箭头: V 形 4"/>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grpSp>
      <p:sp>
        <p:nvSpPr>
          <p:cNvPr id="8" name="文本框 7"/>
          <p:cNvSpPr txBox="1"/>
          <p:nvPr/>
        </p:nvSpPr>
        <p:spPr>
          <a:xfrm>
            <a:off x="3504877" y="3602275"/>
            <a:ext cx="5839795" cy="769441"/>
          </a:xfrm>
          <a:prstGeom prst="rect">
            <a:avLst/>
          </a:prstGeom>
          <a:noFill/>
        </p:spPr>
        <p:txBody>
          <a:bodyPr wrap="square" rtlCol="0">
            <a:spAutoFit/>
            <a:scene3d>
              <a:camera prst="orthographicFront"/>
              <a:lightRig rig="threePt" dir="t">
                <a:rot lat="0" lon="0" rev="0"/>
              </a:lightRig>
            </a:scene3d>
            <a:sp3d contourW="12700"/>
          </a:bodyPr>
          <a:lstStyle/>
          <a:p>
            <a:r>
              <a:rPr lang="zh-CN" altLang="en-US" sz="4400" b="1" dirty="0">
                <a:solidFill>
                  <a:srgbClr val="EA0000"/>
                </a:solidFill>
                <a:latin typeface="微软雅黑" panose="020B0503020204020204" pitchFamily="34" charset="-122"/>
                <a:ea typeface="微软雅黑" panose="020B0503020204020204" pitchFamily="34" charset="-122"/>
              </a:rPr>
              <a:t>标题文字添加此处</a:t>
            </a:r>
          </a:p>
        </p:txBody>
      </p:sp>
      <p:sp>
        <p:nvSpPr>
          <p:cNvPr id="9" name="文本框 8"/>
          <p:cNvSpPr txBox="1"/>
          <p:nvPr/>
        </p:nvSpPr>
        <p:spPr>
          <a:xfrm>
            <a:off x="2223069" y="1924346"/>
            <a:ext cx="4463481" cy="923330"/>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5400" b="1" dirty="0">
                <a:latin typeface="微软雅黑" panose="020B0503020204020204" pitchFamily="34" charset="-122"/>
                <a:ea typeface="微软雅黑" panose="020B0503020204020204" pitchFamily="34" charset="-122"/>
              </a:rPr>
              <a:t>PART 03</a:t>
            </a:r>
            <a:endParaRPr lang="zh-CN" altLang="en-US" sz="5400" b="1"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40821" y="1104900"/>
            <a:ext cx="1628258" cy="464734"/>
          </a:xfrm>
          <a:prstGeom prst="rect">
            <a:avLst/>
          </a:prstGeom>
        </p:spPr>
      </p:pic>
    </p:spTree>
    <p:extLst>
      <p:ext uri="{BB962C8B-B14F-4D97-AF65-F5344CB8AC3E}">
        <p14:creationId xmlns:p14="http://schemas.microsoft.com/office/powerpoint/2010/main" val="11220036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占位符 28"/>
          <p:cNvPicPr>
            <a:picLocks noChangeAspect="1"/>
          </p:cNvPicPr>
          <p:nvPr/>
        </p:nvPicPr>
        <p:blipFill>
          <a:blip r:embed="rId2" cstate="print">
            <a:extLst>
              <a:ext uri="{28A0092B-C50C-407E-A947-70E740481C1C}">
                <a14:useLocalDpi xmlns:a14="http://schemas.microsoft.com/office/drawing/2010/main" val="0"/>
              </a:ext>
            </a:extLst>
          </a:blip>
          <a:srcRect l="21865" r="21865"/>
          <a:stretch>
            <a:fillRect/>
          </a:stretch>
        </p:blipFill>
        <p:spPr>
          <a:xfrm>
            <a:off x="1709548" y="1704070"/>
            <a:ext cx="1473200" cy="1473200"/>
          </a:xfrm>
          <a:prstGeom prst="rect">
            <a:avLst/>
          </a:prstGeom>
        </p:spPr>
      </p:pic>
      <p:pic>
        <p:nvPicPr>
          <p:cNvPr id="3" name="图片占位符 36"/>
          <p:cNvPicPr>
            <a:picLocks noChangeAspect="1"/>
          </p:cNvPicPr>
          <p:nvPr/>
        </p:nvPicPr>
        <p:blipFill>
          <a:blip r:embed="rId3">
            <a:extLst>
              <a:ext uri="{28A0092B-C50C-407E-A947-70E740481C1C}">
                <a14:useLocalDpi xmlns:a14="http://schemas.microsoft.com/office/drawing/2010/main" val="0"/>
              </a:ext>
            </a:extLst>
          </a:blip>
          <a:srcRect l="16667" r="16667"/>
          <a:stretch>
            <a:fillRect/>
          </a:stretch>
        </p:blipFill>
        <p:spPr>
          <a:xfrm>
            <a:off x="6498078" y="1704070"/>
            <a:ext cx="1473200" cy="1473200"/>
          </a:xfrm>
          <a:prstGeom prst="rect">
            <a:avLst/>
          </a:prstGeom>
        </p:spPr>
      </p:pic>
      <p:pic>
        <p:nvPicPr>
          <p:cNvPr id="4" name="图片占位符 38"/>
          <p:cNvPicPr>
            <a:picLocks noChangeAspect="1"/>
          </p:cNvPicPr>
          <p:nvPr/>
        </p:nvPicPr>
        <p:blipFill>
          <a:blip r:embed="rId4">
            <a:extLst>
              <a:ext uri="{28A0092B-C50C-407E-A947-70E740481C1C}">
                <a14:useLocalDpi xmlns:a14="http://schemas.microsoft.com/office/drawing/2010/main" val="0"/>
              </a:ext>
            </a:extLst>
          </a:blip>
          <a:srcRect l="16667" r="16667"/>
          <a:stretch>
            <a:fillRect/>
          </a:stretch>
        </p:blipFill>
        <p:spPr>
          <a:xfrm>
            <a:off x="8892343" y="2440670"/>
            <a:ext cx="1473200" cy="1473200"/>
          </a:xfrm>
          <a:custGeom>
            <a:avLst/>
            <a:gdLst>
              <a:gd name="connsiteX0" fmla="*/ 0 w 1473200"/>
              <a:gd name="connsiteY0" fmla="*/ 0 h 1473200"/>
              <a:gd name="connsiteX1" fmla="*/ 1473200 w 1473200"/>
              <a:gd name="connsiteY1" fmla="*/ 0 h 1473200"/>
              <a:gd name="connsiteX2" fmla="*/ 1473200 w 1473200"/>
              <a:gd name="connsiteY2" fmla="*/ 1473200 h 1473200"/>
              <a:gd name="connsiteX3" fmla="*/ 0 w 1473200"/>
              <a:gd name="connsiteY3" fmla="*/ 1473200 h 1473200"/>
            </a:gdLst>
            <a:ahLst/>
            <a:cxnLst>
              <a:cxn ang="0">
                <a:pos x="connsiteX0" y="connsiteY0"/>
              </a:cxn>
              <a:cxn ang="0">
                <a:pos x="connsiteX1" y="connsiteY1"/>
              </a:cxn>
              <a:cxn ang="0">
                <a:pos x="connsiteX2" y="connsiteY2"/>
              </a:cxn>
              <a:cxn ang="0">
                <a:pos x="connsiteX3" y="connsiteY3"/>
              </a:cxn>
            </a:cxnLst>
            <a:rect l="l" t="t" r="r" b="b"/>
            <a:pathLst>
              <a:path w="1473200" h="1473200">
                <a:moveTo>
                  <a:pt x="0" y="0"/>
                </a:moveTo>
                <a:lnTo>
                  <a:pt x="1473200" y="0"/>
                </a:lnTo>
                <a:lnTo>
                  <a:pt x="1473200" y="1473200"/>
                </a:lnTo>
                <a:lnTo>
                  <a:pt x="0" y="1473200"/>
                </a:lnTo>
                <a:close/>
              </a:path>
            </a:pathLst>
          </a:custGeom>
        </p:spPr>
      </p:pic>
      <p:pic>
        <p:nvPicPr>
          <p:cNvPr id="5" name="图片占位符 34"/>
          <p:cNvPicPr>
            <a:picLocks noChangeAspect="1"/>
          </p:cNvPicPr>
          <p:nvPr/>
        </p:nvPicPr>
        <p:blipFill>
          <a:blip r:embed="rId5">
            <a:extLst>
              <a:ext uri="{28A0092B-C50C-407E-A947-70E740481C1C}">
                <a14:useLocalDpi xmlns:a14="http://schemas.microsoft.com/office/drawing/2010/main" val="0"/>
              </a:ext>
            </a:extLst>
          </a:blip>
          <a:srcRect l="16667" r="16667"/>
          <a:stretch>
            <a:fillRect/>
          </a:stretch>
        </p:blipFill>
        <p:spPr>
          <a:xfrm>
            <a:off x="4103813" y="2440670"/>
            <a:ext cx="1473200" cy="1473200"/>
          </a:xfrm>
          <a:prstGeom prst="rect">
            <a:avLst/>
          </a:prstGeom>
        </p:spPr>
      </p:pic>
      <p:cxnSp>
        <p:nvCxnSpPr>
          <p:cNvPr id="6" name="直接连接符 5"/>
          <p:cNvCxnSpPr>
            <a:cxnSpLocks/>
          </p:cNvCxnSpPr>
          <p:nvPr/>
        </p:nvCxnSpPr>
        <p:spPr>
          <a:xfrm rot="5400000" flipH="1">
            <a:off x="2088963" y="3570969"/>
            <a:ext cx="714371" cy="0"/>
          </a:xfrm>
          <a:prstGeom prst="line">
            <a:avLst/>
          </a:prstGeom>
          <a:ln>
            <a:solidFill>
              <a:srgbClr val="EA0000"/>
            </a:solidFill>
            <a:headEnd type="oval"/>
          </a:ln>
        </p:spPr>
        <p:style>
          <a:lnRef idx="1">
            <a:schemeClr val="accent1"/>
          </a:lnRef>
          <a:fillRef idx="0">
            <a:schemeClr val="accent1"/>
          </a:fillRef>
          <a:effectRef idx="0">
            <a:schemeClr val="accent1"/>
          </a:effectRef>
          <a:fontRef idx="minor">
            <a:schemeClr val="tx1"/>
          </a:fontRef>
        </p:style>
      </p:cxnSp>
      <p:cxnSp>
        <p:nvCxnSpPr>
          <p:cNvPr id="7" name="直接连接符 6"/>
          <p:cNvCxnSpPr>
            <a:cxnSpLocks/>
          </p:cNvCxnSpPr>
          <p:nvPr/>
        </p:nvCxnSpPr>
        <p:spPr>
          <a:xfrm rot="5400000" flipH="1">
            <a:off x="6877493" y="3570969"/>
            <a:ext cx="714371" cy="0"/>
          </a:xfrm>
          <a:prstGeom prst="line">
            <a:avLst/>
          </a:prstGeom>
          <a:ln>
            <a:solidFill>
              <a:srgbClr val="EA0000"/>
            </a:solidFill>
            <a:headEnd type="oval"/>
          </a:ln>
        </p:spPr>
        <p:style>
          <a:lnRef idx="1">
            <a:schemeClr val="accent1"/>
          </a:lnRef>
          <a:fillRef idx="0">
            <a:schemeClr val="accent1"/>
          </a:fillRef>
          <a:effectRef idx="0">
            <a:schemeClr val="accent1"/>
          </a:effectRef>
          <a:fontRef idx="minor">
            <a:schemeClr val="tx1"/>
          </a:fontRef>
        </p:style>
      </p:cxnSp>
      <p:cxnSp>
        <p:nvCxnSpPr>
          <p:cNvPr id="8" name="直接连接符 7"/>
          <p:cNvCxnSpPr>
            <a:cxnSpLocks/>
          </p:cNvCxnSpPr>
          <p:nvPr/>
        </p:nvCxnSpPr>
        <p:spPr>
          <a:xfrm rot="5400000" flipH="1">
            <a:off x="4483227" y="4319999"/>
            <a:ext cx="714371" cy="0"/>
          </a:xfrm>
          <a:prstGeom prst="line">
            <a:avLst/>
          </a:prstGeom>
          <a:ln>
            <a:solidFill>
              <a:srgbClr val="EA0000"/>
            </a:solidFill>
            <a:headEnd type="oval"/>
          </a:ln>
        </p:spPr>
        <p:style>
          <a:lnRef idx="1">
            <a:schemeClr val="accent1"/>
          </a:lnRef>
          <a:fillRef idx="0">
            <a:schemeClr val="accent1"/>
          </a:fillRef>
          <a:effectRef idx="0">
            <a:schemeClr val="accent1"/>
          </a:effectRef>
          <a:fontRef idx="minor">
            <a:schemeClr val="tx1"/>
          </a:fontRef>
        </p:style>
      </p:cxnSp>
      <p:cxnSp>
        <p:nvCxnSpPr>
          <p:cNvPr id="9" name="直接连接符 8"/>
          <p:cNvCxnSpPr>
            <a:cxnSpLocks/>
          </p:cNvCxnSpPr>
          <p:nvPr/>
        </p:nvCxnSpPr>
        <p:spPr>
          <a:xfrm rot="5400000" flipH="1">
            <a:off x="9271758" y="4320000"/>
            <a:ext cx="714371" cy="0"/>
          </a:xfrm>
          <a:prstGeom prst="line">
            <a:avLst/>
          </a:prstGeom>
          <a:ln>
            <a:solidFill>
              <a:srgbClr val="EA0000"/>
            </a:solidFill>
            <a:headEnd type="ova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891322" y="1917646"/>
            <a:ext cx="1138678" cy="1384995"/>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lvl="0" algn="ctr">
              <a:defRPr/>
            </a:pPr>
            <a:r>
              <a:rPr lang="zh-CN" altLang="en-US" sz="2800" b="1" dirty="0">
                <a:solidFill>
                  <a:schemeClr val="bg1"/>
                </a:solidFill>
                <a:latin typeface="微软雅黑" panose="020B0503020204020204" pitchFamily="34" charset="-122"/>
                <a:ea typeface="微软雅黑" panose="020B0503020204020204" pitchFamily="34" charset="-122"/>
              </a:rPr>
              <a:t>文字</a:t>
            </a:r>
            <a:endParaRPr lang="en-US" altLang="zh-CN" sz="2800" b="1" dirty="0">
              <a:solidFill>
                <a:schemeClr val="bg1"/>
              </a:solidFill>
              <a:latin typeface="微软雅黑" panose="020B0503020204020204" pitchFamily="34" charset="-122"/>
              <a:ea typeface="微软雅黑" panose="020B0503020204020204" pitchFamily="34" charset="-122"/>
            </a:endParaRPr>
          </a:p>
          <a:p>
            <a:pPr algn="ctr">
              <a:defRPr/>
            </a:pPr>
            <a:r>
              <a:rPr lang="zh-CN" altLang="en-US" sz="2800" b="1" dirty="0">
                <a:solidFill>
                  <a:schemeClr val="bg1"/>
                </a:solidFill>
                <a:latin typeface="微软雅黑" panose="020B0503020204020204" pitchFamily="34" charset="-122"/>
                <a:ea typeface="微软雅黑" panose="020B0503020204020204" pitchFamily="34" charset="-122"/>
              </a:rPr>
              <a:t>文字</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11" name="矩形 10"/>
          <p:cNvSpPr/>
          <p:nvPr/>
        </p:nvSpPr>
        <p:spPr>
          <a:xfrm>
            <a:off x="1233162" y="4023206"/>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2" name="矩形 11"/>
          <p:cNvSpPr/>
          <p:nvPr/>
        </p:nvSpPr>
        <p:spPr>
          <a:xfrm>
            <a:off x="6007179" y="4023206"/>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3" name="矩形 12"/>
          <p:cNvSpPr/>
          <p:nvPr/>
        </p:nvSpPr>
        <p:spPr>
          <a:xfrm>
            <a:off x="3614127" y="4759806"/>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4" name="矩形 13"/>
          <p:cNvSpPr/>
          <p:nvPr/>
        </p:nvSpPr>
        <p:spPr>
          <a:xfrm>
            <a:off x="8406953" y="4745292"/>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5" name="文本框 14"/>
          <p:cNvSpPr txBox="1"/>
          <p:nvPr/>
        </p:nvSpPr>
        <p:spPr>
          <a:xfrm>
            <a:off x="6665339" y="1917646"/>
            <a:ext cx="1138678" cy="1384995"/>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lvl="0" algn="ctr">
              <a:defRPr/>
            </a:pPr>
            <a:r>
              <a:rPr lang="zh-CN" altLang="en-US" sz="2800" b="1" dirty="0">
                <a:solidFill>
                  <a:schemeClr val="bg1"/>
                </a:solidFill>
                <a:latin typeface="微软雅黑" panose="020B0503020204020204" pitchFamily="34" charset="-122"/>
                <a:ea typeface="微软雅黑" panose="020B0503020204020204" pitchFamily="34" charset="-122"/>
              </a:rPr>
              <a:t>文字</a:t>
            </a:r>
            <a:endParaRPr lang="en-US" altLang="zh-CN" sz="2800" b="1" dirty="0">
              <a:solidFill>
                <a:schemeClr val="bg1"/>
              </a:solidFill>
              <a:latin typeface="微软雅黑" panose="020B0503020204020204" pitchFamily="34" charset="-122"/>
              <a:ea typeface="微软雅黑" panose="020B0503020204020204" pitchFamily="34" charset="-122"/>
            </a:endParaRPr>
          </a:p>
          <a:p>
            <a:pPr algn="ctr">
              <a:defRPr/>
            </a:pPr>
            <a:r>
              <a:rPr lang="zh-CN" altLang="en-US" sz="2800" b="1" dirty="0">
                <a:solidFill>
                  <a:schemeClr val="bg1"/>
                </a:solidFill>
                <a:latin typeface="微软雅黑" panose="020B0503020204020204" pitchFamily="34" charset="-122"/>
                <a:ea typeface="微软雅黑" panose="020B0503020204020204" pitchFamily="34" charset="-122"/>
              </a:rPr>
              <a:t>文字</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16" name="文本框 15"/>
          <p:cNvSpPr txBox="1"/>
          <p:nvPr/>
        </p:nvSpPr>
        <p:spPr>
          <a:xfrm>
            <a:off x="4271073" y="2707845"/>
            <a:ext cx="1138678" cy="1384995"/>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lvl="0" algn="ctr">
              <a:defRPr/>
            </a:pPr>
            <a:r>
              <a:rPr lang="zh-CN" altLang="en-US" sz="2800" b="1" dirty="0">
                <a:solidFill>
                  <a:schemeClr val="bg1"/>
                </a:solidFill>
                <a:latin typeface="微软雅黑" panose="020B0503020204020204" pitchFamily="34" charset="-122"/>
                <a:ea typeface="微软雅黑" panose="020B0503020204020204" pitchFamily="34" charset="-122"/>
              </a:rPr>
              <a:t>文字</a:t>
            </a:r>
            <a:endParaRPr lang="en-US" altLang="zh-CN" sz="2800" b="1" dirty="0">
              <a:solidFill>
                <a:schemeClr val="bg1"/>
              </a:solidFill>
              <a:latin typeface="微软雅黑" panose="020B0503020204020204" pitchFamily="34" charset="-122"/>
              <a:ea typeface="微软雅黑" panose="020B0503020204020204" pitchFamily="34" charset="-122"/>
            </a:endParaRPr>
          </a:p>
          <a:p>
            <a:pPr algn="ctr">
              <a:defRPr/>
            </a:pPr>
            <a:r>
              <a:rPr lang="zh-CN" altLang="en-US" sz="2800" b="1" dirty="0">
                <a:solidFill>
                  <a:schemeClr val="bg1"/>
                </a:solidFill>
                <a:latin typeface="微软雅黑" panose="020B0503020204020204" pitchFamily="34" charset="-122"/>
                <a:ea typeface="微软雅黑" panose="020B0503020204020204" pitchFamily="34" charset="-122"/>
              </a:rPr>
              <a:t>文字</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17" name="文本框 16"/>
          <p:cNvSpPr txBox="1"/>
          <p:nvPr/>
        </p:nvSpPr>
        <p:spPr>
          <a:xfrm>
            <a:off x="9045090" y="2707845"/>
            <a:ext cx="1138678" cy="1384995"/>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文字</a:t>
            </a:r>
            <a:endParaRPr kumimoji="0" lang="en-US" altLang="zh-CN" sz="2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a:p>
            <a:pPr algn="ctr">
              <a:defRPr/>
            </a:pPr>
            <a:r>
              <a:rPr lang="zh-CN" altLang="en-US" sz="2800" b="1" dirty="0">
                <a:solidFill>
                  <a:schemeClr val="bg1"/>
                </a:solidFill>
                <a:latin typeface="微软雅黑" panose="020B0503020204020204" pitchFamily="34" charset="-122"/>
                <a:ea typeface="微软雅黑" panose="020B0503020204020204" pitchFamily="34" charset="-122"/>
              </a:rPr>
              <a:t>文字</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18" name="矩形 17"/>
          <p:cNvSpPr/>
          <p:nvPr/>
        </p:nvSpPr>
        <p:spPr>
          <a:xfrm>
            <a:off x="5396179" y="6080231"/>
            <a:ext cx="1240927" cy="349547"/>
          </a:xfrm>
          <a:prstGeom prst="rect">
            <a:avLst/>
          </a:prstGeom>
          <a:blipFill dpi="0" rotWithShape="1">
            <a:blip r:embed="rId6">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9" name="组合 18"/>
          <p:cNvGrpSpPr/>
          <p:nvPr/>
        </p:nvGrpSpPr>
        <p:grpSpPr>
          <a:xfrm>
            <a:off x="4388795" y="160439"/>
            <a:ext cx="3414409" cy="1118434"/>
            <a:chOff x="4388795" y="199351"/>
            <a:chExt cx="3414409" cy="1118434"/>
          </a:xfrm>
        </p:grpSpPr>
        <p:sp>
          <p:nvSpPr>
            <p:cNvPr id="20" name="矩形 19"/>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21" name="文本框 20"/>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03</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22" name="文本框 21"/>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40763584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4801" y="2167723"/>
            <a:ext cx="3054361" cy="3078747"/>
          </a:xfrm>
          <a:prstGeom prst="rect">
            <a:avLst/>
          </a:prstGeom>
        </p:spPr>
      </p:pic>
      <p:grpSp>
        <p:nvGrpSpPr>
          <p:cNvPr id="3" name="组合 2"/>
          <p:cNvGrpSpPr/>
          <p:nvPr/>
        </p:nvGrpSpPr>
        <p:grpSpPr>
          <a:xfrm>
            <a:off x="7869676" y="3867514"/>
            <a:ext cx="2812837" cy="1109754"/>
            <a:chOff x="6585159" y="1678126"/>
            <a:chExt cx="2812837" cy="1109754"/>
          </a:xfrm>
        </p:grpSpPr>
        <p:sp>
          <p:nvSpPr>
            <p:cNvPr id="4" name="矩形 3"/>
            <p:cNvSpPr/>
            <p:nvPr/>
          </p:nvSpPr>
          <p:spPr>
            <a:xfrm>
              <a:off x="6585159" y="2030750"/>
              <a:ext cx="2812837"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5" name="矩形 4"/>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6" name="组合 5"/>
          <p:cNvGrpSpPr/>
          <p:nvPr/>
        </p:nvGrpSpPr>
        <p:grpSpPr>
          <a:xfrm>
            <a:off x="7869676" y="2438748"/>
            <a:ext cx="2812837" cy="1109754"/>
            <a:chOff x="6585159" y="1678126"/>
            <a:chExt cx="2812837" cy="1109754"/>
          </a:xfrm>
        </p:grpSpPr>
        <p:sp>
          <p:nvSpPr>
            <p:cNvPr id="7" name="矩形 6"/>
            <p:cNvSpPr/>
            <p:nvPr/>
          </p:nvSpPr>
          <p:spPr>
            <a:xfrm>
              <a:off x="6585159" y="2030750"/>
              <a:ext cx="2812837"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8" name="矩形 7"/>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9" name="组合 8"/>
          <p:cNvGrpSpPr/>
          <p:nvPr/>
        </p:nvGrpSpPr>
        <p:grpSpPr>
          <a:xfrm>
            <a:off x="1227127" y="2241063"/>
            <a:ext cx="2812837" cy="2890762"/>
            <a:chOff x="6585159" y="1837632"/>
            <a:chExt cx="2812837" cy="2890762"/>
          </a:xfrm>
        </p:grpSpPr>
        <p:sp>
          <p:nvSpPr>
            <p:cNvPr id="10" name="矩形 9"/>
            <p:cNvSpPr/>
            <p:nvPr/>
          </p:nvSpPr>
          <p:spPr>
            <a:xfrm>
              <a:off x="6585159" y="2190256"/>
              <a:ext cx="2812837" cy="7571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1" name="矩形 10"/>
            <p:cNvSpPr/>
            <p:nvPr/>
          </p:nvSpPr>
          <p:spPr>
            <a:xfrm>
              <a:off x="7156022" y="1837632"/>
              <a:ext cx="2241974" cy="42473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sp>
          <p:nvSpPr>
            <p:cNvPr id="12" name="矩形 11"/>
            <p:cNvSpPr/>
            <p:nvPr/>
          </p:nvSpPr>
          <p:spPr>
            <a:xfrm>
              <a:off x="6585159" y="3971264"/>
              <a:ext cx="2812837" cy="7571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3" name="矩形 12"/>
            <p:cNvSpPr/>
            <p:nvPr/>
          </p:nvSpPr>
          <p:spPr>
            <a:xfrm>
              <a:off x="7156022" y="3618640"/>
              <a:ext cx="2241974" cy="42473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sp>
        <p:nvSpPr>
          <p:cNvPr id="14" name="矩形 13"/>
          <p:cNvSpPr/>
          <p:nvPr/>
        </p:nvSpPr>
        <p:spPr>
          <a:xfrm>
            <a:off x="5396179" y="6080231"/>
            <a:ext cx="1240927" cy="349547"/>
          </a:xfrm>
          <a:prstGeom prst="rect">
            <a:avLst/>
          </a:prstGeom>
          <a:blipFill dpi="0" rotWithShape="1">
            <a:blip r:embed="rId3">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5" name="组合 14"/>
          <p:cNvGrpSpPr/>
          <p:nvPr/>
        </p:nvGrpSpPr>
        <p:grpSpPr>
          <a:xfrm>
            <a:off x="4388795" y="160439"/>
            <a:ext cx="3414409" cy="1118434"/>
            <a:chOff x="4388795" y="199351"/>
            <a:chExt cx="3414409" cy="1118434"/>
          </a:xfrm>
        </p:grpSpPr>
        <p:sp>
          <p:nvSpPr>
            <p:cNvPr id="16" name="矩形 15"/>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17" name="文本框 16"/>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03</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18" name="文本框 17"/>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6331909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899887" y="1907441"/>
            <a:ext cx="1233714" cy="1219201"/>
            <a:chOff x="899887" y="2133600"/>
            <a:chExt cx="1233714" cy="1219201"/>
          </a:xfrm>
        </p:grpSpPr>
        <p:sp>
          <p:nvSpPr>
            <p:cNvPr id="36" name="矩形 35"/>
            <p:cNvSpPr/>
            <p:nvPr/>
          </p:nvSpPr>
          <p:spPr>
            <a:xfrm>
              <a:off x="899887" y="2133600"/>
              <a:ext cx="1030514" cy="1030514"/>
            </a:xfrm>
            <a:prstGeom prst="rect">
              <a:avLst/>
            </a:prstGeom>
            <a:solidFill>
              <a:srgbClr val="FFCDC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37" name="矩形 36"/>
            <p:cNvSpPr/>
            <p:nvPr/>
          </p:nvSpPr>
          <p:spPr>
            <a:xfrm>
              <a:off x="1103087" y="2322287"/>
              <a:ext cx="1030514" cy="1030514"/>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微软雅黑" panose="020B0503020204020204" pitchFamily="34" charset="-122"/>
                <a:ea typeface="微软雅黑" panose="020B0503020204020204" pitchFamily="34" charset="-122"/>
              </a:endParaRPr>
            </a:p>
          </p:txBody>
        </p:sp>
        <p:sp>
          <p:nvSpPr>
            <p:cNvPr id="38" name="椭圆 8"/>
            <p:cNvSpPr/>
            <p:nvPr/>
          </p:nvSpPr>
          <p:spPr>
            <a:xfrm>
              <a:off x="1398363" y="2618596"/>
              <a:ext cx="439962" cy="437895"/>
            </a:xfrm>
            <a:custGeom>
              <a:avLst/>
              <a:gdLst>
                <a:gd name="connsiteX0" fmla="*/ 196850 w 338138"/>
                <a:gd name="connsiteY0" fmla="*/ 301625 h 336550"/>
                <a:gd name="connsiteX1" fmla="*/ 184150 w 338138"/>
                <a:gd name="connsiteY1" fmla="*/ 314325 h 336550"/>
                <a:gd name="connsiteX2" fmla="*/ 196850 w 338138"/>
                <a:gd name="connsiteY2" fmla="*/ 327025 h 336550"/>
                <a:gd name="connsiteX3" fmla="*/ 209550 w 338138"/>
                <a:gd name="connsiteY3" fmla="*/ 314325 h 336550"/>
                <a:gd name="connsiteX4" fmla="*/ 196850 w 338138"/>
                <a:gd name="connsiteY4" fmla="*/ 301625 h 336550"/>
                <a:gd name="connsiteX5" fmla="*/ 140495 w 338138"/>
                <a:gd name="connsiteY5" fmla="*/ 301625 h 336550"/>
                <a:gd name="connsiteX6" fmla="*/ 128588 w 338138"/>
                <a:gd name="connsiteY6" fmla="*/ 314325 h 336550"/>
                <a:gd name="connsiteX7" fmla="*/ 140495 w 338138"/>
                <a:gd name="connsiteY7" fmla="*/ 327025 h 336550"/>
                <a:gd name="connsiteX8" fmla="*/ 152402 w 338138"/>
                <a:gd name="connsiteY8" fmla="*/ 314325 h 336550"/>
                <a:gd name="connsiteX9" fmla="*/ 140495 w 338138"/>
                <a:gd name="connsiteY9" fmla="*/ 301625 h 336550"/>
                <a:gd name="connsiteX10" fmla="*/ 295275 w 338138"/>
                <a:gd name="connsiteY10" fmla="*/ 266700 h 336550"/>
                <a:gd name="connsiteX11" fmla="*/ 282575 w 338138"/>
                <a:gd name="connsiteY11" fmla="*/ 278607 h 336550"/>
                <a:gd name="connsiteX12" fmla="*/ 295275 w 338138"/>
                <a:gd name="connsiteY12" fmla="*/ 290514 h 336550"/>
                <a:gd name="connsiteX13" fmla="*/ 307975 w 338138"/>
                <a:gd name="connsiteY13" fmla="*/ 278607 h 336550"/>
                <a:gd name="connsiteX14" fmla="*/ 295275 w 338138"/>
                <a:gd name="connsiteY14" fmla="*/ 266700 h 336550"/>
                <a:gd name="connsiteX15" fmla="*/ 42863 w 338138"/>
                <a:gd name="connsiteY15" fmla="*/ 266700 h 336550"/>
                <a:gd name="connsiteX16" fmla="*/ 30163 w 338138"/>
                <a:gd name="connsiteY16" fmla="*/ 278607 h 336550"/>
                <a:gd name="connsiteX17" fmla="*/ 42863 w 338138"/>
                <a:gd name="connsiteY17" fmla="*/ 290514 h 336550"/>
                <a:gd name="connsiteX18" fmla="*/ 55563 w 338138"/>
                <a:gd name="connsiteY18" fmla="*/ 278607 h 336550"/>
                <a:gd name="connsiteX19" fmla="*/ 42863 w 338138"/>
                <a:gd name="connsiteY19" fmla="*/ 266700 h 336550"/>
                <a:gd name="connsiteX20" fmla="*/ 219538 w 338138"/>
                <a:gd name="connsiteY20" fmla="*/ 200025 h 336550"/>
                <a:gd name="connsiteX21" fmla="*/ 254805 w 338138"/>
                <a:gd name="connsiteY21" fmla="*/ 200025 h 336550"/>
                <a:gd name="connsiteX22" fmla="*/ 260029 w 338138"/>
                <a:gd name="connsiteY22" fmla="*/ 205303 h 336550"/>
                <a:gd name="connsiteX23" fmla="*/ 260029 w 338138"/>
                <a:gd name="connsiteY23" fmla="*/ 272596 h 336550"/>
                <a:gd name="connsiteX24" fmla="*/ 271785 w 338138"/>
                <a:gd name="connsiteY24" fmla="*/ 272596 h 336550"/>
                <a:gd name="connsiteX25" fmla="*/ 293990 w 338138"/>
                <a:gd name="connsiteY25" fmla="*/ 254124 h 336550"/>
                <a:gd name="connsiteX26" fmla="*/ 317501 w 338138"/>
                <a:gd name="connsiteY26" fmla="*/ 277874 h 336550"/>
                <a:gd name="connsiteX27" fmla="*/ 293990 w 338138"/>
                <a:gd name="connsiteY27" fmla="*/ 301625 h 336550"/>
                <a:gd name="connsiteX28" fmla="*/ 271785 w 338138"/>
                <a:gd name="connsiteY28" fmla="*/ 283152 h 336550"/>
                <a:gd name="connsiteX29" fmla="*/ 254805 w 338138"/>
                <a:gd name="connsiteY29" fmla="*/ 283152 h 336550"/>
                <a:gd name="connsiteX30" fmla="*/ 249580 w 338138"/>
                <a:gd name="connsiteY30" fmla="*/ 277874 h 336550"/>
                <a:gd name="connsiteX31" fmla="*/ 249580 w 338138"/>
                <a:gd name="connsiteY31" fmla="*/ 210581 h 336550"/>
                <a:gd name="connsiteX32" fmla="*/ 219538 w 338138"/>
                <a:gd name="connsiteY32" fmla="*/ 210581 h 336550"/>
                <a:gd name="connsiteX33" fmla="*/ 214313 w 338138"/>
                <a:gd name="connsiteY33" fmla="*/ 205303 h 336550"/>
                <a:gd name="connsiteX34" fmla="*/ 219538 w 338138"/>
                <a:gd name="connsiteY34" fmla="*/ 200025 h 336550"/>
                <a:gd name="connsiteX35" fmla="*/ 162217 w 338138"/>
                <a:gd name="connsiteY35" fmla="*/ 200025 h 336550"/>
                <a:gd name="connsiteX36" fmla="*/ 198081 w 338138"/>
                <a:gd name="connsiteY36" fmla="*/ 200025 h 336550"/>
                <a:gd name="connsiteX37" fmla="*/ 203395 w 338138"/>
                <a:gd name="connsiteY37" fmla="*/ 205276 h 336550"/>
                <a:gd name="connsiteX38" fmla="*/ 203395 w 338138"/>
                <a:gd name="connsiteY38" fmla="*/ 290604 h 336550"/>
                <a:gd name="connsiteX39" fmla="*/ 220663 w 338138"/>
                <a:gd name="connsiteY39" fmla="*/ 312921 h 336550"/>
                <a:gd name="connsiteX40" fmla="*/ 198081 w 338138"/>
                <a:gd name="connsiteY40" fmla="*/ 336550 h 336550"/>
                <a:gd name="connsiteX41" fmla="*/ 174172 w 338138"/>
                <a:gd name="connsiteY41" fmla="*/ 312921 h 336550"/>
                <a:gd name="connsiteX42" fmla="*/ 192768 w 338138"/>
                <a:gd name="connsiteY42" fmla="*/ 290604 h 336550"/>
                <a:gd name="connsiteX43" fmla="*/ 192768 w 338138"/>
                <a:gd name="connsiteY43" fmla="*/ 210527 h 336550"/>
                <a:gd name="connsiteX44" fmla="*/ 162217 w 338138"/>
                <a:gd name="connsiteY44" fmla="*/ 210527 h 336550"/>
                <a:gd name="connsiteX45" fmla="*/ 155575 w 338138"/>
                <a:gd name="connsiteY45" fmla="*/ 205276 h 336550"/>
                <a:gd name="connsiteX46" fmla="*/ 162217 w 338138"/>
                <a:gd name="connsiteY46" fmla="*/ 200025 h 336550"/>
                <a:gd name="connsiteX47" fmla="*/ 103738 w 338138"/>
                <a:gd name="connsiteY47" fmla="*/ 200025 h 336550"/>
                <a:gd name="connsiteX48" fmla="*/ 139603 w 338138"/>
                <a:gd name="connsiteY48" fmla="*/ 200025 h 336550"/>
                <a:gd name="connsiteX49" fmla="*/ 144916 w 338138"/>
                <a:gd name="connsiteY49" fmla="*/ 205276 h 336550"/>
                <a:gd name="connsiteX50" fmla="*/ 144916 w 338138"/>
                <a:gd name="connsiteY50" fmla="*/ 290604 h 336550"/>
                <a:gd name="connsiteX51" fmla="*/ 163513 w 338138"/>
                <a:gd name="connsiteY51" fmla="*/ 312921 h 336550"/>
                <a:gd name="connsiteX52" fmla="*/ 139603 w 338138"/>
                <a:gd name="connsiteY52" fmla="*/ 336550 h 336550"/>
                <a:gd name="connsiteX53" fmla="*/ 117022 w 338138"/>
                <a:gd name="connsiteY53" fmla="*/ 312921 h 336550"/>
                <a:gd name="connsiteX54" fmla="*/ 134290 w 338138"/>
                <a:gd name="connsiteY54" fmla="*/ 290604 h 336550"/>
                <a:gd name="connsiteX55" fmla="*/ 134290 w 338138"/>
                <a:gd name="connsiteY55" fmla="*/ 210527 h 336550"/>
                <a:gd name="connsiteX56" fmla="*/ 103738 w 338138"/>
                <a:gd name="connsiteY56" fmla="*/ 210527 h 336550"/>
                <a:gd name="connsiteX57" fmla="*/ 98425 w 338138"/>
                <a:gd name="connsiteY57" fmla="*/ 205276 h 336550"/>
                <a:gd name="connsiteX58" fmla="*/ 103738 w 338138"/>
                <a:gd name="connsiteY58" fmla="*/ 200025 h 336550"/>
                <a:gd name="connsiteX59" fmla="*/ 256382 w 338138"/>
                <a:gd name="connsiteY59" fmla="*/ 72732 h 336550"/>
                <a:gd name="connsiteX60" fmla="*/ 262996 w 338138"/>
                <a:gd name="connsiteY60" fmla="*/ 75319 h 336550"/>
                <a:gd name="connsiteX61" fmla="*/ 268288 w 338138"/>
                <a:gd name="connsiteY61" fmla="*/ 101189 h 336550"/>
                <a:gd name="connsiteX62" fmla="*/ 262996 w 338138"/>
                <a:gd name="connsiteY62" fmla="*/ 106363 h 336550"/>
                <a:gd name="connsiteX63" fmla="*/ 257705 w 338138"/>
                <a:gd name="connsiteY63" fmla="*/ 101189 h 336550"/>
                <a:gd name="connsiteX64" fmla="*/ 253736 w 338138"/>
                <a:gd name="connsiteY64" fmla="*/ 79199 h 336550"/>
                <a:gd name="connsiteX65" fmla="*/ 256382 w 338138"/>
                <a:gd name="connsiteY65" fmla="*/ 72732 h 336550"/>
                <a:gd name="connsiteX66" fmla="*/ 195792 w 338138"/>
                <a:gd name="connsiteY66" fmla="*/ 28575 h 336550"/>
                <a:gd name="connsiteX67" fmla="*/ 252677 w 338138"/>
                <a:gd name="connsiteY67" fmla="*/ 55622 h 336550"/>
                <a:gd name="connsiteX68" fmla="*/ 251354 w 338138"/>
                <a:gd name="connsiteY68" fmla="*/ 63736 h 336550"/>
                <a:gd name="connsiteX69" fmla="*/ 247385 w 338138"/>
                <a:gd name="connsiteY69" fmla="*/ 65088 h 336550"/>
                <a:gd name="connsiteX70" fmla="*/ 243417 w 338138"/>
                <a:gd name="connsiteY70" fmla="*/ 62383 h 336550"/>
                <a:gd name="connsiteX71" fmla="*/ 195792 w 338138"/>
                <a:gd name="connsiteY71" fmla="*/ 39394 h 336550"/>
                <a:gd name="connsiteX72" fmla="*/ 190500 w 338138"/>
                <a:gd name="connsiteY72" fmla="*/ 33984 h 336550"/>
                <a:gd name="connsiteX73" fmla="*/ 195792 w 338138"/>
                <a:gd name="connsiteY73" fmla="*/ 28575 h 336550"/>
                <a:gd name="connsiteX74" fmla="*/ 195486 w 338138"/>
                <a:gd name="connsiteY74" fmla="*/ 0 h 336550"/>
                <a:gd name="connsiteX75" fmla="*/ 266812 w 338138"/>
                <a:gd name="connsiteY75" fmla="*/ 28977 h 336550"/>
                <a:gd name="connsiteX76" fmla="*/ 297192 w 338138"/>
                <a:gd name="connsiteY76" fmla="*/ 97468 h 336550"/>
                <a:gd name="connsiteX77" fmla="*/ 324930 w 338138"/>
                <a:gd name="connsiteY77" fmla="*/ 115908 h 336550"/>
                <a:gd name="connsiteX78" fmla="*/ 338138 w 338138"/>
                <a:gd name="connsiteY78" fmla="*/ 152788 h 336550"/>
                <a:gd name="connsiteX79" fmla="*/ 280021 w 338138"/>
                <a:gd name="connsiteY79" fmla="*/ 210742 h 336550"/>
                <a:gd name="connsiteX80" fmla="*/ 277379 w 338138"/>
                <a:gd name="connsiteY80" fmla="*/ 210742 h 336550"/>
                <a:gd name="connsiteX81" fmla="*/ 272095 w 338138"/>
                <a:gd name="connsiteY81" fmla="*/ 205474 h 336550"/>
                <a:gd name="connsiteX82" fmla="*/ 277379 w 338138"/>
                <a:gd name="connsiteY82" fmla="*/ 200205 h 336550"/>
                <a:gd name="connsiteX83" fmla="*/ 280021 w 338138"/>
                <a:gd name="connsiteY83" fmla="*/ 200205 h 336550"/>
                <a:gd name="connsiteX84" fmla="*/ 327571 w 338138"/>
                <a:gd name="connsiteY84" fmla="*/ 152788 h 336550"/>
                <a:gd name="connsiteX85" fmla="*/ 290587 w 338138"/>
                <a:gd name="connsiteY85" fmla="*/ 106688 h 336550"/>
                <a:gd name="connsiteX86" fmla="*/ 286625 w 338138"/>
                <a:gd name="connsiteY86" fmla="*/ 101420 h 336550"/>
                <a:gd name="connsiteX87" fmla="*/ 195486 w 338138"/>
                <a:gd name="connsiteY87" fmla="*/ 10537 h 336550"/>
                <a:gd name="connsiteX88" fmla="*/ 114914 w 338138"/>
                <a:gd name="connsiteY88" fmla="*/ 57954 h 336550"/>
                <a:gd name="connsiteX89" fmla="*/ 108310 w 338138"/>
                <a:gd name="connsiteY89" fmla="*/ 60588 h 336550"/>
                <a:gd name="connsiteX90" fmla="*/ 93781 w 338138"/>
                <a:gd name="connsiteY90" fmla="*/ 56637 h 336550"/>
                <a:gd name="connsiteX91" fmla="*/ 58118 w 338138"/>
                <a:gd name="connsiteY91" fmla="*/ 88248 h 336550"/>
                <a:gd name="connsiteX92" fmla="*/ 54155 w 338138"/>
                <a:gd name="connsiteY92" fmla="*/ 93517 h 336550"/>
                <a:gd name="connsiteX93" fmla="*/ 10567 w 338138"/>
                <a:gd name="connsiteY93" fmla="*/ 146203 h 336550"/>
                <a:gd name="connsiteX94" fmla="*/ 64722 w 338138"/>
                <a:gd name="connsiteY94" fmla="*/ 200205 h 336550"/>
                <a:gd name="connsiteX95" fmla="*/ 83214 w 338138"/>
                <a:gd name="connsiteY95" fmla="*/ 200205 h 336550"/>
                <a:gd name="connsiteX96" fmla="*/ 88497 w 338138"/>
                <a:gd name="connsiteY96" fmla="*/ 205474 h 336550"/>
                <a:gd name="connsiteX97" fmla="*/ 88497 w 338138"/>
                <a:gd name="connsiteY97" fmla="*/ 277917 h 336550"/>
                <a:gd name="connsiteX98" fmla="*/ 83214 w 338138"/>
                <a:gd name="connsiteY98" fmla="*/ 283185 h 336550"/>
                <a:gd name="connsiteX99" fmla="*/ 66043 w 338138"/>
                <a:gd name="connsiteY99" fmla="*/ 283185 h 336550"/>
                <a:gd name="connsiteX100" fmla="*/ 43588 w 338138"/>
                <a:gd name="connsiteY100" fmla="*/ 301625 h 336550"/>
                <a:gd name="connsiteX101" fmla="*/ 19813 w 338138"/>
                <a:gd name="connsiteY101" fmla="*/ 277917 h 336550"/>
                <a:gd name="connsiteX102" fmla="*/ 43588 w 338138"/>
                <a:gd name="connsiteY102" fmla="*/ 254208 h 336550"/>
                <a:gd name="connsiteX103" fmla="*/ 66043 w 338138"/>
                <a:gd name="connsiteY103" fmla="*/ 272648 h 336550"/>
                <a:gd name="connsiteX104" fmla="*/ 77930 w 338138"/>
                <a:gd name="connsiteY104" fmla="*/ 272648 h 336550"/>
                <a:gd name="connsiteX105" fmla="*/ 77930 w 338138"/>
                <a:gd name="connsiteY105" fmla="*/ 210742 h 336550"/>
                <a:gd name="connsiteX106" fmla="*/ 64722 w 338138"/>
                <a:gd name="connsiteY106" fmla="*/ 210742 h 336550"/>
                <a:gd name="connsiteX107" fmla="*/ 0 w 338138"/>
                <a:gd name="connsiteY107" fmla="*/ 146203 h 336550"/>
                <a:gd name="connsiteX108" fmla="*/ 48872 w 338138"/>
                <a:gd name="connsiteY108" fmla="*/ 82980 h 336550"/>
                <a:gd name="connsiteX109" fmla="*/ 93781 w 338138"/>
                <a:gd name="connsiteY109" fmla="*/ 46100 h 336550"/>
                <a:gd name="connsiteX110" fmla="*/ 108310 w 338138"/>
                <a:gd name="connsiteY110" fmla="*/ 48734 h 336550"/>
                <a:gd name="connsiteX111" fmla="*/ 195486 w 338138"/>
                <a:gd name="connsiteY111"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8138" h="336550">
                  <a:moveTo>
                    <a:pt x="196850" y="301625"/>
                  </a:moveTo>
                  <a:cubicBezTo>
                    <a:pt x="189836" y="301625"/>
                    <a:pt x="184150" y="307311"/>
                    <a:pt x="184150" y="314325"/>
                  </a:cubicBezTo>
                  <a:cubicBezTo>
                    <a:pt x="184150" y="321339"/>
                    <a:pt x="189836" y="327025"/>
                    <a:pt x="196850" y="327025"/>
                  </a:cubicBezTo>
                  <a:cubicBezTo>
                    <a:pt x="203864" y="327025"/>
                    <a:pt x="209550" y="321339"/>
                    <a:pt x="209550" y="314325"/>
                  </a:cubicBezTo>
                  <a:cubicBezTo>
                    <a:pt x="209550" y="307311"/>
                    <a:pt x="203864" y="301625"/>
                    <a:pt x="196850" y="301625"/>
                  </a:cubicBezTo>
                  <a:close/>
                  <a:moveTo>
                    <a:pt x="140495" y="301625"/>
                  </a:moveTo>
                  <a:cubicBezTo>
                    <a:pt x="133919" y="301625"/>
                    <a:pt x="128588" y="307311"/>
                    <a:pt x="128588" y="314325"/>
                  </a:cubicBezTo>
                  <a:cubicBezTo>
                    <a:pt x="128588" y="321339"/>
                    <a:pt x="133919" y="327025"/>
                    <a:pt x="140495" y="327025"/>
                  </a:cubicBezTo>
                  <a:cubicBezTo>
                    <a:pt x="147071" y="327025"/>
                    <a:pt x="152402" y="321339"/>
                    <a:pt x="152402" y="314325"/>
                  </a:cubicBezTo>
                  <a:cubicBezTo>
                    <a:pt x="152402" y="307311"/>
                    <a:pt x="147071" y="301625"/>
                    <a:pt x="140495" y="301625"/>
                  </a:cubicBezTo>
                  <a:close/>
                  <a:moveTo>
                    <a:pt x="295275" y="266700"/>
                  </a:moveTo>
                  <a:cubicBezTo>
                    <a:pt x="288261" y="266700"/>
                    <a:pt x="282575" y="272031"/>
                    <a:pt x="282575" y="278607"/>
                  </a:cubicBezTo>
                  <a:cubicBezTo>
                    <a:pt x="282575" y="285183"/>
                    <a:pt x="288261" y="290514"/>
                    <a:pt x="295275" y="290514"/>
                  </a:cubicBezTo>
                  <a:cubicBezTo>
                    <a:pt x="302289" y="290514"/>
                    <a:pt x="307975" y="285183"/>
                    <a:pt x="307975" y="278607"/>
                  </a:cubicBezTo>
                  <a:cubicBezTo>
                    <a:pt x="307975" y="272031"/>
                    <a:pt x="302289" y="266700"/>
                    <a:pt x="295275" y="266700"/>
                  </a:cubicBezTo>
                  <a:close/>
                  <a:moveTo>
                    <a:pt x="42863" y="266700"/>
                  </a:moveTo>
                  <a:cubicBezTo>
                    <a:pt x="35849" y="266700"/>
                    <a:pt x="30163" y="272031"/>
                    <a:pt x="30163" y="278607"/>
                  </a:cubicBezTo>
                  <a:cubicBezTo>
                    <a:pt x="30163" y="285183"/>
                    <a:pt x="35849" y="290514"/>
                    <a:pt x="42863" y="290514"/>
                  </a:cubicBezTo>
                  <a:cubicBezTo>
                    <a:pt x="49877" y="290514"/>
                    <a:pt x="55563" y="285183"/>
                    <a:pt x="55563" y="278607"/>
                  </a:cubicBezTo>
                  <a:cubicBezTo>
                    <a:pt x="55563" y="272031"/>
                    <a:pt x="49877" y="266700"/>
                    <a:pt x="42863" y="266700"/>
                  </a:cubicBezTo>
                  <a:close/>
                  <a:moveTo>
                    <a:pt x="219538" y="200025"/>
                  </a:moveTo>
                  <a:cubicBezTo>
                    <a:pt x="219538" y="200025"/>
                    <a:pt x="219538" y="200025"/>
                    <a:pt x="254805" y="200025"/>
                  </a:cubicBezTo>
                  <a:cubicBezTo>
                    <a:pt x="258723" y="200025"/>
                    <a:pt x="260029" y="201344"/>
                    <a:pt x="260029" y="205303"/>
                  </a:cubicBezTo>
                  <a:cubicBezTo>
                    <a:pt x="260029" y="205303"/>
                    <a:pt x="260029" y="205303"/>
                    <a:pt x="260029" y="272596"/>
                  </a:cubicBezTo>
                  <a:cubicBezTo>
                    <a:pt x="260029" y="272596"/>
                    <a:pt x="260029" y="272596"/>
                    <a:pt x="271785" y="272596"/>
                  </a:cubicBezTo>
                  <a:cubicBezTo>
                    <a:pt x="274397" y="262041"/>
                    <a:pt x="283540" y="254124"/>
                    <a:pt x="293990" y="254124"/>
                  </a:cubicBezTo>
                  <a:cubicBezTo>
                    <a:pt x="307052" y="254124"/>
                    <a:pt x="317501" y="264680"/>
                    <a:pt x="317501" y="277874"/>
                  </a:cubicBezTo>
                  <a:cubicBezTo>
                    <a:pt x="317501" y="291069"/>
                    <a:pt x="307052" y="301625"/>
                    <a:pt x="293990" y="301625"/>
                  </a:cubicBezTo>
                  <a:cubicBezTo>
                    <a:pt x="283540" y="301625"/>
                    <a:pt x="274397" y="293708"/>
                    <a:pt x="271785" y="283152"/>
                  </a:cubicBezTo>
                  <a:cubicBezTo>
                    <a:pt x="271785" y="283152"/>
                    <a:pt x="271785" y="283152"/>
                    <a:pt x="254805" y="283152"/>
                  </a:cubicBezTo>
                  <a:cubicBezTo>
                    <a:pt x="252192" y="283152"/>
                    <a:pt x="249580" y="280513"/>
                    <a:pt x="249580" y="277874"/>
                  </a:cubicBezTo>
                  <a:cubicBezTo>
                    <a:pt x="249580" y="277874"/>
                    <a:pt x="249580" y="277874"/>
                    <a:pt x="249580" y="210581"/>
                  </a:cubicBezTo>
                  <a:cubicBezTo>
                    <a:pt x="249580" y="210581"/>
                    <a:pt x="249580" y="210581"/>
                    <a:pt x="219538" y="210581"/>
                  </a:cubicBezTo>
                  <a:cubicBezTo>
                    <a:pt x="216925" y="210581"/>
                    <a:pt x="214313" y="207942"/>
                    <a:pt x="214313" y="205303"/>
                  </a:cubicBezTo>
                  <a:cubicBezTo>
                    <a:pt x="214313" y="201344"/>
                    <a:pt x="216925" y="200025"/>
                    <a:pt x="219538" y="200025"/>
                  </a:cubicBezTo>
                  <a:close/>
                  <a:moveTo>
                    <a:pt x="162217" y="200025"/>
                  </a:moveTo>
                  <a:cubicBezTo>
                    <a:pt x="162217" y="200025"/>
                    <a:pt x="162217" y="200025"/>
                    <a:pt x="198081" y="200025"/>
                  </a:cubicBezTo>
                  <a:cubicBezTo>
                    <a:pt x="200738" y="200025"/>
                    <a:pt x="203395" y="201338"/>
                    <a:pt x="203395" y="205276"/>
                  </a:cubicBezTo>
                  <a:cubicBezTo>
                    <a:pt x="203395" y="205276"/>
                    <a:pt x="203395" y="205276"/>
                    <a:pt x="203395" y="290604"/>
                  </a:cubicBezTo>
                  <a:cubicBezTo>
                    <a:pt x="214021" y="293230"/>
                    <a:pt x="220663" y="302419"/>
                    <a:pt x="220663" y="312921"/>
                  </a:cubicBezTo>
                  <a:cubicBezTo>
                    <a:pt x="220663" y="326048"/>
                    <a:pt x="211365" y="336550"/>
                    <a:pt x="198081" y="336550"/>
                  </a:cubicBezTo>
                  <a:cubicBezTo>
                    <a:pt x="184798" y="336550"/>
                    <a:pt x="174172" y="326048"/>
                    <a:pt x="174172" y="312921"/>
                  </a:cubicBezTo>
                  <a:cubicBezTo>
                    <a:pt x="174172" y="302419"/>
                    <a:pt x="182142" y="293230"/>
                    <a:pt x="192768" y="290604"/>
                  </a:cubicBezTo>
                  <a:cubicBezTo>
                    <a:pt x="192768" y="290604"/>
                    <a:pt x="192768" y="290604"/>
                    <a:pt x="192768" y="210527"/>
                  </a:cubicBezTo>
                  <a:cubicBezTo>
                    <a:pt x="192768" y="210527"/>
                    <a:pt x="192768" y="210527"/>
                    <a:pt x="162217" y="210527"/>
                  </a:cubicBezTo>
                  <a:cubicBezTo>
                    <a:pt x="158232" y="210527"/>
                    <a:pt x="155575" y="207901"/>
                    <a:pt x="155575" y="205276"/>
                  </a:cubicBezTo>
                  <a:cubicBezTo>
                    <a:pt x="155575" y="201338"/>
                    <a:pt x="158232" y="200025"/>
                    <a:pt x="162217" y="200025"/>
                  </a:cubicBezTo>
                  <a:close/>
                  <a:moveTo>
                    <a:pt x="103738" y="200025"/>
                  </a:moveTo>
                  <a:cubicBezTo>
                    <a:pt x="103738" y="200025"/>
                    <a:pt x="103738" y="200025"/>
                    <a:pt x="139603" y="200025"/>
                  </a:cubicBezTo>
                  <a:cubicBezTo>
                    <a:pt x="142260" y="200025"/>
                    <a:pt x="144916" y="201338"/>
                    <a:pt x="144916" y="205276"/>
                  </a:cubicBezTo>
                  <a:cubicBezTo>
                    <a:pt x="144916" y="205276"/>
                    <a:pt x="144916" y="205276"/>
                    <a:pt x="144916" y="290604"/>
                  </a:cubicBezTo>
                  <a:cubicBezTo>
                    <a:pt x="155543" y="293230"/>
                    <a:pt x="163513" y="302419"/>
                    <a:pt x="163513" y="312921"/>
                  </a:cubicBezTo>
                  <a:cubicBezTo>
                    <a:pt x="163513" y="326048"/>
                    <a:pt x="152886" y="336550"/>
                    <a:pt x="139603" y="336550"/>
                  </a:cubicBezTo>
                  <a:cubicBezTo>
                    <a:pt x="126320" y="336550"/>
                    <a:pt x="117022" y="326048"/>
                    <a:pt x="117022" y="312921"/>
                  </a:cubicBezTo>
                  <a:cubicBezTo>
                    <a:pt x="117022" y="302419"/>
                    <a:pt x="123663" y="293230"/>
                    <a:pt x="134290" y="290604"/>
                  </a:cubicBezTo>
                  <a:cubicBezTo>
                    <a:pt x="134290" y="290604"/>
                    <a:pt x="134290" y="290604"/>
                    <a:pt x="134290" y="210527"/>
                  </a:cubicBezTo>
                  <a:cubicBezTo>
                    <a:pt x="134290" y="210527"/>
                    <a:pt x="134290" y="210527"/>
                    <a:pt x="103738" y="210527"/>
                  </a:cubicBezTo>
                  <a:cubicBezTo>
                    <a:pt x="101082" y="210527"/>
                    <a:pt x="98425" y="207901"/>
                    <a:pt x="98425" y="205276"/>
                  </a:cubicBezTo>
                  <a:cubicBezTo>
                    <a:pt x="98425" y="201338"/>
                    <a:pt x="101082" y="200025"/>
                    <a:pt x="103738" y="200025"/>
                  </a:cubicBezTo>
                  <a:close/>
                  <a:moveTo>
                    <a:pt x="256382" y="72732"/>
                  </a:moveTo>
                  <a:cubicBezTo>
                    <a:pt x="259028" y="71438"/>
                    <a:pt x="262996" y="72732"/>
                    <a:pt x="262996" y="75319"/>
                  </a:cubicBezTo>
                  <a:cubicBezTo>
                    <a:pt x="266965" y="84373"/>
                    <a:pt x="268288" y="92134"/>
                    <a:pt x="268288" y="101189"/>
                  </a:cubicBezTo>
                  <a:cubicBezTo>
                    <a:pt x="268288" y="103776"/>
                    <a:pt x="265642" y="106363"/>
                    <a:pt x="262996" y="106363"/>
                  </a:cubicBezTo>
                  <a:cubicBezTo>
                    <a:pt x="260351" y="106363"/>
                    <a:pt x="257705" y="103776"/>
                    <a:pt x="257705" y="101189"/>
                  </a:cubicBezTo>
                  <a:cubicBezTo>
                    <a:pt x="257705" y="93428"/>
                    <a:pt x="256382" y="86960"/>
                    <a:pt x="253736" y="79199"/>
                  </a:cubicBezTo>
                  <a:cubicBezTo>
                    <a:pt x="252413" y="76612"/>
                    <a:pt x="253736" y="74025"/>
                    <a:pt x="256382" y="72732"/>
                  </a:cubicBezTo>
                  <a:close/>
                  <a:moveTo>
                    <a:pt x="195792" y="28575"/>
                  </a:moveTo>
                  <a:cubicBezTo>
                    <a:pt x="216958" y="28575"/>
                    <a:pt x="238125" y="38041"/>
                    <a:pt x="252677" y="55622"/>
                  </a:cubicBezTo>
                  <a:cubicBezTo>
                    <a:pt x="254000" y="58326"/>
                    <a:pt x="254000" y="61031"/>
                    <a:pt x="251354" y="63736"/>
                  </a:cubicBezTo>
                  <a:cubicBezTo>
                    <a:pt x="250031" y="63736"/>
                    <a:pt x="248708" y="65088"/>
                    <a:pt x="247385" y="65088"/>
                  </a:cubicBezTo>
                  <a:cubicBezTo>
                    <a:pt x="246063" y="65088"/>
                    <a:pt x="244740" y="63736"/>
                    <a:pt x="243417" y="62383"/>
                  </a:cubicBezTo>
                  <a:cubicBezTo>
                    <a:pt x="231510" y="47508"/>
                    <a:pt x="214313" y="39394"/>
                    <a:pt x="195792" y="39394"/>
                  </a:cubicBezTo>
                  <a:cubicBezTo>
                    <a:pt x="191823" y="39394"/>
                    <a:pt x="190500" y="36689"/>
                    <a:pt x="190500" y="33984"/>
                  </a:cubicBezTo>
                  <a:cubicBezTo>
                    <a:pt x="190500" y="31280"/>
                    <a:pt x="191823" y="28575"/>
                    <a:pt x="195792" y="28575"/>
                  </a:cubicBezTo>
                  <a:close/>
                  <a:moveTo>
                    <a:pt x="195486" y="0"/>
                  </a:moveTo>
                  <a:cubicBezTo>
                    <a:pt x="221903" y="0"/>
                    <a:pt x="248320" y="10537"/>
                    <a:pt x="266812" y="28977"/>
                  </a:cubicBezTo>
                  <a:cubicBezTo>
                    <a:pt x="285304" y="47417"/>
                    <a:pt x="295871" y="71126"/>
                    <a:pt x="297192" y="97468"/>
                  </a:cubicBezTo>
                  <a:cubicBezTo>
                    <a:pt x="307758" y="100103"/>
                    <a:pt x="318325" y="106688"/>
                    <a:pt x="324930" y="115908"/>
                  </a:cubicBezTo>
                  <a:cubicBezTo>
                    <a:pt x="334175" y="126445"/>
                    <a:pt x="338138" y="139617"/>
                    <a:pt x="338138" y="152788"/>
                  </a:cubicBezTo>
                  <a:cubicBezTo>
                    <a:pt x="338138" y="184400"/>
                    <a:pt x="311721" y="210742"/>
                    <a:pt x="280021" y="210742"/>
                  </a:cubicBezTo>
                  <a:cubicBezTo>
                    <a:pt x="280021" y="210742"/>
                    <a:pt x="280021" y="210742"/>
                    <a:pt x="277379" y="210742"/>
                  </a:cubicBezTo>
                  <a:cubicBezTo>
                    <a:pt x="273416" y="210742"/>
                    <a:pt x="272095" y="208108"/>
                    <a:pt x="272095" y="205474"/>
                  </a:cubicBezTo>
                  <a:cubicBezTo>
                    <a:pt x="272095" y="201522"/>
                    <a:pt x="273416" y="200205"/>
                    <a:pt x="277379" y="200205"/>
                  </a:cubicBezTo>
                  <a:cubicBezTo>
                    <a:pt x="277379" y="200205"/>
                    <a:pt x="277379" y="200205"/>
                    <a:pt x="280021" y="200205"/>
                  </a:cubicBezTo>
                  <a:cubicBezTo>
                    <a:pt x="306438" y="200205"/>
                    <a:pt x="327571" y="177814"/>
                    <a:pt x="327571" y="152788"/>
                  </a:cubicBezTo>
                  <a:cubicBezTo>
                    <a:pt x="327571" y="130397"/>
                    <a:pt x="311721" y="110640"/>
                    <a:pt x="290587" y="106688"/>
                  </a:cubicBezTo>
                  <a:cubicBezTo>
                    <a:pt x="287946" y="105371"/>
                    <a:pt x="286625" y="104054"/>
                    <a:pt x="286625" y="101420"/>
                  </a:cubicBezTo>
                  <a:cubicBezTo>
                    <a:pt x="286625" y="51368"/>
                    <a:pt x="245678" y="10537"/>
                    <a:pt x="195486" y="10537"/>
                  </a:cubicBezTo>
                  <a:cubicBezTo>
                    <a:pt x="162465" y="10537"/>
                    <a:pt x="130764" y="28977"/>
                    <a:pt x="114914" y="57954"/>
                  </a:cubicBezTo>
                  <a:cubicBezTo>
                    <a:pt x="113593" y="60588"/>
                    <a:pt x="110952" y="61906"/>
                    <a:pt x="108310" y="60588"/>
                  </a:cubicBezTo>
                  <a:cubicBezTo>
                    <a:pt x="104347" y="57954"/>
                    <a:pt x="99064" y="56637"/>
                    <a:pt x="93781" y="56637"/>
                  </a:cubicBezTo>
                  <a:cubicBezTo>
                    <a:pt x="76609" y="56637"/>
                    <a:pt x="60759" y="71126"/>
                    <a:pt x="58118" y="88248"/>
                  </a:cubicBezTo>
                  <a:cubicBezTo>
                    <a:pt x="58118" y="90883"/>
                    <a:pt x="56797" y="92200"/>
                    <a:pt x="54155" y="93517"/>
                  </a:cubicBezTo>
                  <a:cubicBezTo>
                    <a:pt x="29059" y="97468"/>
                    <a:pt x="10567" y="119860"/>
                    <a:pt x="10567" y="146203"/>
                  </a:cubicBezTo>
                  <a:cubicBezTo>
                    <a:pt x="10567" y="175180"/>
                    <a:pt x="35663" y="200205"/>
                    <a:pt x="64722" y="200205"/>
                  </a:cubicBezTo>
                  <a:cubicBezTo>
                    <a:pt x="64722" y="200205"/>
                    <a:pt x="64722" y="200205"/>
                    <a:pt x="83214" y="200205"/>
                  </a:cubicBezTo>
                  <a:cubicBezTo>
                    <a:pt x="85855" y="200205"/>
                    <a:pt x="88497" y="201522"/>
                    <a:pt x="88497" y="205474"/>
                  </a:cubicBezTo>
                  <a:cubicBezTo>
                    <a:pt x="88497" y="205474"/>
                    <a:pt x="88497" y="205474"/>
                    <a:pt x="88497" y="277917"/>
                  </a:cubicBezTo>
                  <a:cubicBezTo>
                    <a:pt x="88497" y="280551"/>
                    <a:pt x="85855" y="283185"/>
                    <a:pt x="83214" y="283185"/>
                  </a:cubicBezTo>
                  <a:cubicBezTo>
                    <a:pt x="83214" y="283185"/>
                    <a:pt x="83214" y="283185"/>
                    <a:pt x="66043" y="283185"/>
                  </a:cubicBezTo>
                  <a:cubicBezTo>
                    <a:pt x="63401" y="293722"/>
                    <a:pt x="54155" y="301625"/>
                    <a:pt x="43588" y="301625"/>
                  </a:cubicBezTo>
                  <a:cubicBezTo>
                    <a:pt x="30380" y="301625"/>
                    <a:pt x="19813" y="291088"/>
                    <a:pt x="19813" y="277917"/>
                  </a:cubicBezTo>
                  <a:cubicBezTo>
                    <a:pt x="19813" y="264745"/>
                    <a:pt x="30380" y="254208"/>
                    <a:pt x="43588" y="254208"/>
                  </a:cubicBezTo>
                  <a:cubicBezTo>
                    <a:pt x="54155" y="254208"/>
                    <a:pt x="63401" y="262111"/>
                    <a:pt x="66043" y="272648"/>
                  </a:cubicBezTo>
                  <a:cubicBezTo>
                    <a:pt x="66043" y="272648"/>
                    <a:pt x="66043" y="272648"/>
                    <a:pt x="77930" y="272648"/>
                  </a:cubicBezTo>
                  <a:cubicBezTo>
                    <a:pt x="77930" y="272648"/>
                    <a:pt x="77930" y="272648"/>
                    <a:pt x="77930" y="210742"/>
                  </a:cubicBezTo>
                  <a:cubicBezTo>
                    <a:pt x="77930" y="210742"/>
                    <a:pt x="77930" y="210742"/>
                    <a:pt x="64722" y="210742"/>
                  </a:cubicBezTo>
                  <a:cubicBezTo>
                    <a:pt x="29059" y="210742"/>
                    <a:pt x="0" y="181765"/>
                    <a:pt x="0" y="146203"/>
                  </a:cubicBezTo>
                  <a:cubicBezTo>
                    <a:pt x="0" y="115908"/>
                    <a:pt x="19813" y="90883"/>
                    <a:pt x="48872" y="82980"/>
                  </a:cubicBezTo>
                  <a:cubicBezTo>
                    <a:pt x="52834" y="61906"/>
                    <a:pt x="72647" y="46100"/>
                    <a:pt x="93781" y="46100"/>
                  </a:cubicBezTo>
                  <a:cubicBezTo>
                    <a:pt x="99064" y="46100"/>
                    <a:pt x="103026" y="47417"/>
                    <a:pt x="108310" y="48734"/>
                  </a:cubicBezTo>
                  <a:cubicBezTo>
                    <a:pt x="126802" y="18440"/>
                    <a:pt x="159823" y="0"/>
                    <a:pt x="19548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grpSp>
      <p:grpSp>
        <p:nvGrpSpPr>
          <p:cNvPr id="39" name="组合 38"/>
          <p:cNvGrpSpPr/>
          <p:nvPr/>
        </p:nvGrpSpPr>
        <p:grpSpPr>
          <a:xfrm>
            <a:off x="899887" y="4257236"/>
            <a:ext cx="1233714" cy="1219201"/>
            <a:chOff x="899887" y="2133600"/>
            <a:chExt cx="1233714" cy="1219201"/>
          </a:xfrm>
        </p:grpSpPr>
        <p:sp>
          <p:nvSpPr>
            <p:cNvPr id="40" name="矩形 39"/>
            <p:cNvSpPr/>
            <p:nvPr/>
          </p:nvSpPr>
          <p:spPr>
            <a:xfrm>
              <a:off x="899887" y="2133600"/>
              <a:ext cx="1030514" cy="1030514"/>
            </a:xfrm>
            <a:prstGeom prst="rect">
              <a:avLst/>
            </a:prstGeom>
            <a:solidFill>
              <a:srgbClr val="FFCDC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41" name="矩形 40"/>
            <p:cNvSpPr/>
            <p:nvPr/>
          </p:nvSpPr>
          <p:spPr>
            <a:xfrm>
              <a:off x="1103087" y="2322287"/>
              <a:ext cx="1030514" cy="1030514"/>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42" name="椭圆 13"/>
            <p:cNvSpPr/>
            <p:nvPr/>
          </p:nvSpPr>
          <p:spPr>
            <a:xfrm>
              <a:off x="1476186" y="2617563"/>
              <a:ext cx="284315" cy="439962"/>
            </a:xfrm>
            <a:custGeom>
              <a:avLst/>
              <a:gdLst>
                <a:gd name="connsiteX0" fmla="*/ 108744 w 217488"/>
                <a:gd name="connsiteY0" fmla="*/ 74613 h 336550"/>
                <a:gd name="connsiteX1" fmla="*/ 144463 w 217488"/>
                <a:gd name="connsiteY1" fmla="*/ 108745 h 336550"/>
                <a:gd name="connsiteX2" fmla="*/ 108744 w 217488"/>
                <a:gd name="connsiteY2" fmla="*/ 142877 h 336550"/>
                <a:gd name="connsiteX3" fmla="*/ 73025 w 217488"/>
                <a:gd name="connsiteY3" fmla="*/ 108745 h 336550"/>
                <a:gd name="connsiteX4" fmla="*/ 108744 w 217488"/>
                <a:gd name="connsiteY4" fmla="*/ 74613 h 336550"/>
                <a:gd name="connsiteX5" fmla="*/ 108745 w 217488"/>
                <a:gd name="connsiteY5" fmla="*/ 20638 h 336550"/>
                <a:gd name="connsiteX6" fmla="*/ 20638 w 217488"/>
                <a:gd name="connsiteY6" fmla="*/ 109181 h 336550"/>
                <a:gd name="connsiteX7" fmla="*/ 108745 w 217488"/>
                <a:gd name="connsiteY7" fmla="*/ 273051 h 336550"/>
                <a:gd name="connsiteX8" fmla="*/ 196851 w 217488"/>
                <a:gd name="connsiteY8" fmla="*/ 109181 h 336550"/>
                <a:gd name="connsiteX9" fmla="*/ 108745 w 217488"/>
                <a:gd name="connsiteY9" fmla="*/ 20638 h 336550"/>
                <a:gd name="connsiteX10" fmla="*/ 108744 w 217488"/>
                <a:gd name="connsiteY10" fmla="*/ 0 h 336550"/>
                <a:gd name="connsiteX11" fmla="*/ 217488 w 217488"/>
                <a:gd name="connsiteY11" fmla="*/ 109116 h 336550"/>
                <a:gd name="connsiteX12" fmla="*/ 121846 w 217488"/>
                <a:gd name="connsiteY12" fmla="*/ 289223 h 336550"/>
                <a:gd name="connsiteX13" fmla="*/ 110054 w 217488"/>
                <a:gd name="connsiteY13" fmla="*/ 304999 h 336550"/>
                <a:gd name="connsiteX14" fmla="*/ 200456 w 217488"/>
                <a:gd name="connsiteY14" fmla="*/ 320774 h 336550"/>
                <a:gd name="connsiteX15" fmla="*/ 108744 w 217488"/>
                <a:gd name="connsiteY15" fmla="*/ 336550 h 336550"/>
                <a:gd name="connsiteX16" fmla="*/ 17032 w 217488"/>
                <a:gd name="connsiteY16" fmla="*/ 320774 h 336550"/>
                <a:gd name="connsiteX17" fmla="*/ 107434 w 217488"/>
                <a:gd name="connsiteY17" fmla="*/ 304999 h 336550"/>
                <a:gd name="connsiteX18" fmla="*/ 95642 w 217488"/>
                <a:gd name="connsiteY18" fmla="*/ 289223 h 336550"/>
                <a:gd name="connsiteX19" fmla="*/ 0 w 217488"/>
                <a:gd name="connsiteY19" fmla="*/ 109116 h 336550"/>
                <a:gd name="connsiteX20" fmla="*/ 108744 w 217488"/>
                <a:gd name="connsiteY20"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7488" h="336550">
                  <a:moveTo>
                    <a:pt x="108744" y="74613"/>
                  </a:moveTo>
                  <a:cubicBezTo>
                    <a:pt x="128471" y="74613"/>
                    <a:pt x="144463" y="89894"/>
                    <a:pt x="144463" y="108745"/>
                  </a:cubicBezTo>
                  <a:cubicBezTo>
                    <a:pt x="144463" y="127596"/>
                    <a:pt x="128471" y="142877"/>
                    <a:pt x="108744" y="142877"/>
                  </a:cubicBezTo>
                  <a:cubicBezTo>
                    <a:pt x="89017" y="142877"/>
                    <a:pt x="73025" y="127596"/>
                    <a:pt x="73025" y="108745"/>
                  </a:cubicBezTo>
                  <a:cubicBezTo>
                    <a:pt x="73025" y="89894"/>
                    <a:pt x="89017" y="74613"/>
                    <a:pt x="108744" y="74613"/>
                  </a:cubicBezTo>
                  <a:close/>
                  <a:moveTo>
                    <a:pt x="108745" y="20638"/>
                  </a:moveTo>
                  <a:cubicBezTo>
                    <a:pt x="54829" y="20638"/>
                    <a:pt x="20638" y="54998"/>
                    <a:pt x="20638" y="109181"/>
                  </a:cubicBezTo>
                  <a:cubicBezTo>
                    <a:pt x="20638" y="146184"/>
                    <a:pt x="71924" y="225476"/>
                    <a:pt x="108745" y="273051"/>
                  </a:cubicBezTo>
                  <a:cubicBezTo>
                    <a:pt x="153455" y="214904"/>
                    <a:pt x="196851" y="142219"/>
                    <a:pt x="196851" y="109181"/>
                  </a:cubicBezTo>
                  <a:cubicBezTo>
                    <a:pt x="196851" y="54998"/>
                    <a:pt x="162660" y="20638"/>
                    <a:pt x="108745" y="20638"/>
                  </a:cubicBezTo>
                  <a:close/>
                  <a:moveTo>
                    <a:pt x="108744" y="0"/>
                  </a:moveTo>
                  <a:cubicBezTo>
                    <a:pt x="174252" y="0"/>
                    <a:pt x="217488" y="43383"/>
                    <a:pt x="217488" y="109116"/>
                  </a:cubicBezTo>
                  <a:cubicBezTo>
                    <a:pt x="217488" y="165646"/>
                    <a:pt x="132327" y="276076"/>
                    <a:pt x="121846" y="289223"/>
                  </a:cubicBezTo>
                  <a:cubicBezTo>
                    <a:pt x="121846" y="289223"/>
                    <a:pt x="121846" y="289223"/>
                    <a:pt x="110054" y="304999"/>
                  </a:cubicBezTo>
                  <a:cubicBezTo>
                    <a:pt x="159841" y="304999"/>
                    <a:pt x="200456" y="311572"/>
                    <a:pt x="200456" y="320774"/>
                  </a:cubicBezTo>
                  <a:cubicBezTo>
                    <a:pt x="200456" y="329977"/>
                    <a:pt x="159841" y="336550"/>
                    <a:pt x="108744" y="336550"/>
                  </a:cubicBezTo>
                  <a:cubicBezTo>
                    <a:pt x="57647" y="336550"/>
                    <a:pt x="17032" y="329977"/>
                    <a:pt x="17032" y="320774"/>
                  </a:cubicBezTo>
                  <a:cubicBezTo>
                    <a:pt x="17032" y="311572"/>
                    <a:pt x="57647" y="304999"/>
                    <a:pt x="107434" y="304999"/>
                  </a:cubicBezTo>
                  <a:cubicBezTo>
                    <a:pt x="107434" y="304999"/>
                    <a:pt x="107434" y="304999"/>
                    <a:pt x="95642" y="289223"/>
                  </a:cubicBezTo>
                  <a:cubicBezTo>
                    <a:pt x="85161" y="276076"/>
                    <a:pt x="0" y="165646"/>
                    <a:pt x="0" y="109116"/>
                  </a:cubicBezTo>
                  <a:cubicBezTo>
                    <a:pt x="0" y="43383"/>
                    <a:pt x="43236" y="0"/>
                    <a:pt x="10874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grpSp>
      <p:grpSp>
        <p:nvGrpSpPr>
          <p:cNvPr id="43" name="组合 42"/>
          <p:cNvGrpSpPr/>
          <p:nvPr/>
        </p:nvGrpSpPr>
        <p:grpSpPr>
          <a:xfrm>
            <a:off x="6343757" y="1907441"/>
            <a:ext cx="1233714" cy="1219201"/>
            <a:chOff x="899887" y="2133600"/>
            <a:chExt cx="1233714" cy="1219201"/>
          </a:xfrm>
        </p:grpSpPr>
        <p:sp>
          <p:nvSpPr>
            <p:cNvPr id="44" name="矩形 43"/>
            <p:cNvSpPr/>
            <p:nvPr/>
          </p:nvSpPr>
          <p:spPr>
            <a:xfrm>
              <a:off x="899887" y="2133600"/>
              <a:ext cx="1030514" cy="1030514"/>
            </a:xfrm>
            <a:prstGeom prst="rect">
              <a:avLst/>
            </a:prstGeom>
            <a:solidFill>
              <a:srgbClr val="FFCDC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45" name="矩形 44"/>
            <p:cNvSpPr/>
            <p:nvPr/>
          </p:nvSpPr>
          <p:spPr>
            <a:xfrm>
              <a:off x="1103087" y="2322287"/>
              <a:ext cx="1030514" cy="1030514"/>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微软雅黑" panose="020B0503020204020204" pitchFamily="34" charset="-122"/>
                <a:ea typeface="微软雅黑" panose="020B0503020204020204" pitchFamily="34" charset="-122"/>
              </a:endParaRPr>
            </a:p>
          </p:txBody>
        </p:sp>
        <p:sp>
          <p:nvSpPr>
            <p:cNvPr id="46" name="椭圆 17"/>
            <p:cNvSpPr/>
            <p:nvPr/>
          </p:nvSpPr>
          <p:spPr>
            <a:xfrm>
              <a:off x="1398363" y="2649020"/>
              <a:ext cx="439962" cy="377048"/>
            </a:xfrm>
            <a:custGeom>
              <a:avLst/>
              <a:gdLst>
                <a:gd name="connsiteX0" fmla="*/ 268779 w 330783"/>
                <a:gd name="connsiteY0" fmla="*/ 228000 h 283482"/>
                <a:gd name="connsiteX1" fmla="*/ 255907 w 330783"/>
                <a:gd name="connsiteY1" fmla="*/ 230574 h 283482"/>
                <a:gd name="connsiteX2" fmla="*/ 235313 w 330783"/>
                <a:gd name="connsiteY2" fmla="*/ 249881 h 283482"/>
                <a:gd name="connsiteX3" fmla="*/ 235313 w 330783"/>
                <a:gd name="connsiteY3" fmla="*/ 265327 h 283482"/>
                <a:gd name="connsiteX4" fmla="*/ 239174 w 330783"/>
                <a:gd name="connsiteY4" fmla="*/ 269189 h 283482"/>
                <a:gd name="connsiteX5" fmla="*/ 254620 w 330783"/>
                <a:gd name="connsiteY5" fmla="*/ 269189 h 283482"/>
                <a:gd name="connsiteX6" fmla="*/ 275215 w 330783"/>
                <a:gd name="connsiteY6" fmla="*/ 248594 h 283482"/>
                <a:gd name="connsiteX7" fmla="*/ 276502 w 330783"/>
                <a:gd name="connsiteY7" fmla="*/ 235723 h 283482"/>
                <a:gd name="connsiteX8" fmla="*/ 267492 w 330783"/>
                <a:gd name="connsiteY8" fmla="*/ 243446 h 283482"/>
                <a:gd name="connsiteX9" fmla="*/ 261056 w 330783"/>
                <a:gd name="connsiteY9" fmla="*/ 243446 h 283482"/>
                <a:gd name="connsiteX10" fmla="*/ 261056 w 330783"/>
                <a:gd name="connsiteY10" fmla="*/ 237010 h 283482"/>
                <a:gd name="connsiteX11" fmla="*/ 268779 w 330783"/>
                <a:gd name="connsiteY11" fmla="*/ 228000 h 283482"/>
                <a:gd name="connsiteX12" fmla="*/ 47631 w 330783"/>
                <a:gd name="connsiteY12" fmla="*/ 188912 h 283482"/>
                <a:gd name="connsiteX13" fmla="*/ 267964 w 330783"/>
                <a:gd name="connsiteY13" fmla="*/ 188912 h 283482"/>
                <a:gd name="connsiteX14" fmla="*/ 267964 w 330783"/>
                <a:gd name="connsiteY14" fmla="*/ 190207 h 283482"/>
                <a:gd name="connsiteX15" fmla="*/ 258891 w 330783"/>
                <a:gd name="connsiteY15" fmla="*/ 203151 h 283482"/>
                <a:gd name="connsiteX16" fmla="*/ 244635 w 330783"/>
                <a:gd name="connsiteY16" fmla="*/ 212212 h 283482"/>
                <a:gd name="connsiteX17" fmla="*/ 223897 w 330783"/>
                <a:gd name="connsiteY17" fmla="*/ 232923 h 283482"/>
                <a:gd name="connsiteX18" fmla="*/ 214825 w 330783"/>
                <a:gd name="connsiteY18" fmla="*/ 273050 h 283482"/>
                <a:gd name="connsiteX19" fmla="*/ 7452 w 330783"/>
                <a:gd name="connsiteY19" fmla="*/ 273050 h 283482"/>
                <a:gd name="connsiteX20" fmla="*/ 972 w 330783"/>
                <a:gd name="connsiteY20" fmla="*/ 269167 h 283482"/>
                <a:gd name="connsiteX21" fmla="*/ 972 w 330783"/>
                <a:gd name="connsiteY21" fmla="*/ 261400 h 283482"/>
                <a:gd name="connsiteX22" fmla="*/ 41150 w 330783"/>
                <a:gd name="connsiteY22" fmla="*/ 192796 h 283482"/>
                <a:gd name="connsiteX23" fmla="*/ 47631 w 330783"/>
                <a:gd name="connsiteY23" fmla="*/ 188912 h 283482"/>
                <a:gd name="connsiteX24" fmla="*/ 298769 w 330783"/>
                <a:gd name="connsiteY24" fmla="*/ 186424 h 283482"/>
                <a:gd name="connsiteX25" fmla="*/ 279462 w 330783"/>
                <a:gd name="connsiteY25" fmla="*/ 207018 h 283482"/>
                <a:gd name="connsiteX26" fmla="*/ 276887 w 330783"/>
                <a:gd name="connsiteY26" fmla="*/ 219890 h 283482"/>
                <a:gd name="connsiteX27" fmla="*/ 285897 w 330783"/>
                <a:gd name="connsiteY27" fmla="*/ 212167 h 283482"/>
                <a:gd name="connsiteX28" fmla="*/ 292333 w 330783"/>
                <a:gd name="connsiteY28" fmla="*/ 212167 h 283482"/>
                <a:gd name="connsiteX29" fmla="*/ 292333 w 330783"/>
                <a:gd name="connsiteY29" fmla="*/ 218603 h 283482"/>
                <a:gd name="connsiteX30" fmla="*/ 284610 w 330783"/>
                <a:gd name="connsiteY30" fmla="*/ 227613 h 283482"/>
                <a:gd name="connsiteX31" fmla="*/ 297482 w 330783"/>
                <a:gd name="connsiteY31" fmla="*/ 226326 h 283482"/>
                <a:gd name="connsiteX32" fmla="*/ 318077 w 330783"/>
                <a:gd name="connsiteY32" fmla="*/ 205731 h 283482"/>
                <a:gd name="connsiteX33" fmla="*/ 318077 w 330783"/>
                <a:gd name="connsiteY33" fmla="*/ 190285 h 283482"/>
                <a:gd name="connsiteX34" fmla="*/ 314215 w 330783"/>
                <a:gd name="connsiteY34" fmla="*/ 186424 h 283482"/>
                <a:gd name="connsiteX35" fmla="*/ 298769 w 330783"/>
                <a:gd name="connsiteY35" fmla="*/ 186424 h 283482"/>
                <a:gd name="connsiteX36" fmla="*/ 306006 w 330783"/>
                <a:gd name="connsiteY36" fmla="*/ 174981 h 283482"/>
                <a:gd name="connsiteX37" fmla="*/ 321391 w 330783"/>
                <a:gd name="connsiteY37" fmla="*/ 180811 h 283482"/>
                <a:gd name="connsiteX38" fmla="*/ 323982 w 330783"/>
                <a:gd name="connsiteY38" fmla="*/ 183402 h 283482"/>
                <a:gd name="connsiteX39" fmla="*/ 323982 w 330783"/>
                <a:gd name="connsiteY39" fmla="*/ 214495 h 283482"/>
                <a:gd name="connsiteX40" fmla="*/ 304549 w 330783"/>
                <a:gd name="connsiteY40" fmla="*/ 233928 h 283482"/>
                <a:gd name="connsiteX41" fmla="*/ 287707 w 330783"/>
                <a:gd name="connsiteY41" fmla="*/ 240406 h 283482"/>
                <a:gd name="connsiteX42" fmla="*/ 281229 w 330783"/>
                <a:gd name="connsiteY42" fmla="*/ 257248 h 283482"/>
                <a:gd name="connsiteX43" fmla="*/ 261796 w 330783"/>
                <a:gd name="connsiteY43" fmla="*/ 276681 h 283482"/>
                <a:gd name="connsiteX44" fmla="*/ 230702 w 330783"/>
                <a:gd name="connsiteY44" fmla="*/ 276681 h 283482"/>
                <a:gd name="connsiteX45" fmla="*/ 228111 w 330783"/>
                <a:gd name="connsiteY45" fmla="*/ 274090 h 283482"/>
                <a:gd name="connsiteX46" fmla="*/ 228111 w 330783"/>
                <a:gd name="connsiteY46" fmla="*/ 244293 h 283482"/>
                <a:gd name="connsiteX47" fmla="*/ 248840 w 330783"/>
                <a:gd name="connsiteY47" fmla="*/ 223564 h 283482"/>
                <a:gd name="connsiteX48" fmla="*/ 264387 w 330783"/>
                <a:gd name="connsiteY48" fmla="*/ 217086 h 283482"/>
                <a:gd name="connsiteX49" fmla="*/ 270865 w 330783"/>
                <a:gd name="connsiteY49" fmla="*/ 201539 h 283482"/>
                <a:gd name="connsiteX50" fmla="*/ 291593 w 330783"/>
                <a:gd name="connsiteY50" fmla="*/ 180811 h 283482"/>
                <a:gd name="connsiteX51" fmla="*/ 306006 w 330783"/>
                <a:gd name="connsiteY51" fmla="*/ 174981 h 283482"/>
                <a:gd name="connsiteX52" fmla="*/ 112096 w 330783"/>
                <a:gd name="connsiteY52" fmla="*/ 80962 h 283482"/>
                <a:gd name="connsiteX53" fmla="*/ 207930 w 330783"/>
                <a:gd name="connsiteY53" fmla="*/ 80962 h 283482"/>
                <a:gd name="connsiteX54" fmla="*/ 213111 w 330783"/>
                <a:gd name="connsiteY54" fmla="*/ 83521 h 283482"/>
                <a:gd name="connsiteX55" fmla="*/ 255848 w 330783"/>
                <a:gd name="connsiteY55" fmla="*/ 155172 h 283482"/>
                <a:gd name="connsiteX56" fmla="*/ 257143 w 330783"/>
                <a:gd name="connsiteY56" fmla="*/ 162849 h 283482"/>
                <a:gd name="connsiteX57" fmla="*/ 250668 w 330783"/>
                <a:gd name="connsiteY57" fmla="*/ 166687 h 283482"/>
                <a:gd name="connsiteX58" fmla="*/ 69358 w 330783"/>
                <a:gd name="connsiteY58" fmla="*/ 166687 h 283482"/>
                <a:gd name="connsiteX59" fmla="*/ 62883 w 330783"/>
                <a:gd name="connsiteY59" fmla="*/ 162849 h 283482"/>
                <a:gd name="connsiteX60" fmla="*/ 62883 w 330783"/>
                <a:gd name="connsiteY60" fmla="*/ 155172 h 283482"/>
                <a:gd name="connsiteX61" fmla="*/ 105620 w 330783"/>
                <a:gd name="connsiteY61" fmla="*/ 83521 h 283482"/>
                <a:gd name="connsiteX62" fmla="*/ 112096 w 330783"/>
                <a:gd name="connsiteY62" fmla="*/ 80962 h 283482"/>
                <a:gd name="connsiteX63" fmla="*/ 159858 w 330783"/>
                <a:gd name="connsiteY63" fmla="*/ 0 h 283482"/>
                <a:gd name="connsiteX64" fmla="*/ 166239 w 330783"/>
                <a:gd name="connsiteY64" fmla="*/ 2598 h 283482"/>
                <a:gd name="connsiteX65" fmla="*/ 190488 w 330783"/>
                <a:gd name="connsiteY65" fmla="*/ 46759 h 283482"/>
                <a:gd name="connsiteX66" fmla="*/ 190488 w 330783"/>
                <a:gd name="connsiteY66" fmla="*/ 53254 h 283482"/>
                <a:gd name="connsiteX67" fmla="*/ 184107 w 330783"/>
                <a:gd name="connsiteY67" fmla="*/ 57150 h 283482"/>
                <a:gd name="connsiteX68" fmla="*/ 134333 w 330783"/>
                <a:gd name="connsiteY68" fmla="*/ 57150 h 283482"/>
                <a:gd name="connsiteX69" fmla="*/ 127952 w 330783"/>
                <a:gd name="connsiteY69" fmla="*/ 53254 h 283482"/>
                <a:gd name="connsiteX70" fmla="*/ 127952 w 330783"/>
                <a:gd name="connsiteY70" fmla="*/ 46759 h 283482"/>
                <a:gd name="connsiteX71" fmla="*/ 153477 w 330783"/>
                <a:gd name="connsiteY71" fmla="*/ 2598 h 283482"/>
                <a:gd name="connsiteX72" fmla="*/ 159858 w 330783"/>
                <a:gd name="connsiteY72" fmla="*/ 0 h 283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330783" h="283482">
                  <a:moveTo>
                    <a:pt x="268779" y="228000"/>
                  </a:moveTo>
                  <a:cubicBezTo>
                    <a:pt x="264917" y="225425"/>
                    <a:pt x="259769" y="226712"/>
                    <a:pt x="255907" y="230574"/>
                  </a:cubicBezTo>
                  <a:cubicBezTo>
                    <a:pt x="255907" y="230574"/>
                    <a:pt x="255907" y="230574"/>
                    <a:pt x="235313" y="249881"/>
                  </a:cubicBezTo>
                  <a:cubicBezTo>
                    <a:pt x="231451" y="253743"/>
                    <a:pt x="231451" y="261466"/>
                    <a:pt x="235313" y="265327"/>
                  </a:cubicBezTo>
                  <a:cubicBezTo>
                    <a:pt x="235313" y="265327"/>
                    <a:pt x="235313" y="265327"/>
                    <a:pt x="239174" y="269189"/>
                  </a:cubicBezTo>
                  <a:cubicBezTo>
                    <a:pt x="243035" y="273050"/>
                    <a:pt x="250758" y="273050"/>
                    <a:pt x="254620" y="269189"/>
                  </a:cubicBezTo>
                  <a:cubicBezTo>
                    <a:pt x="254620" y="269189"/>
                    <a:pt x="254620" y="269189"/>
                    <a:pt x="275215" y="248594"/>
                  </a:cubicBezTo>
                  <a:cubicBezTo>
                    <a:pt x="277789" y="244733"/>
                    <a:pt x="279076" y="239584"/>
                    <a:pt x="276502" y="235723"/>
                  </a:cubicBezTo>
                  <a:cubicBezTo>
                    <a:pt x="276502" y="235723"/>
                    <a:pt x="276502" y="235723"/>
                    <a:pt x="267492" y="243446"/>
                  </a:cubicBezTo>
                  <a:cubicBezTo>
                    <a:pt x="266204" y="246020"/>
                    <a:pt x="262343" y="246020"/>
                    <a:pt x="261056" y="243446"/>
                  </a:cubicBezTo>
                  <a:cubicBezTo>
                    <a:pt x="258481" y="242158"/>
                    <a:pt x="258481" y="238297"/>
                    <a:pt x="261056" y="237010"/>
                  </a:cubicBezTo>
                  <a:cubicBezTo>
                    <a:pt x="261056" y="237010"/>
                    <a:pt x="261056" y="237010"/>
                    <a:pt x="268779" y="228000"/>
                  </a:cubicBezTo>
                  <a:close/>
                  <a:moveTo>
                    <a:pt x="47631" y="188912"/>
                  </a:moveTo>
                  <a:cubicBezTo>
                    <a:pt x="47631" y="188912"/>
                    <a:pt x="47631" y="188912"/>
                    <a:pt x="267964" y="188912"/>
                  </a:cubicBezTo>
                  <a:cubicBezTo>
                    <a:pt x="267964" y="188912"/>
                    <a:pt x="267964" y="188912"/>
                    <a:pt x="267964" y="190207"/>
                  </a:cubicBezTo>
                  <a:cubicBezTo>
                    <a:pt x="264076" y="194090"/>
                    <a:pt x="260188" y="197973"/>
                    <a:pt x="258891" y="203151"/>
                  </a:cubicBezTo>
                  <a:cubicBezTo>
                    <a:pt x="253707" y="205740"/>
                    <a:pt x="248523" y="208329"/>
                    <a:pt x="244635" y="212212"/>
                  </a:cubicBezTo>
                  <a:cubicBezTo>
                    <a:pt x="244635" y="212212"/>
                    <a:pt x="244635" y="212212"/>
                    <a:pt x="223897" y="232923"/>
                  </a:cubicBezTo>
                  <a:cubicBezTo>
                    <a:pt x="213529" y="243278"/>
                    <a:pt x="210937" y="258812"/>
                    <a:pt x="214825" y="273050"/>
                  </a:cubicBezTo>
                  <a:cubicBezTo>
                    <a:pt x="214825" y="273050"/>
                    <a:pt x="214825" y="273050"/>
                    <a:pt x="7452" y="273050"/>
                  </a:cubicBezTo>
                  <a:cubicBezTo>
                    <a:pt x="4860" y="273050"/>
                    <a:pt x="2268" y="271756"/>
                    <a:pt x="972" y="269167"/>
                  </a:cubicBezTo>
                  <a:cubicBezTo>
                    <a:pt x="-324" y="266578"/>
                    <a:pt x="-324" y="263989"/>
                    <a:pt x="972" y="261400"/>
                  </a:cubicBezTo>
                  <a:cubicBezTo>
                    <a:pt x="972" y="261400"/>
                    <a:pt x="972" y="261400"/>
                    <a:pt x="41150" y="192796"/>
                  </a:cubicBezTo>
                  <a:cubicBezTo>
                    <a:pt x="42447" y="190207"/>
                    <a:pt x="45039" y="188912"/>
                    <a:pt x="47631" y="188912"/>
                  </a:cubicBezTo>
                  <a:close/>
                  <a:moveTo>
                    <a:pt x="298769" y="186424"/>
                  </a:moveTo>
                  <a:cubicBezTo>
                    <a:pt x="298769" y="186424"/>
                    <a:pt x="298769" y="186424"/>
                    <a:pt x="279462" y="207018"/>
                  </a:cubicBezTo>
                  <a:cubicBezTo>
                    <a:pt x="275600" y="210880"/>
                    <a:pt x="274313" y="216028"/>
                    <a:pt x="276887" y="219890"/>
                  </a:cubicBezTo>
                  <a:cubicBezTo>
                    <a:pt x="276887" y="219890"/>
                    <a:pt x="276887" y="219890"/>
                    <a:pt x="285897" y="212167"/>
                  </a:cubicBezTo>
                  <a:cubicBezTo>
                    <a:pt x="287185" y="209593"/>
                    <a:pt x="291046" y="209593"/>
                    <a:pt x="292333" y="212167"/>
                  </a:cubicBezTo>
                  <a:cubicBezTo>
                    <a:pt x="294908" y="213454"/>
                    <a:pt x="294908" y="217316"/>
                    <a:pt x="292333" y="218603"/>
                  </a:cubicBezTo>
                  <a:cubicBezTo>
                    <a:pt x="292333" y="218603"/>
                    <a:pt x="292333" y="218603"/>
                    <a:pt x="284610" y="227613"/>
                  </a:cubicBezTo>
                  <a:cubicBezTo>
                    <a:pt x="288472" y="230187"/>
                    <a:pt x="293620" y="228900"/>
                    <a:pt x="297482" y="226326"/>
                  </a:cubicBezTo>
                  <a:cubicBezTo>
                    <a:pt x="297482" y="226326"/>
                    <a:pt x="297482" y="226326"/>
                    <a:pt x="318077" y="205731"/>
                  </a:cubicBezTo>
                  <a:cubicBezTo>
                    <a:pt x="321938" y="201870"/>
                    <a:pt x="321938" y="194147"/>
                    <a:pt x="318077" y="190285"/>
                  </a:cubicBezTo>
                  <a:cubicBezTo>
                    <a:pt x="318077" y="190285"/>
                    <a:pt x="318077" y="190285"/>
                    <a:pt x="314215" y="186424"/>
                  </a:cubicBezTo>
                  <a:cubicBezTo>
                    <a:pt x="310354" y="182562"/>
                    <a:pt x="302631" y="182562"/>
                    <a:pt x="298769" y="186424"/>
                  </a:cubicBezTo>
                  <a:close/>
                  <a:moveTo>
                    <a:pt x="306006" y="174981"/>
                  </a:moveTo>
                  <a:cubicBezTo>
                    <a:pt x="311351" y="174981"/>
                    <a:pt x="316857" y="176924"/>
                    <a:pt x="321391" y="180811"/>
                  </a:cubicBezTo>
                  <a:cubicBezTo>
                    <a:pt x="321391" y="180811"/>
                    <a:pt x="321391" y="180811"/>
                    <a:pt x="323982" y="183402"/>
                  </a:cubicBezTo>
                  <a:cubicBezTo>
                    <a:pt x="333051" y="192471"/>
                    <a:pt x="333051" y="205426"/>
                    <a:pt x="323982" y="214495"/>
                  </a:cubicBezTo>
                  <a:cubicBezTo>
                    <a:pt x="323982" y="214495"/>
                    <a:pt x="323982" y="214495"/>
                    <a:pt x="304549" y="233928"/>
                  </a:cubicBezTo>
                  <a:cubicBezTo>
                    <a:pt x="299367" y="239110"/>
                    <a:pt x="292889" y="240406"/>
                    <a:pt x="287707" y="240406"/>
                  </a:cubicBezTo>
                  <a:cubicBezTo>
                    <a:pt x="287707" y="245588"/>
                    <a:pt x="286411" y="252066"/>
                    <a:pt x="281229" y="257248"/>
                  </a:cubicBezTo>
                  <a:cubicBezTo>
                    <a:pt x="281229" y="257248"/>
                    <a:pt x="281229" y="257248"/>
                    <a:pt x="261796" y="276681"/>
                  </a:cubicBezTo>
                  <a:cubicBezTo>
                    <a:pt x="252727" y="285750"/>
                    <a:pt x="239771" y="285750"/>
                    <a:pt x="230702" y="276681"/>
                  </a:cubicBezTo>
                  <a:cubicBezTo>
                    <a:pt x="230702" y="276681"/>
                    <a:pt x="230702" y="276681"/>
                    <a:pt x="228111" y="274090"/>
                  </a:cubicBezTo>
                  <a:cubicBezTo>
                    <a:pt x="220338" y="265021"/>
                    <a:pt x="220338" y="252066"/>
                    <a:pt x="228111" y="244293"/>
                  </a:cubicBezTo>
                  <a:cubicBezTo>
                    <a:pt x="228111" y="244293"/>
                    <a:pt x="228111" y="244293"/>
                    <a:pt x="248840" y="223564"/>
                  </a:cubicBezTo>
                  <a:cubicBezTo>
                    <a:pt x="252727" y="219677"/>
                    <a:pt x="259205" y="217086"/>
                    <a:pt x="264387" y="217086"/>
                  </a:cubicBezTo>
                  <a:cubicBezTo>
                    <a:pt x="264387" y="211904"/>
                    <a:pt x="266978" y="205426"/>
                    <a:pt x="270865" y="201539"/>
                  </a:cubicBezTo>
                  <a:cubicBezTo>
                    <a:pt x="270865" y="201539"/>
                    <a:pt x="270865" y="201539"/>
                    <a:pt x="291593" y="180811"/>
                  </a:cubicBezTo>
                  <a:cubicBezTo>
                    <a:pt x="295480" y="176924"/>
                    <a:pt x="300662" y="174981"/>
                    <a:pt x="306006" y="174981"/>
                  </a:cubicBezTo>
                  <a:close/>
                  <a:moveTo>
                    <a:pt x="112096" y="80962"/>
                  </a:moveTo>
                  <a:cubicBezTo>
                    <a:pt x="112096" y="80962"/>
                    <a:pt x="112096" y="80962"/>
                    <a:pt x="207930" y="80962"/>
                  </a:cubicBezTo>
                  <a:cubicBezTo>
                    <a:pt x="210521" y="80962"/>
                    <a:pt x="211816" y="82242"/>
                    <a:pt x="213111" y="83521"/>
                  </a:cubicBezTo>
                  <a:cubicBezTo>
                    <a:pt x="213111" y="83521"/>
                    <a:pt x="213111" y="83521"/>
                    <a:pt x="255848" y="155172"/>
                  </a:cubicBezTo>
                  <a:cubicBezTo>
                    <a:pt x="258438" y="157731"/>
                    <a:pt x="258438" y="160290"/>
                    <a:pt x="257143" y="162849"/>
                  </a:cubicBezTo>
                  <a:cubicBezTo>
                    <a:pt x="255848" y="165408"/>
                    <a:pt x="253258" y="166687"/>
                    <a:pt x="250668" y="166687"/>
                  </a:cubicBezTo>
                  <a:cubicBezTo>
                    <a:pt x="250668" y="166687"/>
                    <a:pt x="250668" y="166687"/>
                    <a:pt x="69358" y="166687"/>
                  </a:cubicBezTo>
                  <a:cubicBezTo>
                    <a:pt x="66768" y="166687"/>
                    <a:pt x="64178" y="165408"/>
                    <a:pt x="62883" y="162849"/>
                  </a:cubicBezTo>
                  <a:cubicBezTo>
                    <a:pt x="61588" y="160290"/>
                    <a:pt x="61588" y="157731"/>
                    <a:pt x="62883" y="155172"/>
                  </a:cubicBezTo>
                  <a:cubicBezTo>
                    <a:pt x="62883" y="155172"/>
                    <a:pt x="62883" y="155172"/>
                    <a:pt x="105620" y="83521"/>
                  </a:cubicBezTo>
                  <a:cubicBezTo>
                    <a:pt x="106915" y="82242"/>
                    <a:pt x="109505" y="80962"/>
                    <a:pt x="112096" y="80962"/>
                  </a:cubicBezTo>
                  <a:close/>
                  <a:moveTo>
                    <a:pt x="159858" y="0"/>
                  </a:moveTo>
                  <a:cubicBezTo>
                    <a:pt x="162411" y="0"/>
                    <a:pt x="164963" y="1299"/>
                    <a:pt x="166239" y="2598"/>
                  </a:cubicBezTo>
                  <a:cubicBezTo>
                    <a:pt x="166239" y="2598"/>
                    <a:pt x="166239" y="2598"/>
                    <a:pt x="190488" y="46759"/>
                  </a:cubicBezTo>
                  <a:cubicBezTo>
                    <a:pt x="191764" y="48058"/>
                    <a:pt x="191764" y="51955"/>
                    <a:pt x="190488" y="53254"/>
                  </a:cubicBezTo>
                  <a:cubicBezTo>
                    <a:pt x="189212" y="55851"/>
                    <a:pt x="187935" y="57150"/>
                    <a:pt x="184107" y="57150"/>
                  </a:cubicBezTo>
                  <a:cubicBezTo>
                    <a:pt x="184107" y="57150"/>
                    <a:pt x="184107" y="57150"/>
                    <a:pt x="134333" y="57150"/>
                  </a:cubicBezTo>
                  <a:cubicBezTo>
                    <a:pt x="131781" y="57150"/>
                    <a:pt x="129229" y="55851"/>
                    <a:pt x="127952" y="53254"/>
                  </a:cubicBezTo>
                  <a:cubicBezTo>
                    <a:pt x="126676" y="51955"/>
                    <a:pt x="126676" y="48058"/>
                    <a:pt x="127952" y="46759"/>
                  </a:cubicBezTo>
                  <a:cubicBezTo>
                    <a:pt x="127952" y="46759"/>
                    <a:pt x="127952" y="46759"/>
                    <a:pt x="153477" y="2598"/>
                  </a:cubicBezTo>
                  <a:cubicBezTo>
                    <a:pt x="154753" y="1299"/>
                    <a:pt x="157306" y="0"/>
                    <a:pt x="15985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grpSp>
      <p:grpSp>
        <p:nvGrpSpPr>
          <p:cNvPr id="47" name="组合 46"/>
          <p:cNvGrpSpPr/>
          <p:nvPr/>
        </p:nvGrpSpPr>
        <p:grpSpPr>
          <a:xfrm>
            <a:off x="6343757" y="4257236"/>
            <a:ext cx="1233714" cy="1219201"/>
            <a:chOff x="899887" y="2133600"/>
            <a:chExt cx="1233714" cy="1219201"/>
          </a:xfrm>
        </p:grpSpPr>
        <p:sp>
          <p:nvSpPr>
            <p:cNvPr id="48" name="矩形 47"/>
            <p:cNvSpPr/>
            <p:nvPr/>
          </p:nvSpPr>
          <p:spPr>
            <a:xfrm>
              <a:off x="899887" y="2133600"/>
              <a:ext cx="1030514" cy="1030514"/>
            </a:xfrm>
            <a:prstGeom prst="rect">
              <a:avLst/>
            </a:prstGeom>
            <a:solidFill>
              <a:srgbClr val="FFCDC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49" name="矩形 48"/>
            <p:cNvSpPr/>
            <p:nvPr/>
          </p:nvSpPr>
          <p:spPr>
            <a:xfrm>
              <a:off x="1103087" y="2322287"/>
              <a:ext cx="1030514" cy="1030514"/>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50" name="椭圆 21"/>
            <p:cNvSpPr/>
            <p:nvPr/>
          </p:nvSpPr>
          <p:spPr>
            <a:xfrm>
              <a:off x="1398363" y="2638525"/>
              <a:ext cx="439962" cy="398037"/>
            </a:xfrm>
            <a:custGeom>
              <a:avLst/>
              <a:gdLst>
                <a:gd name="connsiteX0" fmla="*/ 36176 w 338659"/>
                <a:gd name="connsiteY0" fmla="*/ 196850 h 306388"/>
                <a:gd name="connsiteX1" fmla="*/ 24334 w 338659"/>
                <a:gd name="connsiteY1" fmla="*/ 256577 h 306388"/>
                <a:gd name="connsiteX2" fmla="*/ 116438 w 338659"/>
                <a:gd name="connsiteY2" fmla="*/ 277813 h 306388"/>
                <a:gd name="connsiteX3" fmla="*/ 170384 w 338659"/>
                <a:gd name="connsiteY3" fmla="*/ 261886 h 306388"/>
                <a:gd name="connsiteX4" fmla="*/ 170384 w 338659"/>
                <a:gd name="connsiteY4" fmla="*/ 203486 h 306388"/>
                <a:gd name="connsiteX5" fmla="*/ 116438 w 338659"/>
                <a:gd name="connsiteY5" fmla="*/ 219414 h 306388"/>
                <a:gd name="connsiteX6" fmla="*/ 108543 w 338659"/>
                <a:gd name="connsiteY6" fmla="*/ 219414 h 306388"/>
                <a:gd name="connsiteX7" fmla="*/ 36176 w 338659"/>
                <a:gd name="connsiteY7" fmla="*/ 196850 h 306388"/>
                <a:gd name="connsiteX8" fmla="*/ 205528 w 338659"/>
                <a:gd name="connsiteY8" fmla="*/ 193675 h 306388"/>
                <a:gd name="connsiteX9" fmla="*/ 198959 w 338659"/>
                <a:gd name="connsiteY9" fmla="*/ 196321 h 306388"/>
                <a:gd name="connsiteX10" fmla="*/ 198959 w 338659"/>
                <a:gd name="connsiteY10" fmla="*/ 253207 h 306388"/>
                <a:gd name="connsiteX11" fmla="*/ 200273 w 338659"/>
                <a:gd name="connsiteY11" fmla="*/ 253207 h 306388"/>
                <a:gd name="connsiteX12" fmla="*/ 202901 w 338659"/>
                <a:gd name="connsiteY12" fmla="*/ 253207 h 306388"/>
                <a:gd name="connsiteX13" fmla="*/ 205528 w 338659"/>
                <a:gd name="connsiteY13" fmla="*/ 253207 h 306388"/>
                <a:gd name="connsiteX14" fmla="*/ 310632 w 338659"/>
                <a:gd name="connsiteY14" fmla="*/ 280988 h 306388"/>
                <a:gd name="connsiteX15" fmla="*/ 313259 w 338659"/>
                <a:gd name="connsiteY15" fmla="*/ 218811 h 306388"/>
                <a:gd name="connsiteX16" fmla="*/ 205528 w 338659"/>
                <a:gd name="connsiteY16" fmla="*/ 193675 h 306388"/>
                <a:gd name="connsiteX17" fmla="*/ 224038 w 338659"/>
                <a:gd name="connsiteY17" fmla="*/ 128588 h 306388"/>
                <a:gd name="connsiteX18" fmla="*/ 198959 w 338659"/>
                <a:gd name="connsiteY18" fmla="*/ 135203 h 306388"/>
                <a:gd name="connsiteX19" fmla="*/ 198959 w 338659"/>
                <a:gd name="connsiteY19" fmla="*/ 169599 h 306388"/>
                <a:gd name="connsiteX20" fmla="*/ 201599 w 338659"/>
                <a:gd name="connsiteY20" fmla="*/ 168276 h 306388"/>
                <a:gd name="connsiteX21" fmla="*/ 208199 w 338659"/>
                <a:gd name="connsiteY21" fmla="*/ 168276 h 306388"/>
                <a:gd name="connsiteX22" fmla="*/ 315114 w 338659"/>
                <a:gd name="connsiteY22" fmla="*/ 192088 h 306388"/>
                <a:gd name="connsiteX23" fmla="*/ 316434 w 338659"/>
                <a:gd name="connsiteY23" fmla="*/ 157692 h 306388"/>
                <a:gd name="connsiteX24" fmla="*/ 224038 w 338659"/>
                <a:gd name="connsiteY24" fmla="*/ 128588 h 306388"/>
                <a:gd name="connsiteX25" fmla="*/ 221011 w 338659"/>
                <a:gd name="connsiteY25" fmla="*/ 107679 h 306388"/>
                <a:gd name="connsiteX26" fmla="*/ 227621 w 338659"/>
                <a:gd name="connsiteY26" fmla="*/ 107679 h 306388"/>
                <a:gd name="connsiteX27" fmla="*/ 330728 w 338659"/>
                <a:gd name="connsiteY27" fmla="*/ 139262 h 306388"/>
                <a:gd name="connsiteX28" fmla="*/ 338659 w 338659"/>
                <a:gd name="connsiteY28" fmla="*/ 151106 h 306388"/>
                <a:gd name="connsiteX29" fmla="*/ 332050 w 338659"/>
                <a:gd name="connsiteY29" fmla="*/ 295861 h 306388"/>
                <a:gd name="connsiteX30" fmla="*/ 326762 w 338659"/>
                <a:gd name="connsiteY30" fmla="*/ 303756 h 306388"/>
                <a:gd name="connsiteX31" fmla="*/ 320153 w 338659"/>
                <a:gd name="connsiteY31" fmla="*/ 306388 h 306388"/>
                <a:gd name="connsiteX32" fmla="*/ 317509 w 338659"/>
                <a:gd name="connsiteY32" fmla="*/ 305072 h 306388"/>
                <a:gd name="connsiteX33" fmla="*/ 202505 w 338659"/>
                <a:gd name="connsiteY33" fmla="*/ 274805 h 306388"/>
                <a:gd name="connsiteX34" fmla="*/ 120548 w 338659"/>
                <a:gd name="connsiteY34" fmla="*/ 298492 h 306388"/>
                <a:gd name="connsiteX35" fmla="*/ 115260 w 338659"/>
                <a:gd name="connsiteY35" fmla="*/ 299808 h 306388"/>
                <a:gd name="connsiteX36" fmla="*/ 8187 w 338659"/>
                <a:gd name="connsiteY36" fmla="*/ 274805 h 306388"/>
                <a:gd name="connsiteX37" fmla="*/ 256 w 338659"/>
                <a:gd name="connsiteY37" fmla="*/ 262962 h 306388"/>
                <a:gd name="connsiteX38" fmla="*/ 29337 w 338659"/>
                <a:gd name="connsiteY38" fmla="*/ 120839 h 306388"/>
                <a:gd name="connsiteX39" fmla="*/ 34625 w 338659"/>
                <a:gd name="connsiteY39" fmla="*/ 114259 h 306388"/>
                <a:gd name="connsiteX40" fmla="*/ 42556 w 338659"/>
                <a:gd name="connsiteY40" fmla="*/ 112943 h 306388"/>
                <a:gd name="connsiteX41" fmla="*/ 50487 w 338659"/>
                <a:gd name="connsiteY41" fmla="*/ 115575 h 306388"/>
                <a:gd name="connsiteX42" fmla="*/ 59741 w 338659"/>
                <a:gd name="connsiteY42" fmla="*/ 130050 h 306388"/>
                <a:gd name="connsiteX43" fmla="*/ 67672 w 338659"/>
                <a:gd name="connsiteY43" fmla="*/ 140578 h 306388"/>
                <a:gd name="connsiteX44" fmla="*/ 47844 w 338659"/>
                <a:gd name="connsiteY44" fmla="*/ 136630 h 306388"/>
                <a:gd name="connsiteX45" fmla="*/ 41234 w 338659"/>
                <a:gd name="connsiteY45" fmla="*/ 170845 h 306388"/>
                <a:gd name="connsiteX46" fmla="*/ 112616 w 338659"/>
                <a:gd name="connsiteY46" fmla="*/ 191900 h 306388"/>
                <a:gd name="connsiteX47" fmla="*/ 170779 w 338659"/>
                <a:gd name="connsiteY47" fmla="*/ 176109 h 306388"/>
                <a:gd name="connsiteX48" fmla="*/ 170779 w 338659"/>
                <a:gd name="connsiteY48" fmla="*/ 143210 h 306388"/>
                <a:gd name="connsiteX49" fmla="*/ 152273 w 338659"/>
                <a:gd name="connsiteY49" fmla="*/ 148474 h 306388"/>
                <a:gd name="connsiteX50" fmla="*/ 165492 w 338659"/>
                <a:gd name="connsiteY50" fmla="*/ 130050 h 306388"/>
                <a:gd name="connsiteX51" fmla="*/ 170779 w 338659"/>
                <a:gd name="connsiteY51" fmla="*/ 120839 h 306388"/>
                <a:gd name="connsiteX52" fmla="*/ 221011 w 338659"/>
                <a:gd name="connsiteY52" fmla="*/ 107679 h 306388"/>
                <a:gd name="connsiteX53" fmla="*/ 113235 w 338659"/>
                <a:gd name="connsiteY53" fmla="*/ 38100 h 306388"/>
                <a:gd name="connsiteX54" fmla="*/ 92597 w 338659"/>
                <a:gd name="connsiteY54" fmla="*/ 60325 h 306388"/>
                <a:gd name="connsiteX55" fmla="*/ 113235 w 338659"/>
                <a:gd name="connsiteY55" fmla="*/ 82550 h 306388"/>
                <a:gd name="connsiteX56" fmla="*/ 133873 w 338659"/>
                <a:gd name="connsiteY56" fmla="*/ 60325 h 306388"/>
                <a:gd name="connsiteX57" fmla="*/ 113235 w 338659"/>
                <a:gd name="connsiteY57" fmla="*/ 38100 h 306388"/>
                <a:gd name="connsiteX58" fmla="*/ 113234 w 338659"/>
                <a:gd name="connsiteY58" fmla="*/ 0 h 306388"/>
                <a:gd name="connsiteX59" fmla="*/ 176734 w 338659"/>
                <a:gd name="connsiteY59" fmla="*/ 63699 h 306388"/>
                <a:gd name="connsiteX60" fmla="*/ 117203 w 338659"/>
                <a:gd name="connsiteY60" fmla="*/ 168536 h 306388"/>
                <a:gd name="connsiteX61" fmla="*/ 113234 w 338659"/>
                <a:gd name="connsiteY61" fmla="*/ 169863 h 306388"/>
                <a:gd name="connsiteX62" fmla="*/ 109265 w 338659"/>
                <a:gd name="connsiteY62" fmla="*/ 168536 h 306388"/>
                <a:gd name="connsiteX63" fmla="*/ 49734 w 338659"/>
                <a:gd name="connsiteY63" fmla="*/ 63699 h 306388"/>
                <a:gd name="connsiteX64" fmla="*/ 113234 w 338659"/>
                <a:gd name="connsiteY64" fmla="*/ 0 h 306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38659" h="306388">
                  <a:moveTo>
                    <a:pt x="36176" y="196850"/>
                  </a:moveTo>
                  <a:cubicBezTo>
                    <a:pt x="36176" y="196850"/>
                    <a:pt x="36176" y="196850"/>
                    <a:pt x="24334" y="256577"/>
                  </a:cubicBezTo>
                  <a:cubicBezTo>
                    <a:pt x="24334" y="256577"/>
                    <a:pt x="24334" y="256577"/>
                    <a:pt x="116438" y="277813"/>
                  </a:cubicBezTo>
                  <a:cubicBezTo>
                    <a:pt x="116438" y="277813"/>
                    <a:pt x="116438" y="277813"/>
                    <a:pt x="170384" y="261886"/>
                  </a:cubicBezTo>
                  <a:lnTo>
                    <a:pt x="170384" y="203486"/>
                  </a:lnTo>
                  <a:cubicBezTo>
                    <a:pt x="170384" y="203486"/>
                    <a:pt x="170384" y="203486"/>
                    <a:pt x="116438" y="219414"/>
                  </a:cubicBezTo>
                  <a:cubicBezTo>
                    <a:pt x="113806" y="219414"/>
                    <a:pt x="111175" y="219414"/>
                    <a:pt x="108543" y="219414"/>
                  </a:cubicBezTo>
                  <a:cubicBezTo>
                    <a:pt x="108543" y="219414"/>
                    <a:pt x="108543" y="219414"/>
                    <a:pt x="36176" y="196850"/>
                  </a:cubicBezTo>
                  <a:close/>
                  <a:moveTo>
                    <a:pt x="205528" y="193675"/>
                  </a:moveTo>
                  <a:cubicBezTo>
                    <a:pt x="205528" y="193675"/>
                    <a:pt x="205528" y="193675"/>
                    <a:pt x="198959" y="196321"/>
                  </a:cubicBezTo>
                  <a:cubicBezTo>
                    <a:pt x="198959" y="196321"/>
                    <a:pt x="198959" y="196321"/>
                    <a:pt x="198959" y="253207"/>
                  </a:cubicBezTo>
                  <a:cubicBezTo>
                    <a:pt x="198959" y="253207"/>
                    <a:pt x="198959" y="253207"/>
                    <a:pt x="200273" y="253207"/>
                  </a:cubicBezTo>
                  <a:cubicBezTo>
                    <a:pt x="200273" y="253207"/>
                    <a:pt x="201587" y="253207"/>
                    <a:pt x="202901" y="253207"/>
                  </a:cubicBezTo>
                  <a:cubicBezTo>
                    <a:pt x="204214" y="253207"/>
                    <a:pt x="204214" y="253207"/>
                    <a:pt x="205528" y="253207"/>
                  </a:cubicBezTo>
                  <a:cubicBezTo>
                    <a:pt x="205528" y="253207"/>
                    <a:pt x="205528" y="253207"/>
                    <a:pt x="310632" y="280988"/>
                  </a:cubicBezTo>
                  <a:lnTo>
                    <a:pt x="313259" y="218811"/>
                  </a:lnTo>
                  <a:cubicBezTo>
                    <a:pt x="313259" y="218811"/>
                    <a:pt x="313259" y="218811"/>
                    <a:pt x="205528" y="193675"/>
                  </a:cubicBezTo>
                  <a:close/>
                  <a:moveTo>
                    <a:pt x="224038" y="128588"/>
                  </a:moveTo>
                  <a:cubicBezTo>
                    <a:pt x="224038" y="128588"/>
                    <a:pt x="224038" y="128588"/>
                    <a:pt x="198959" y="135203"/>
                  </a:cubicBezTo>
                  <a:cubicBezTo>
                    <a:pt x="198959" y="135203"/>
                    <a:pt x="198959" y="135203"/>
                    <a:pt x="198959" y="169599"/>
                  </a:cubicBezTo>
                  <a:cubicBezTo>
                    <a:pt x="198959" y="169599"/>
                    <a:pt x="198959" y="169599"/>
                    <a:pt x="201599" y="168276"/>
                  </a:cubicBezTo>
                  <a:cubicBezTo>
                    <a:pt x="204239" y="168276"/>
                    <a:pt x="205559" y="166953"/>
                    <a:pt x="208199" y="168276"/>
                  </a:cubicBezTo>
                  <a:cubicBezTo>
                    <a:pt x="208199" y="168276"/>
                    <a:pt x="208199" y="168276"/>
                    <a:pt x="315114" y="192088"/>
                  </a:cubicBezTo>
                  <a:lnTo>
                    <a:pt x="316434" y="157692"/>
                  </a:lnTo>
                  <a:cubicBezTo>
                    <a:pt x="316434" y="157692"/>
                    <a:pt x="316434" y="157692"/>
                    <a:pt x="224038" y="128588"/>
                  </a:cubicBezTo>
                  <a:close/>
                  <a:moveTo>
                    <a:pt x="221011" y="107679"/>
                  </a:moveTo>
                  <a:cubicBezTo>
                    <a:pt x="223655" y="106363"/>
                    <a:pt x="224977" y="106363"/>
                    <a:pt x="227621" y="107679"/>
                  </a:cubicBezTo>
                  <a:cubicBezTo>
                    <a:pt x="227621" y="107679"/>
                    <a:pt x="227621" y="107679"/>
                    <a:pt x="330728" y="139262"/>
                  </a:cubicBezTo>
                  <a:cubicBezTo>
                    <a:pt x="336015" y="140578"/>
                    <a:pt x="338659" y="145842"/>
                    <a:pt x="338659" y="151106"/>
                  </a:cubicBezTo>
                  <a:cubicBezTo>
                    <a:pt x="338659" y="151106"/>
                    <a:pt x="338659" y="151106"/>
                    <a:pt x="332050" y="295861"/>
                  </a:cubicBezTo>
                  <a:cubicBezTo>
                    <a:pt x="330728" y="298492"/>
                    <a:pt x="329406" y="302440"/>
                    <a:pt x="326762" y="303756"/>
                  </a:cubicBezTo>
                  <a:cubicBezTo>
                    <a:pt x="325440" y="305072"/>
                    <a:pt x="322796" y="306388"/>
                    <a:pt x="320153" y="306388"/>
                  </a:cubicBezTo>
                  <a:cubicBezTo>
                    <a:pt x="320153" y="306388"/>
                    <a:pt x="318831" y="306388"/>
                    <a:pt x="317509" y="305072"/>
                  </a:cubicBezTo>
                  <a:cubicBezTo>
                    <a:pt x="317509" y="305072"/>
                    <a:pt x="317509" y="305072"/>
                    <a:pt x="202505" y="274805"/>
                  </a:cubicBezTo>
                  <a:cubicBezTo>
                    <a:pt x="202505" y="274805"/>
                    <a:pt x="202505" y="274805"/>
                    <a:pt x="120548" y="298492"/>
                  </a:cubicBezTo>
                  <a:cubicBezTo>
                    <a:pt x="119226" y="299808"/>
                    <a:pt x="116582" y="299808"/>
                    <a:pt x="115260" y="299808"/>
                  </a:cubicBezTo>
                  <a:cubicBezTo>
                    <a:pt x="115260" y="299808"/>
                    <a:pt x="115260" y="299808"/>
                    <a:pt x="8187" y="274805"/>
                  </a:cubicBezTo>
                  <a:cubicBezTo>
                    <a:pt x="2900" y="274805"/>
                    <a:pt x="-1066" y="268225"/>
                    <a:pt x="256" y="262962"/>
                  </a:cubicBezTo>
                  <a:cubicBezTo>
                    <a:pt x="256" y="262962"/>
                    <a:pt x="256" y="262962"/>
                    <a:pt x="29337" y="120839"/>
                  </a:cubicBezTo>
                  <a:cubicBezTo>
                    <a:pt x="29337" y="118207"/>
                    <a:pt x="31981" y="115575"/>
                    <a:pt x="34625" y="114259"/>
                  </a:cubicBezTo>
                  <a:cubicBezTo>
                    <a:pt x="35947" y="112943"/>
                    <a:pt x="39912" y="111627"/>
                    <a:pt x="42556" y="112943"/>
                  </a:cubicBezTo>
                  <a:cubicBezTo>
                    <a:pt x="42556" y="112943"/>
                    <a:pt x="42556" y="112943"/>
                    <a:pt x="50487" y="115575"/>
                  </a:cubicBezTo>
                  <a:cubicBezTo>
                    <a:pt x="53131" y="119523"/>
                    <a:pt x="57097" y="124786"/>
                    <a:pt x="59741" y="130050"/>
                  </a:cubicBezTo>
                  <a:cubicBezTo>
                    <a:pt x="62384" y="133998"/>
                    <a:pt x="65028" y="137946"/>
                    <a:pt x="67672" y="140578"/>
                  </a:cubicBezTo>
                  <a:cubicBezTo>
                    <a:pt x="67672" y="140578"/>
                    <a:pt x="67672" y="140578"/>
                    <a:pt x="47844" y="136630"/>
                  </a:cubicBezTo>
                  <a:cubicBezTo>
                    <a:pt x="47844" y="136630"/>
                    <a:pt x="47844" y="136630"/>
                    <a:pt x="41234" y="170845"/>
                  </a:cubicBezTo>
                  <a:cubicBezTo>
                    <a:pt x="41234" y="170845"/>
                    <a:pt x="41234" y="170845"/>
                    <a:pt x="112616" y="191900"/>
                  </a:cubicBezTo>
                  <a:cubicBezTo>
                    <a:pt x="112616" y="191900"/>
                    <a:pt x="112616" y="191900"/>
                    <a:pt x="170779" y="176109"/>
                  </a:cubicBezTo>
                  <a:cubicBezTo>
                    <a:pt x="170779" y="176109"/>
                    <a:pt x="170779" y="176109"/>
                    <a:pt x="170779" y="143210"/>
                  </a:cubicBezTo>
                  <a:cubicBezTo>
                    <a:pt x="170779" y="143210"/>
                    <a:pt x="170779" y="143210"/>
                    <a:pt x="152273" y="148474"/>
                  </a:cubicBezTo>
                  <a:cubicBezTo>
                    <a:pt x="156239" y="143210"/>
                    <a:pt x="160204" y="136630"/>
                    <a:pt x="165492" y="130050"/>
                  </a:cubicBezTo>
                  <a:cubicBezTo>
                    <a:pt x="166814" y="126102"/>
                    <a:pt x="168136" y="123471"/>
                    <a:pt x="170779" y="120839"/>
                  </a:cubicBezTo>
                  <a:cubicBezTo>
                    <a:pt x="170779" y="120839"/>
                    <a:pt x="170779" y="120839"/>
                    <a:pt x="221011" y="107679"/>
                  </a:cubicBezTo>
                  <a:close/>
                  <a:moveTo>
                    <a:pt x="113235" y="38100"/>
                  </a:moveTo>
                  <a:cubicBezTo>
                    <a:pt x="101837" y="38100"/>
                    <a:pt x="92597" y="48050"/>
                    <a:pt x="92597" y="60325"/>
                  </a:cubicBezTo>
                  <a:cubicBezTo>
                    <a:pt x="92597" y="72600"/>
                    <a:pt x="101837" y="82550"/>
                    <a:pt x="113235" y="82550"/>
                  </a:cubicBezTo>
                  <a:cubicBezTo>
                    <a:pt x="124633" y="82550"/>
                    <a:pt x="133873" y="72600"/>
                    <a:pt x="133873" y="60325"/>
                  </a:cubicBezTo>
                  <a:cubicBezTo>
                    <a:pt x="133873" y="48050"/>
                    <a:pt x="124633" y="38100"/>
                    <a:pt x="113235" y="38100"/>
                  </a:cubicBezTo>
                  <a:close/>
                  <a:moveTo>
                    <a:pt x="113234" y="0"/>
                  </a:moveTo>
                  <a:cubicBezTo>
                    <a:pt x="147630" y="0"/>
                    <a:pt x="176734" y="29195"/>
                    <a:pt x="176734" y="63699"/>
                  </a:cubicBezTo>
                  <a:cubicBezTo>
                    <a:pt x="176734" y="92894"/>
                    <a:pt x="131755" y="151284"/>
                    <a:pt x="117203" y="168536"/>
                  </a:cubicBezTo>
                  <a:cubicBezTo>
                    <a:pt x="115880" y="169863"/>
                    <a:pt x="114557" y="169863"/>
                    <a:pt x="113234" y="169863"/>
                  </a:cubicBezTo>
                  <a:cubicBezTo>
                    <a:pt x="111911" y="169863"/>
                    <a:pt x="109265" y="169863"/>
                    <a:pt x="109265" y="168536"/>
                  </a:cubicBezTo>
                  <a:cubicBezTo>
                    <a:pt x="94713" y="151284"/>
                    <a:pt x="49734" y="92894"/>
                    <a:pt x="49734" y="63699"/>
                  </a:cubicBezTo>
                  <a:cubicBezTo>
                    <a:pt x="49734" y="29195"/>
                    <a:pt x="77515" y="0"/>
                    <a:pt x="11323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grpSp>
      <p:grpSp>
        <p:nvGrpSpPr>
          <p:cNvPr id="51" name="组合 50"/>
          <p:cNvGrpSpPr/>
          <p:nvPr/>
        </p:nvGrpSpPr>
        <p:grpSpPr>
          <a:xfrm>
            <a:off x="2428877" y="2056508"/>
            <a:ext cx="3101066" cy="1109754"/>
            <a:chOff x="6585160" y="1678126"/>
            <a:chExt cx="3101066" cy="1109754"/>
          </a:xfrm>
        </p:grpSpPr>
        <p:sp>
          <p:nvSpPr>
            <p:cNvPr id="52" name="矩形 51"/>
            <p:cNvSpPr/>
            <p:nvPr/>
          </p:nvSpPr>
          <p:spPr>
            <a:xfrm>
              <a:off x="6585160" y="2030750"/>
              <a:ext cx="310106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53" name="矩形 52"/>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54" name="组合 53"/>
          <p:cNvGrpSpPr/>
          <p:nvPr/>
        </p:nvGrpSpPr>
        <p:grpSpPr>
          <a:xfrm>
            <a:off x="2428877" y="4406303"/>
            <a:ext cx="3101066" cy="1109754"/>
            <a:chOff x="6585160" y="1678126"/>
            <a:chExt cx="3101066" cy="1109754"/>
          </a:xfrm>
        </p:grpSpPr>
        <p:sp>
          <p:nvSpPr>
            <p:cNvPr id="55" name="矩形 54"/>
            <p:cNvSpPr/>
            <p:nvPr/>
          </p:nvSpPr>
          <p:spPr>
            <a:xfrm>
              <a:off x="6585160" y="2030750"/>
              <a:ext cx="310106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56" name="矩形 55"/>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57" name="组合 56"/>
          <p:cNvGrpSpPr/>
          <p:nvPr/>
        </p:nvGrpSpPr>
        <p:grpSpPr>
          <a:xfrm>
            <a:off x="7846746" y="2056508"/>
            <a:ext cx="3101066" cy="1109754"/>
            <a:chOff x="6585160" y="1678126"/>
            <a:chExt cx="3101066" cy="1109754"/>
          </a:xfrm>
        </p:grpSpPr>
        <p:sp>
          <p:nvSpPr>
            <p:cNvPr id="58" name="矩形 57"/>
            <p:cNvSpPr/>
            <p:nvPr/>
          </p:nvSpPr>
          <p:spPr>
            <a:xfrm>
              <a:off x="6585160" y="2030750"/>
              <a:ext cx="310106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59" name="矩形 58"/>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60" name="组合 59"/>
          <p:cNvGrpSpPr/>
          <p:nvPr/>
        </p:nvGrpSpPr>
        <p:grpSpPr>
          <a:xfrm>
            <a:off x="7846746" y="4406303"/>
            <a:ext cx="3101066" cy="1109754"/>
            <a:chOff x="6585160" y="1678126"/>
            <a:chExt cx="3101066" cy="1109754"/>
          </a:xfrm>
        </p:grpSpPr>
        <p:sp>
          <p:nvSpPr>
            <p:cNvPr id="61" name="矩形 60"/>
            <p:cNvSpPr/>
            <p:nvPr/>
          </p:nvSpPr>
          <p:spPr>
            <a:xfrm>
              <a:off x="6585160" y="2030750"/>
              <a:ext cx="310106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62" name="矩形 61"/>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sp>
        <p:nvSpPr>
          <p:cNvPr id="63" name="矩形 62"/>
          <p:cNvSpPr/>
          <p:nvPr/>
        </p:nvSpPr>
        <p:spPr>
          <a:xfrm>
            <a:off x="5396179" y="6080231"/>
            <a:ext cx="1240927" cy="349547"/>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64" name="组合 63"/>
          <p:cNvGrpSpPr/>
          <p:nvPr/>
        </p:nvGrpSpPr>
        <p:grpSpPr>
          <a:xfrm>
            <a:off x="4388795" y="160439"/>
            <a:ext cx="3414409" cy="1118434"/>
            <a:chOff x="4388795" y="199351"/>
            <a:chExt cx="3414409" cy="1118434"/>
          </a:xfrm>
        </p:grpSpPr>
        <p:sp>
          <p:nvSpPr>
            <p:cNvPr id="65" name="矩形 64"/>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66" name="文本框 65"/>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03</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67" name="文本框 66"/>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37445869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911597" y="2334549"/>
            <a:ext cx="4368803" cy="3082310"/>
            <a:chOff x="3911597" y="2616345"/>
            <a:chExt cx="4368803" cy="3082310"/>
          </a:xfrm>
        </p:grpSpPr>
        <p:sp>
          <p:nvSpPr>
            <p:cNvPr id="3" name="空心弧 2"/>
            <p:cNvSpPr/>
            <p:nvPr/>
          </p:nvSpPr>
          <p:spPr>
            <a:xfrm>
              <a:off x="4414555" y="2899864"/>
              <a:ext cx="3362888" cy="2465749"/>
            </a:xfrm>
            <a:prstGeom prst="blockArc">
              <a:avLst>
                <a:gd name="adj1" fmla="val 10800000"/>
                <a:gd name="adj2" fmla="val 16200000"/>
                <a:gd name="adj3" fmla="val 4642"/>
              </a:avLst>
            </a:prstGeom>
            <a:solidFill>
              <a:srgbClr val="FFE7E7"/>
            </a:solidFill>
            <a:scene3d>
              <a:camera prst="perspectiveRelaxedModerately">
                <a:rot lat="18600000" lon="0" rev="0"/>
              </a:camera>
              <a:lightRig rig="balanced" dir="t"/>
            </a:scene3d>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zh-CN" altLang="en-US">
                <a:latin typeface="微软雅黑" panose="020B0503020204020204" pitchFamily="34" charset="-122"/>
                <a:ea typeface="微软雅黑" panose="020B0503020204020204" pitchFamily="34" charset="-122"/>
              </a:endParaRPr>
            </a:p>
          </p:txBody>
        </p:sp>
        <p:sp>
          <p:nvSpPr>
            <p:cNvPr id="4" name="空心弧 3"/>
            <p:cNvSpPr/>
            <p:nvPr/>
          </p:nvSpPr>
          <p:spPr>
            <a:xfrm>
              <a:off x="4414555" y="2899864"/>
              <a:ext cx="3362888" cy="2465749"/>
            </a:xfrm>
            <a:prstGeom prst="blockArc">
              <a:avLst>
                <a:gd name="adj1" fmla="val 5400000"/>
                <a:gd name="adj2" fmla="val 10800000"/>
                <a:gd name="adj3" fmla="val 4642"/>
              </a:avLst>
            </a:prstGeom>
            <a:solidFill>
              <a:srgbClr val="FFE7E7"/>
            </a:solidFill>
            <a:scene3d>
              <a:camera prst="perspectiveRelaxedModerately">
                <a:rot lat="18600000" lon="0" rev="0"/>
              </a:camera>
              <a:lightRig rig="balanced" dir="t"/>
            </a:scene3d>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zh-CN" altLang="en-US">
                <a:latin typeface="微软雅黑" panose="020B0503020204020204" pitchFamily="34" charset="-122"/>
                <a:ea typeface="微软雅黑" panose="020B0503020204020204" pitchFamily="34" charset="-122"/>
              </a:endParaRPr>
            </a:p>
          </p:txBody>
        </p:sp>
        <p:sp>
          <p:nvSpPr>
            <p:cNvPr id="5" name="空心弧 4"/>
            <p:cNvSpPr/>
            <p:nvPr/>
          </p:nvSpPr>
          <p:spPr>
            <a:xfrm>
              <a:off x="4414555" y="2899864"/>
              <a:ext cx="3362888" cy="2465749"/>
            </a:xfrm>
            <a:prstGeom prst="blockArc">
              <a:avLst>
                <a:gd name="adj1" fmla="val 0"/>
                <a:gd name="adj2" fmla="val 5400000"/>
                <a:gd name="adj3" fmla="val 4642"/>
              </a:avLst>
            </a:prstGeom>
            <a:solidFill>
              <a:srgbClr val="FFE7E7"/>
            </a:solidFill>
            <a:scene3d>
              <a:camera prst="perspectiveRelaxedModerately">
                <a:rot lat="18600000" lon="0" rev="0"/>
              </a:camera>
              <a:lightRig rig="balanced" dir="t"/>
            </a:scene3d>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zh-CN" altLang="en-US">
                <a:latin typeface="微软雅黑" panose="020B0503020204020204" pitchFamily="34" charset="-122"/>
                <a:ea typeface="微软雅黑" panose="020B0503020204020204" pitchFamily="34" charset="-122"/>
              </a:endParaRPr>
            </a:p>
          </p:txBody>
        </p:sp>
        <p:sp>
          <p:nvSpPr>
            <p:cNvPr id="6" name="空心弧 5"/>
            <p:cNvSpPr/>
            <p:nvPr/>
          </p:nvSpPr>
          <p:spPr>
            <a:xfrm>
              <a:off x="4414555" y="2899864"/>
              <a:ext cx="3362888" cy="2465749"/>
            </a:xfrm>
            <a:prstGeom prst="blockArc">
              <a:avLst>
                <a:gd name="adj1" fmla="val 16200000"/>
                <a:gd name="adj2" fmla="val 0"/>
                <a:gd name="adj3" fmla="val 4642"/>
              </a:avLst>
            </a:prstGeom>
            <a:solidFill>
              <a:srgbClr val="FFE7E7"/>
            </a:solidFill>
            <a:scene3d>
              <a:camera prst="perspectiveRelaxedModerately">
                <a:rot lat="18600000" lon="0" rev="0"/>
              </a:camera>
              <a:lightRig rig="balanced" dir="t"/>
            </a:scene3d>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zh-CN" altLang="en-US">
                <a:latin typeface="微软雅黑" panose="020B0503020204020204" pitchFamily="34" charset="-122"/>
                <a:ea typeface="微软雅黑" panose="020B0503020204020204" pitchFamily="34" charset="-122"/>
              </a:endParaRPr>
            </a:p>
          </p:txBody>
        </p:sp>
        <p:sp>
          <p:nvSpPr>
            <p:cNvPr id="7" name="任意多边形: 形状 39"/>
            <p:cNvSpPr/>
            <p:nvPr/>
          </p:nvSpPr>
          <p:spPr>
            <a:xfrm>
              <a:off x="5321744" y="3502560"/>
              <a:ext cx="1548511" cy="1163198"/>
            </a:xfrm>
            <a:custGeom>
              <a:avLst/>
              <a:gdLst>
                <a:gd name="connsiteX0" fmla="*/ 196631 w 338138"/>
                <a:gd name="connsiteY0" fmla="*/ 212725 h 254000"/>
                <a:gd name="connsiteX1" fmla="*/ 249183 w 338138"/>
                <a:gd name="connsiteY1" fmla="*/ 212725 h 254000"/>
                <a:gd name="connsiteX2" fmla="*/ 249183 w 338138"/>
                <a:gd name="connsiteY2" fmla="*/ 238522 h 254000"/>
                <a:gd name="connsiteX3" fmla="*/ 271517 w 338138"/>
                <a:gd name="connsiteY3" fmla="*/ 238522 h 254000"/>
                <a:gd name="connsiteX4" fmla="*/ 279400 w 338138"/>
                <a:gd name="connsiteY4" fmla="*/ 246261 h 254000"/>
                <a:gd name="connsiteX5" fmla="*/ 271517 w 338138"/>
                <a:gd name="connsiteY5" fmla="*/ 254000 h 254000"/>
                <a:gd name="connsiteX6" fmla="*/ 174297 w 338138"/>
                <a:gd name="connsiteY6" fmla="*/ 254000 h 254000"/>
                <a:gd name="connsiteX7" fmla="*/ 165100 w 338138"/>
                <a:gd name="connsiteY7" fmla="*/ 246261 h 254000"/>
                <a:gd name="connsiteX8" fmla="*/ 174297 w 338138"/>
                <a:gd name="connsiteY8" fmla="*/ 238522 h 254000"/>
                <a:gd name="connsiteX9" fmla="*/ 196631 w 338138"/>
                <a:gd name="connsiteY9" fmla="*/ 238522 h 254000"/>
                <a:gd name="connsiteX10" fmla="*/ 196631 w 338138"/>
                <a:gd name="connsiteY10" fmla="*/ 212725 h 254000"/>
                <a:gd name="connsiteX11" fmla="*/ 66675 w 338138"/>
                <a:gd name="connsiteY11" fmla="*/ 180975 h 254000"/>
                <a:gd name="connsiteX12" fmla="*/ 53975 w 338138"/>
                <a:gd name="connsiteY12" fmla="*/ 194469 h 254000"/>
                <a:gd name="connsiteX13" fmla="*/ 66675 w 338138"/>
                <a:gd name="connsiteY13" fmla="*/ 207963 h 254000"/>
                <a:gd name="connsiteX14" fmla="*/ 79375 w 338138"/>
                <a:gd name="connsiteY14" fmla="*/ 194469 h 254000"/>
                <a:gd name="connsiteX15" fmla="*/ 66675 w 338138"/>
                <a:gd name="connsiteY15" fmla="*/ 180975 h 254000"/>
                <a:gd name="connsiteX16" fmla="*/ 112985 w 338138"/>
                <a:gd name="connsiteY16" fmla="*/ 46038 h 254000"/>
                <a:gd name="connsiteX17" fmla="*/ 332840 w 338138"/>
                <a:gd name="connsiteY17" fmla="*/ 46038 h 254000"/>
                <a:gd name="connsiteX18" fmla="*/ 338138 w 338138"/>
                <a:gd name="connsiteY18" fmla="*/ 52641 h 254000"/>
                <a:gd name="connsiteX19" fmla="*/ 338138 w 338138"/>
                <a:gd name="connsiteY19" fmla="*/ 188660 h 254000"/>
                <a:gd name="connsiteX20" fmla="*/ 332840 w 338138"/>
                <a:gd name="connsiteY20" fmla="*/ 195263 h 254000"/>
                <a:gd name="connsiteX21" fmla="*/ 112985 w 338138"/>
                <a:gd name="connsiteY21" fmla="*/ 195263 h 254000"/>
                <a:gd name="connsiteX22" fmla="*/ 106363 w 338138"/>
                <a:gd name="connsiteY22" fmla="*/ 188660 h 254000"/>
                <a:gd name="connsiteX23" fmla="*/ 106363 w 338138"/>
                <a:gd name="connsiteY23" fmla="*/ 52641 h 254000"/>
                <a:gd name="connsiteX24" fmla="*/ 112985 w 338138"/>
                <a:gd name="connsiteY24" fmla="*/ 46038 h 254000"/>
                <a:gd name="connsiteX25" fmla="*/ 7922 w 338138"/>
                <a:gd name="connsiteY25" fmla="*/ 0 h 254000"/>
                <a:gd name="connsiteX26" fmla="*/ 124108 w 338138"/>
                <a:gd name="connsiteY26" fmla="*/ 0 h 254000"/>
                <a:gd name="connsiteX27" fmla="*/ 133350 w 338138"/>
                <a:gd name="connsiteY27" fmla="*/ 7856 h 254000"/>
                <a:gd name="connsiteX28" fmla="*/ 133350 w 338138"/>
                <a:gd name="connsiteY28" fmla="*/ 31423 h 254000"/>
                <a:gd name="connsiteX29" fmla="*/ 113546 w 338138"/>
                <a:gd name="connsiteY29" fmla="*/ 31423 h 254000"/>
                <a:gd name="connsiteX30" fmla="*/ 109585 w 338138"/>
                <a:gd name="connsiteY30" fmla="*/ 31423 h 254000"/>
                <a:gd name="connsiteX31" fmla="*/ 108264 w 338138"/>
                <a:gd name="connsiteY31" fmla="*/ 31423 h 254000"/>
                <a:gd name="connsiteX32" fmla="*/ 25086 w 338138"/>
                <a:gd name="connsiteY32" fmla="*/ 31423 h 254000"/>
                <a:gd name="connsiteX33" fmla="*/ 17164 w 338138"/>
                <a:gd name="connsiteY33" fmla="*/ 39278 h 254000"/>
                <a:gd name="connsiteX34" fmla="*/ 25086 w 338138"/>
                <a:gd name="connsiteY34" fmla="*/ 47134 h 254000"/>
                <a:gd name="connsiteX35" fmla="*/ 91101 w 338138"/>
                <a:gd name="connsiteY35" fmla="*/ 47134 h 254000"/>
                <a:gd name="connsiteX36" fmla="*/ 91101 w 338138"/>
                <a:gd name="connsiteY36" fmla="*/ 53680 h 254000"/>
                <a:gd name="connsiteX37" fmla="*/ 91101 w 338138"/>
                <a:gd name="connsiteY37" fmla="*/ 68082 h 254000"/>
                <a:gd name="connsiteX38" fmla="*/ 25086 w 338138"/>
                <a:gd name="connsiteY38" fmla="*/ 68082 h 254000"/>
                <a:gd name="connsiteX39" fmla="*/ 17164 w 338138"/>
                <a:gd name="connsiteY39" fmla="*/ 77247 h 254000"/>
                <a:gd name="connsiteX40" fmla="*/ 25086 w 338138"/>
                <a:gd name="connsiteY40" fmla="*/ 85103 h 254000"/>
                <a:gd name="connsiteX41" fmla="*/ 91101 w 338138"/>
                <a:gd name="connsiteY41" fmla="*/ 85103 h 254000"/>
                <a:gd name="connsiteX42" fmla="*/ 91101 w 338138"/>
                <a:gd name="connsiteY42" fmla="*/ 106051 h 254000"/>
                <a:gd name="connsiteX43" fmla="*/ 25086 w 338138"/>
                <a:gd name="connsiteY43" fmla="*/ 106051 h 254000"/>
                <a:gd name="connsiteX44" fmla="*/ 17164 w 338138"/>
                <a:gd name="connsiteY44" fmla="*/ 113907 h 254000"/>
                <a:gd name="connsiteX45" fmla="*/ 25086 w 338138"/>
                <a:gd name="connsiteY45" fmla="*/ 123072 h 254000"/>
                <a:gd name="connsiteX46" fmla="*/ 91101 w 338138"/>
                <a:gd name="connsiteY46" fmla="*/ 123072 h 254000"/>
                <a:gd name="connsiteX47" fmla="*/ 91101 w 338138"/>
                <a:gd name="connsiteY47" fmla="*/ 188536 h 254000"/>
                <a:gd name="connsiteX48" fmla="*/ 113546 w 338138"/>
                <a:gd name="connsiteY48" fmla="*/ 212103 h 254000"/>
                <a:gd name="connsiteX49" fmla="*/ 133350 w 338138"/>
                <a:gd name="connsiteY49" fmla="*/ 212103 h 254000"/>
                <a:gd name="connsiteX50" fmla="*/ 133350 w 338138"/>
                <a:gd name="connsiteY50" fmla="*/ 246144 h 254000"/>
                <a:gd name="connsiteX51" fmla="*/ 124108 w 338138"/>
                <a:gd name="connsiteY51" fmla="*/ 254000 h 254000"/>
                <a:gd name="connsiteX52" fmla="*/ 7922 w 338138"/>
                <a:gd name="connsiteY52" fmla="*/ 254000 h 254000"/>
                <a:gd name="connsiteX53" fmla="*/ 0 w 338138"/>
                <a:gd name="connsiteY53" fmla="*/ 246144 h 254000"/>
                <a:gd name="connsiteX54" fmla="*/ 0 w 338138"/>
                <a:gd name="connsiteY54" fmla="*/ 7856 h 254000"/>
                <a:gd name="connsiteX55" fmla="*/ 7922 w 338138"/>
                <a:gd name="connsiteY55" fmla="*/ 0 h 25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38138" h="254000">
                  <a:moveTo>
                    <a:pt x="196631" y="212725"/>
                  </a:moveTo>
                  <a:cubicBezTo>
                    <a:pt x="196631" y="212725"/>
                    <a:pt x="196631" y="212725"/>
                    <a:pt x="249183" y="212725"/>
                  </a:cubicBezTo>
                  <a:cubicBezTo>
                    <a:pt x="249183" y="212725"/>
                    <a:pt x="249183" y="212725"/>
                    <a:pt x="249183" y="238522"/>
                  </a:cubicBezTo>
                  <a:cubicBezTo>
                    <a:pt x="249183" y="238522"/>
                    <a:pt x="249183" y="238522"/>
                    <a:pt x="271517" y="238522"/>
                  </a:cubicBezTo>
                  <a:cubicBezTo>
                    <a:pt x="275459" y="238522"/>
                    <a:pt x="279400" y="242392"/>
                    <a:pt x="279400" y="246261"/>
                  </a:cubicBezTo>
                  <a:cubicBezTo>
                    <a:pt x="279400" y="251420"/>
                    <a:pt x="275459" y="254000"/>
                    <a:pt x="271517" y="254000"/>
                  </a:cubicBezTo>
                  <a:cubicBezTo>
                    <a:pt x="271517" y="254000"/>
                    <a:pt x="271517" y="254000"/>
                    <a:pt x="174297" y="254000"/>
                  </a:cubicBezTo>
                  <a:cubicBezTo>
                    <a:pt x="169041" y="254000"/>
                    <a:pt x="165100" y="251420"/>
                    <a:pt x="165100" y="246261"/>
                  </a:cubicBezTo>
                  <a:cubicBezTo>
                    <a:pt x="165100" y="242392"/>
                    <a:pt x="169041" y="238522"/>
                    <a:pt x="174297" y="238522"/>
                  </a:cubicBezTo>
                  <a:cubicBezTo>
                    <a:pt x="174297" y="238522"/>
                    <a:pt x="174297" y="238522"/>
                    <a:pt x="196631" y="238522"/>
                  </a:cubicBezTo>
                  <a:cubicBezTo>
                    <a:pt x="196631" y="238522"/>
                    <a:pt x="196631" y="238522"/>
                    <a:pt x="196631" y="212725"/>
                  </a:cubicBezTo>
                  <a:close/>
                  <a:moveTo>
                    <a:pt x="66675" y="180975"/>
                  </a:moveTo>
                  <a:cubicBezTo>
                    <a:pt x="59661" y="180975"/>
                    <a:pt x="53975" y="187016"/>
                    <a:pt x="53975" y="194469"/>
                  </a:cubicBezTo>
                  <a:cubicBezTo>
                    <a:pt x="53975" y="201922"/>
                    <a:pt x="59661" y="207963"/>
                    <a:pt x="66675" y="207963"/>
                  </a:cubicBezTo>
                  <a:cubicBezTo>
                    <a:pt x="73689" y="207963"/>
                    <a:pt x="79375" y="201922"/>
                    <a:pt x="79375" y="194469"/>
                  </a:cubicBezTo>
                  <a:cubicBezTo>
                    <a:pt x="79375" y="187016"/>
                    <a:pt x="73689" y="180975"/>
                    <a:pt x="66675" y="180975"/>
                  </a:cubicBezTo>
                  <a:close/>
                  <a:moveTo>
                    <a:pt x="112985" y="46038"/>
                  </a:moveTo>
                  <a:cubicBezTo>
                    <a:pt x="332840" y="46038"/>
                    <a:pt x="332840" y="46038"/>
                    <a:pt x="332840" y="46038"/>
                  </a:cubicBezTo>
                  <a:cubicBezTo>
                    <a:pt x="335489" y="46038"/>
                    <a:pt x="338138" y="48679"/>
                    <a:pt x="338138" y="52641"/>
                  </a:cubicBezTo>
                  <a:cubicBezTo>
                    <a:pt x="338138" y="188660"/>
                    <a:pt x="338138" y="188660"/>
                    <a:pt x="338138" y="188660"/>
                  </a:cubicBezTo>
                  <a:cubicBezTo>
                    <a:pt x="338138" y="192622"/>
                    <a:pt x="335489" y="195263"/>
                    <a:pt x="332840" y="195263"/>
                  </a:cubicBezTo>
                  <a:cubicBezTo>
                    <a:pt x="112985" y="195263"/>
                    <a:pt x="112985" y="195263"/>
                    <a:pt x="112985" y="195263"/>
                  </a:cubicBezTo>
                  <a:cubicBezTo>
                    <a:pt x="109012" y="195263"/>
                    <a:pt x="106363" y="192622"/>
                    <a:pt x="106363" y="188660"/>
                  </a:cubicBezTo>
                  <a:cubicBezTo>
                    <a:pt x="106363" y="52641"/>
                    <a:pt x="106363" y="52641"/>
                    <a:pt x="106363" y="52641"/>
                  </a:cubicBezTo>
                  <a:cubicBezTo>
                    <a:pt x="106363" y="48679"/>
                    <a:pt x="109012" y="46038"/>
                    <a:pt x="112985" y="46038"/>
                  </a:cubicBezTo>
                  <a:close/>
                  <a:moveTo>
                    <a:pt x="7922" y="0"/>
                  </a:moveTo>
                  <a:cubicBezTo>
                    <a:pt x="124108" y="0"/>
                    <a:pt x="124108" y="0"/>
                    <a:pt x="124108" y="0"/>
                  </a:cubicBezTo>
                  <a:cubicBezTo>
                    <a:pt x="129389" y="0"/>
                    <a:pt x="133350" y="2618"/>
                    <a:pt x="133350" y="7856"/>
                  </a:cubicBezTo>
                  <a:lnTo>
                    <a:pt x="133350" y="31423"/>
                  </a:lnTo>
                  <a:cubicBezTo>
                    <a:pt x="113546" y="31423"/>
                    <a:pt x="113546" y="31423"/>
                    <a:pt x="113546" y="31423"/>
                  </a:cubicBezTo>
                  <a:cubicBezTo>
                    <a:pt x="112225" y="31423"/>
                    <a:pt x="110905" y="31423"/>
                    <a:pt x="109585" y="31423"/>
                  </a:cubicBezTo>
                  <a:cubicBezTo>
                    <a:pt x="109585" y="31423"/>
                    <a:pt x="108264" y="31423"/>
                    <a:pt x="108264" y="31423"/>
                  </a:cubicBezTo>
                  <a:cubicBezTo>
                    <a:pt x="25086" y="31423"/>
                    <a:pt x="25086" y="31423"/>
                    <a:pt x="25086" y="31423"/>
                  </a:cubicBezTo>
                  <a:cubicBezTo>
                    <a:pt x="21125" y="31423"/>
                    <a:pt x="17164" y="34041"/>
                    <a:pt x="17164" y="39278"/>
                  </a:cubicBezTo>
                  <a:cubicBezTo>
                    <a:pt x="17164" y="43206"/>
                    <a:pt x="21125" y="47134"/>
                    <a:pt x="25086" y="47134"/>
                  </a:cubicBezTo>
                  <a:cubicBezTo>
                    <a:pt x="91101" y="47134"/>
                    <a:pt x="91101" y="47134"/>
                    <a:pt x="91101" y="47134"/>
                  </a:cubicBezTo>
                  <a:cubicBezTo>
                    <a:pt x="91101" y="49752"/>
                    <a:pt x="91101" y="51062"/>
                    <a:pt x="91101" y="53680"/>
                  </a:cubicBezTo>
                  <a:cubicBezTo>
                    <a:pt x="91101" y="68082"/>
                    <a:pt x="91101" y="68082"/>
                    <a:pt x="91101" y="68082"/>
                  </a:cubicBezTo>
                  <a:cubicBezTo>
                    <a:pt x="25086" y="68082"/>
                    <a:pt x="25086" y="68082"/>
                    <a:pt x="25086" y="68082"/>
                  </a:cubicBezTo>
                  <a:cubicBezTo>
                    <a:pt x="21125" y="68082"/>
                    <a:pt x="17164" y="72010"/>
                    <a:pt x="17164" y="77247"/>
                  </a:cubicBezTo>
                  <a:cubicBezTo>
                    <a:pt x="17164" y="81175"/>
                    <a:pt x="21125" y="85103"/>
                    <a:pt x="25086" y="85103"/>
                  </a:cubicBezTo>
                  <a:cubicBezTo>
                    <a:pt x="91101" y="85103"/>
                    <a:pt x="91101" y="85103"/>
                    <a:pt x="91101" y="85103"/>
                  </a:cubicBezTo>
                  <a:cubicBezTo>
                    <a:pt x="91101" y="106051"/>
                    <a:pt x="91101" y="106051"/>
                    <a:pt x="91101" y="106051"/>
                  </a:cubicBezTo>
                  <a:cubicBezTo>
                    <a:pt x="25086" y="106051"/>
                    <a:pt x="25086" y="106051"/>
                    <a:pt x="25086" y="106051"/>
                  </a:cubicBezTo>
                  <a:cubicBezTo>
                    <a:pt x="21125" y="106051"/>
                    <a:pt x="17164" y="109979"/>
                    <a:pt x="17164" y="113907"/>
                  </a:cubicBezTo>
                  <a:cubicBezTo>
                    <a:pt x="17164" y="119144"/>
                    <a:pt x="21125" y="123072"/>
                    <a:pt x="25086" y="123072"/>
                  </a:cubicBezTo>
                  <a:cubicBezTo>
                    <a:pt x="91101" y="123072"/>
                    <a:pt x="91101" y="123072"/>
                    <a:pt x="91101" y="123072"/>
                  </a:cubicBezTo>
                  <a:cubicBezTo>
                    <a:pt x="91101" y="188536"/>
                    <a:pt x="91101" y="188536"/>
                    <a:pt x="91101" y="188536"/>
                  </a:cubicBezTo>
                  <a:cubicBezTo>
                    <a:pt x="91101" y="201629"/>
                    <a:pt x="100343" y="212103"/>
                    <a:pt x="113546" y="212103"/>
                  </a:cubicBezTo>
                  <a:cubicBezTo>
                    <a:pt x="133350" y="212103"/>
                    <a:pt x="133350" y="212103"/>
                    <a:pt x="133350" y="212103"/>
                  </a:cubicBezTo>
                  <a:cubicBezTo>
                    <a:pt x="133350" y="246144"/>
                    <a:pt x="133350" y="246144"/>
                    <a:pt x="133350" y="246144"/>
                  </a:cubicBezTo>
                  <a:cubicBezTo>
                    <a:pt x="133350" y="251382"/>
                    <a:pt x="129389" y="254000"/>
                    <a:pt x="124108" y="254000"/>
                  </a:cubicBezTo>
                  <a:cubicBezTo>
                    <a:pt x="7922" y="254000"/>
                    <a:pt x="7922" y="254000"/>
                    <a:pt x="7922" y="254000"/>
                  </a:cubicBezTo>
                  <a:cubicBezTo>
                    <a:pt x="3961" y="254000"/>
                    <a:pt x="0" y="251382"/>
                    <a:pt x="0" y="246144"/>
                  </a:cubicBezTo>
                  <a:cubicBezTo>
                    <a:pt x="0" y="7856"/>
                    <a:pt x="0" y="7856"/>
                    <a:pt x="0" y="7856"/>
                  </a:cubicBezTo>
                  <a:cubicBezTo>
                    <a:pt x="0" y="2618"/>
                    <a:pt x="3961" y="0"/>
                    <a:pt x="7922" y="0"/>
                  </a:cubicBezTo>
                  <a:close/>
                </a:path>
              </a:pathLst>
            </a:custGeom>
            <a:solidFill>
              <a:srgbClr val="EA0000"/>
            </a:solidFill>
            <a:ln>
              <a:noFill/>
            </a:ln>
            <a:scene3d>
              <a:camera prst="perspectiveRelaxedModerately">
                <a:rot lat="18600000" lon="0" rev="0"/>
              </a:camera>
              <a:lightRig rig="balanced" dir="t"/>
            </a:scene3d>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5625" tIns="335625" rIns="335625" bIns="335625"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1911350">
                <a:lnSpc>
                  <a:spcPct val="90000"/>
                </a:lnSpc>
                <a:spcBef>
                  <a:spcPct val="0"/>
                </a:spcBef>
                <a:spcAft>
                  <a:spcPct val="35000"/>
                </a:spcAft>
                <a:buNone/>
              </a:pPr>
              <a:endParaRPr lang="zh-CN" altLang="en-US" sz="4300" kern="1200">
                <a:latin typeface="微软雅黑" panose="020B0503020204020204" pitchFamily="34" charset="-122"/>
                <a:ea typeface="微软雅黑" panose="020B0503020204020204" pitchFamily="34" charset="-122"/>
              </a:endParaRPr>
            </a:p>
          </p:txBody>
        </p:sp>
        <p:sp>
          <p:nvSpPr>
            <p:cNvPr id="8" name="任意多边形: 形状 40"/>
            <p:cNvSpPr/>
            <p:nvPr/>
          </p:nvSpPr>
          <p:spPr>
            <a:xfrm>
              <a:off x="5554021" y="2616345"/>
              <a:ext cx="1083958" cy="1083958"/>
            </a:xfrm>
            <a:custGeom>
              <a:avLst/>
              <a:gdLst>
                <a:gd name="connsiteX0" fmla="*/ 0 w 1343223"/>
                <a:gd name="connsiteY0" fmla="*/ 671612 h 1343223"/>
                <a:gd name="connsiteX1" fmla="*/ 671612 w 1343223"/>
                <a:gd name="connsiteY1" fmla="*/ 0 h 1343223"/>
                <a:gd name="connsiteX2" fmla="*/ 1343224 w 1343223"/>
                <a:gd name="connsiteY2" fmla="*/ 671612 h 1343223"/>
                <a:gd name="connsiteX3" fmla="*/ 671612 w 1343223"/>
                <a:gd name="connsiteY3" fmla="*/ 1343224 h 1343223"/>
                <a:gd name="connsiteX4" fmla="*/ 0 w 1343223"/>
                <a:gd name="connsiteY4" fmla="*/ 671612 h 1343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223" h="1343223">
                  <a:moveTo>
                    <a:pt x="0" y="671612"/>
                  </a:moveTo>
                  <a:cubicBezTo>
                    <a:pt x="0" y="300691"/>
                    <a:pt x="300691" y="0"/>
                    <a:pt x="671612" y="0"/>
                  </a:cubicBezTo>
                  <a:cubicBezTo>
                    <a:pt x="1042533" y="0"/>
                    <a:pt x="1343224" y="300691"/>
                    <a:pt x="1343224" y="671612"/>
                  </a:cubicBezTo>
                  <a:cubicBezTo>
                    <a:pt x="1343224" y="1042533"/>
                    <a:pt x="1042533" y="1343224"/>
                    <a:pt x="671612" y="1343224"/>
                  </a:cubicBezTo>
                  <a:cubicBezTo>
                    <a:pt x="300691" y="1343224"/>
                    <a:pt x="0" y="1042533"/>
                    <a:pt x="0" y="671612"/>
                  </a:cubicBezTo>
                  <a:close/>
                </a:path>
              </a:pathLst>
            </a:custGeom>
            <a:solidFill>
              <a:srgbClr val="EA0000"/>
            </a:solidFill>
            <a:ln>
              <a:noFill/>
            </a:ln>
            <a:scene3d>
              <a:camera prst="perspectiveRelaxedModerately">
                <a:rot lat="18600000" lon="0" rev="0"/>
              </a:camera>
              <a:lightRig rig="balanced" dir="t"/>
            </a:scene3d>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4810" tIns="234810" rIns="234810" bIns="234810"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1333500">
                <a:lnSpc>
                  <a:spcPct val="90000"/>
                </a:lnSpc>
                <a:spcBef>
                  <a:spcPct val="0"/>
                </a:spcBef>
                <a:spcAft>
                  <a:spcPct val="35000"/>
                </a:spcAft>
                <a:buNone/>
              </a:pPr>
              <a:endParaRPr lang="zh-CN" altLang="en-US" sz="3000" kern="1200" dirty="0">
                <a:latin typeface="微软雅黑" panose="020B0503020204020204" pitchFamily="34" charset="-122"/>
                <a:ea typeface="微软雅黑" panose="020B0503020204020204" pitchFamily="34" charset="-122"/>
              </a:endParaRPr>
            </a:p>
          </p:txBody>
        </p:sp>
        <p:sp>
          <p:nvSpPr>
            <p:cNvPr id="9" name="任意多边形: 形状 41"/>
            <p:cNvSpPr/>
            <p:nvPr/>
          </p:nvSpPr>
          <p:spPr>
            <a:xfrm>
              <a:off x="7196442" y="3548000"/>
              <a:ext cx="1083958" cy="1083958"/>
            </a:xfrm>
            <a:custGeom>
              <a:avLst/>
              <a:gdLst>
                <a:gd name="connsiteX0" fmla="*/ 0 w 1343223"/>
                <a:gd name="connsiteY0" fmla="*/ 671612 h 1343223"/>
                <a:gd name="connsiteX1" fmla="*/ 671612 w 1343223"/>
                <a:gd name="connsiteY1" fmla="*/ 0 h 1343223"/>
                <a:gd name="connsiteX2" fmla="*/ 1343224 w 1343223"/>
                <a:gd name="connsiteY2" fmla="*/ 671612 h 1343223"/>
                <a:gd name="connsiteX3" fmla="*/ 671612 w 1343223"/>
                <a:gd name="connsiteY3" fmla="*/ 1343224 h 1343223"/>
                <a:gd name="connsiteX4" fmla="*/ 0 w 1343223"/>
                <a:gd name="connsiteY4" fmla="*/ 671612 h 1343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223" h="1343223">
                  <a:moveTo>
                    <a:pt x="0" y="671612"/>
                  </a:moveTo>
                  <a:cubicBezTo>
                    <a:pt x="0" y="300691"/>
                    <a:pt x="300691" y="0"/>
                    <a:pt x="671612" y="0"/>
                  </a:cubicBezTo>
                  <a:cubicBezTo>
                    <a:pt x="1042533" y="0"/>
                    <a:pt x="1343224" y="300691"/>
                    <a:pt x="1343224" y="671612"/>
                  </a:cubicBezTo>
                  <a:cubicBezTo>
                    <a:pt x="1343224" y="1042533"/>
                    <a:pt x="1042533" y="1343224"/>
                    <a:pt x="671612" y="1343224"/>
                  </a:cubicBezTo>
                  <a:cubicBezTo>
                    <a:pt x="300691" y="1343224"/>
                    <a:pt x="0" y="1042533"/>
                    <a:pt x="0" y="671612"/>
                  </a:cubicBezTo>
                  <a:close/>
                </a:path>
              </a:pathLst>
            </a:custGeom>
            <a:solidFill>
              <a:srgbClr val="EA0000"/>
            </a:solidFill>
            <a:ln>
              <a:noFill/>
            </a:ln>
            <a:scene3d>
              <a:camera prst="perspectiveRelaxedModerately">
                <a:rot lat="18600000" lon="0" rev="0"/>
              </a:camera>
              <a:lightRig rig="balanced" dir="t"/>
            </a:scene3d>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4810" tIns="234810" rIns="234810" bIns="234810"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1333500">
                <a:lnSpc>
                  <a:spcPct val="90000"/>
                </a:lnSpc>
                <a:spcBef>
                  <a:spcPct val="0"/>
                </a:spcBef>
                <a:spcAft>
                  <a:spcPct val="35000"/>
                </a:spcAft>
                <a:buNone/>
              </a:pPr>
              <a:endParaRPr lang="zh-CN" altLang="en-US" sz="3000" kern="1200">
                <a:latin typeface="微软雅黑" panose="020B0503020204020204" pitchFamily="34" charset="-122"/>
                <a:ea typeface="微软雅黑" panose="020B0503020204020204" pitchFamily="34" charset="-122"/>
              </a:endParaRPr>
            </a:p>
          </p:txBody>
        </p:sp>
        <p:sp>
          <p:nvSpPr>
            <p:cNvPr id="10" name="任意多边形: 形状 42"/>
            <p:cNvSpPr/>
            <p:nvPr/>
          </p:nvSpPr>
          <p:spPr>
            <a:xfrm>
              <a:off x="5554021" y="4614697"/>
              <a:ext cx="1083958" cy="1083958"/>
            </a:xfrm>
            <a:custGeom>
              <a:avLst/>
              <a:gdLst>
                <a:gd name="connsiteX0" fmla="*/ 0 w 1343223"/>
                <a:gd name="connsiteY0" fmla="*/ 671612 h 1343223"/>
                <a:gd name="connsiteX1" fmla="*/ 671612 w 1343223"/>
                <a:gd name="connsiteY1" fmla="*/ 0 h 1343223"/>
                <a:gd name="connsiteX2" fmla="*/ 1343224 w 1343223"/>
                <a:gd name="connsiteY2" fmla="*/ 671612 h 1343223"/>
                <a:gd name="connsiteX3" fmla="*/ 671612 w 1343223"/>
                <a:gd name="connsiteY3" fmla="*/ 1343224 h 1343223"/>
                <a:gd name="connsiteX4" fmla="*/ 0 w 1343223"/>
                <a:gd name="connsiteY4" fmla="*/ 671612 h 1343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223" h="1343223">
                  <a:moveTo>
                    <a:pt x="0" y="671612"/>
                  </a:moveTo>
                  <a:cubicBezTo>
                    <a:pt x="0" y="300691"/>
                    <a:pt x="300691" y="0"/>
                    <a:pt x="671612" y="0"/>
                  </a:cubicBezTo>
                  <a:cubicBezTo>
                    <a:pt x="1042533" y="0"/>
                    <a:pt x="1343224" y="300691"/>
                    <a:pt x="1343224" y="671612"/>
                  </a:cubicBezTo>
                  <a:cubicBezTo>
                    <a:pt x="1343224" y="1042533"/>
                    <a:pt x="1042533" y="1343224"/>
                    <a:pt x="671612" y="1343224"/>
                  </a:cubicBezTo>
                  <a:cubicBezTo>
                    <a:pt x="300691" y="1343224"/>
                    <a:pt x="0" y="1042533"/>
                    <a:pt x="0" y="671612"/>
                  </a:cubicBezTo>
                  <a:close/>
                </a:path>
              </a:pathLst>
            </a:custGeom>
            <a:solidFill>
              <a:srgbClr val="EA0000"/>
            </a:solidFill>
            <a:ln>
              <a:noFill/>
            </a:ln>
            <a:scene3d>
              <a:camera prst="perspectiveRelaxedModerately">
                <a:rot lat="18600000" lon="0" rev="0"/>
              </a:camera>
              <a:lightRig rig="balanced" dir="t"/>
            </a:scene3d>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4810" tIns="234810" rIns="234810" bIns="234810"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1333500">
                <a:lnSpc>
                  <a:spcPct val="90000"/>
                </a:lnSpc>
                <a:spcBef>
                  <a:spcPct val="0"/>
                </a:spcBef>
                <a:spcAft>
                  <a:spcPct val="35000"/>
                </a:spcAft>
                <a:buNone/>
              </a:pPr>
              <a:endParaRPr lang="zh-CN" altLang="en-US" sz="3000" kern="1200">
                <a:latin typeface="微软雅黑" panose="020B0503020204020204" pitchFamily="34" charset="-122"/>
                <a:ea typeface="微软雅黑" panose="020B0503020204020204" pitchFamily="34" charset="-122"/>
              </a:endParaRPr>
            </a:p>
          </p:txBody>
        </p:sp>
        <p:sp>
          <p:nvSpPr>
            <p:cNvPr id="11" name="任意多边形: 形状 43"/>
            <p:cNvSpPr/>
            <p:nvPr/>
          </p:nvSpPr>
          <p:spPr>
            <a:xfrm>
              <a:off x="3911597" y="3547998"/>
              <a:ext cx="1083958" cy="1083958"/>
            </a:xfrm>
            <a:custGeom>
              <a:avLst/>
              <a:gdLst>
                <a:gd name="connsiteX0" fmla="*/ 0 w 1343223"/>
                <a:gd name="connsiteY0" fmla="*/ 671612 h 1343223"/>
                <a:gd name="connsiteX1" fmla="*/ 671612 w 1343223"/>
                <a:gd name="connsiteY1" fmla="*/ 0 h 1343223"/>
                <a:gd name="connsiteX2" fmla="*/ 1343224 w 1343223"/>
                <a:gd name="connsiteY2" fmla="*/ 671612 h 1343223"/>
                <a:gd name="connsiteX3" fmla="*/ 671612 w 1343223"/>
                <a:gd name="connsiteY3" fmla="*/ 1343224 h 1343223"/>
                <a:gd name="connsiteX4" fmla="*/ 0 w 1343223"/>
                <a:gd name="connsiteY4" fmla="*/ 671612 h 1343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223" h="1343223">
                  <a:moveTo>
                    <a:pt x="0" y="671612"/>
                  </a:moveTo>
                  <a:cubicBezTo>
                    <a:pt x="0" y="300691"/>
                    <a:pt x="300691" y="0"/>
                    <a:pt x="671612" y="0"/>
                  </a:cubicBezTo>
                  <a:cubicBezTo>
                    <a:pt x="1042533" y="0"/>
                    <a:pt x="1343224" y="300691"/>
                    <a:pt x="1343224" y="671612"/>
                  </a:cubicBezTo>
                  <a:cubicBezTo>
                    <a:pt x="1343224" y="1042533"/>
                    <a:pt x="1042533" y="1343224"/>
                    <a:pt x="671612" y="1343224"/>
                  </a:cubicBezTo>
                  <a:cubicBezTo>
                    <a:pt x="300691" y="1343224"/>
                    <a:pt x="0" y="1042533"/>
                    <a:pt x="0" y="671612"/>
                  </a:cubicBezTo>
                  <a:close/>
                </a:path>
              </a:pathLst>
            </a:custGeom>
            <a:solidFill>
              <a:srgbClr val="EA0000"/>
            </a:solidFill>
            <a:ln>
              <a:noFill/>
            </a:ln>
            <a:scene3d>
              <a:camera prst="perspectiveRelaxedModerately">
                <a:rot lat="18600000" lon="0" rev="0"/>
              </a:camera>
              <a:lightRig rig="balanced" dir="t"/>
            </a:scene3d>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4810" tIns="234810" rIns="234810" bIns="234810"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1333500">
                <a:lnSpc>
                  <a:spcPct val="90000"/>
                </a:lnSpc>
                <a:spcBef>
                  <a:spcPct val="0"/>
                </a:spcBef>
                <a:spcAft>
                  <a:spcPct val="35000"/>
                </a:spcAft>
                <a:buNone/>
              </a:pPr>
              <a:endParaRPr lang="zh-CN" altLang="en-US" sz="3000" kern="1200">
                <a:latin typeface="微软雅黑" panose="020B0503020204020204" pitchFamily="34" charset="-122"/>
                <a:ea typeface="微软雅黑" panose="020B0503020204020204" pitchFamily="34" charset="-122"/>
              </a:endParaRPr>
            </a:p>
          </p:txBody>
        </p:sp>
      </p:grpSp>
      <p:cxnSp>
        <p:nvCxnSpPr>
          <p:cNvPr id="12" name="直接连接符 11"/>
          <p:cNvCxnSpPr>
            <a:cxnSpLocks/>
          </p:cNvCxnSpPr>
          <p:nvPr/>
        </p:nvCxnSpPr>
        <p:spPr>
          <a:xfrm flipH="1">
            <a:off x="6095999" y="1971550"/>
            <a:ext cx="714371" cy="0"/>
          </a:xfrm>
          <a:prstGeom prst="line">
            <a:avLst/>
          </a:prstGeom>
          <a:ln>
            <a:solidFill>
              <a:srgbClr val="EA0000"/>
            </a:solidFill>
            <a:headEnd type="oval"/>
          </a:ln>
        </p:spPr>
        <p:style>
          <a:lnRef idx="1">
            <a:schemeClr val="accent1"/>
          </a:lnRef>
          <a:fillRef idx="0">
            <a:schemeClr val="accent1"/>
          </a:fillRef>
          <a:effectRef idx="0">
            <a:schemeClr val="accent1"/>
          </a:effectRef>
          <a:fontRef idx="minor">
            <a:schemeClr val="tx1"/>
          </a:fontRef>
        </p:style>
      </p:cxnSp>
      <p:cxnSp>
        <p:nvCxnSpPr>
          <p:cNvPr id="13" name="直接连接符 12"/>
          <p:cNvCxnSpPr>
            <a:cxnSpLocks/>
          </p:cNvCxnSpPr>
          <p:nvPr/>
        </p:nvCxnSpPr>
        <p:spPr>
          <a:xfrm flipV="1">
            <a:off x="6095999" y="1971552"/>
            <a:ext cx="1" cy="716088"/>
          </a:xfrm>
          <a:prstGeom prst="line">
            <a:avLst/>
          </a:prstGeom>
          <a:ln>
            <a:solidFill>
              <a:srgbClr val="EA0000"/>
            </a:solidFill>
            <a:head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a:cxnSpLocks/>
          </p:cNvCxnSpPr>
          <p:nvPr/>
        </p:nvCxnSpPr>
        <p:spPr>
          <a:xfrm>
            <a:off x="5381629" y="5776412"/>
            <a:ext cx="714371" cy="0"/>
          </a:xfrm>
          <a:prstGeom prst="line">
            <a:avLst/>
          </a:prstGeom>
          <a:ln>
            <a:solidFill>
              <a:srgbClr val="EA0000"/>
            </a:solidFill>
            <a:head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a:cxnSpLocks/>
          </p:cNvCxnSpPr>
          <p:nvPr/>
        </p:nvCxnSpPr>
        <p:spPr>
          <a:xfrm flipH="1" flipV="1">
            <a:off x="6095999" y="5169093"/>
            <a:ext cx="1" cy="605837"/>
          </a:xfrm>
          <a:prstGeom prst="line">
            <a:avLst/>
          </a:prstGeom>
          <a:ln>
            <a:solidFill>
              <a:srgbClr val="EA0000"/>
            </a:solidFill>
            <a:headEnd type="none"/>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6957339" y="1577886"/>
            <a:ext cx="3248266" cy="1109754"/>
            <a:chOff x="6585160" y="1678126"/>
            <a:chExt cx="3248266" cy="1109754"/>
          </a:xfrm>
        </p:grpSpPr>
        <p:sp>
          <p:nvSpPr>
            <p:cNvPr id="17" name="矩形 16"/>
            <p:cNvSpPr/>
            <p:nvPr/>
          </p:nvSpPr>
          <p:spPr>
            <a:xfrm>
              <a:off x="6585160" y="2030750"/>
              <a:ext cx="324826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8" name="矩形 17"/>
            <p:cNvSpPr/>
            <p:nvPr/>
          </p:nvSpPr>
          <p:spPr>
            <a:xfrm>
              <a:off x="6585160"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19" name="组合 18"/>
          <p:cNvGrpSpPr/>
          <p:nvPr/>
        </p:nvGrpSpPr>
        <p:grpSpPr>
          <a:xfrm>
            <a:off x="1983483" y="5064235"/>
            <a:ext cx="3248266" cy="1109754"/>
            <a:chOff x="6585160" y="1678126"/>
            <a:chExt cx="3248266" cy="1109754"/>
          </a:xfrm>
        </p:grpSpPr>
        <p:sp>
          <p:nvSpPr>
            <p:cNvPr id="20" name="矩形 19"/>
            <p:cNvSpPr/>
            <p:nvPr/>
          </p:nvSpPr>
          <p:spPr>
            <a:xfrm>
              <a:off x="6585160" y="2030750"/>
              <a:ext cx="3248266" cy="7571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21" name="矩形 20"/>
            <p:cNvSpPr/>
            <p:nvPr/>
          </p:nvSpPr>
          <p:spPr>
            <a:xfrm>
              <a:off x="7591452" y="1678126"/>
              <a:ext cx="2241974" cy="42473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22" name="组合 21"/>
          <p:cNvGrpSpPr/>
          <p:nvPr/>
        </p:nvGrpSpPr>
        <p:grpSpPr>
          <a:xfrm>
            <a:off x="972457" y="2497689"/>
            <a:ext cx="2816740" cy="1109754"/>
            <a:chOff x="7016686" y="1678126"/>
            <a:chExt cx="2816740" cy="1109754"/>
          </a:xfrm>
        </p:grpSpPr>
        <p:sp>
          <p:nvSpPr>
            <p:cNvPr id="23" name="矩形 22"/>
            <p:cNvSpPr/>
            <p:nvPr/>
          </p:nvSpPr>
          <p:spPr>
            <a:xfrm>
              <a:off x="7016686" y="2030750"/>
              <a:ext cx="2816740" cy="7571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24" name="矩形 23"/>
            <p:cNvSpPr/>
            <p:nvPr/>
          </p:nvSpPr>
          <p:spPr>
            <a:xfrm>
              <a:off x="7591452" y="1678126"/>
              <a:ext cx="2241974" cy="42473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25" name="组合 24"/>
          <p:cNvGrpSpPr/>
          <p:nvPr/>
        </p:nvGrpSpPr>
        <p:grpSpPr>
          <a:xfrm>
            <a:off x="8581472" y="3607443"/>
            <a:ext cx="2816740" cy="1109754"/>
            <a:chOff x="7016686" y="1678126"/>
            <a:chExt cx="2816740" cy="1109754"/>
          </a:xfrm>
        </p:grpSpPr>
        <p:sp>
          <p:nvSpPr>
            <p:cNvPr id="26" name="矩形 25"/>
            <p:cNvSpPr/>
            <p:nvPr/>
          </p:nvSpPr>
          <p:spPr>
            <a:xfrm>
              <a:off x="7016686" y="2030750"/>
              <a:ext cx="2816740"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27" name="矩形 26"/>
            <p:cNvSpPr/>
            <p:nvPr/>
          </p:nvSpPr>
          <p:spPr>
            <a:xfrm>
              <a:off x="7016686"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sp>
        <p:nvSpPr>
          <p:cNvPr id="28" name="矩形 27"/>
          <p:cNvSpPr/>
          <p:nvPr/>
        </p:nvSpPr>
        <p:spPr>
          <a:xfrm>
            <a:off x="9110148" y="5795424"/>
            <a:ext cx="1759387" cy="495588"/>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29" name="直接连接符 28"/>
          <p:cNvCxnSpPr>
            <a:cxnSpLocks/>
          </p:cNvCxnSpPr>
          <p:nvPr/>
        </p:nvCxnSpPr>
        <p:spPr>
          <a:xfrm flipH="1">
            <a:off x="7834025" y="3820898"/>
            <a:ext cx="714371" cy="0"/>
          </a:xfrm>
          <a:prstGeom prst="line">
            <a:avLst/>
          </a:prstGeom>
          <a:ln>
            <a:solidFill>
              <a:srgbClr val="EA0000"/>
            </a:solidFill>
            <a:headEnd type="oval"/>
          </a:ln>
        </p:spPr>
        <p:style>
          <a:lnRef idx="1">
            <a:schemeClr val="accent1"/>
          </a:lnRef>
          <a:fillRef idx="0">
            <a:schemeClr val="accent1"/>
          </a:fillRef>
          <a:effectRef idx="0">
            <a:schemeClr val="accent1"/>
          </a:effectRef>
          <a:fontRef idx="minor">
            <a:schemeClr val="tx1"/>
          </a:fontRef>
        </p:style>
      </p:cxnSp>
      <p:cxnSp>
        <p:nvCxnSpPr>
          <p:cNvPr id="30" name="直接连接符 29"/>
          <p:cNvCxnSpPr>
            <a:cxnSpLocks/>
          </p:cNvCxnSpPr>
          <p:nvPr/>
        </p:nvCxnSpPr>
        <p:spPr>
          <a:xfrm>
            <a:off x="3307636" y="3802363"/>
            <a:ext cx="714371" cy="0"/>
          </a:xfrm>
          <a:prstGeom prst="line">
            <a:avLst/>
          </a:prstGeom>
          <a:ln>
            <a:solidFill>
              <a:srgbClr val="EA0000"/>
            </a:solidFill>
            <a:headEnd type="ova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4388795" y="160439"/>
            <a:ext cx="3414409" cy="1118434"/>
            <a:chOff x="4388795" y="199351"/>
            <a:chExt cx="3414409" cy="1118434"/>
          </a:xfrm>
        </p:grpSpPr>
        <p:sp>
          <p:nvSpPr>
            <p:cNvPr id="32" name="矩形 31"/>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33" name="文本框 3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03</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34" name="文本框 3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17824563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p:nvPr/>
        </p:nvSpPr>
        <p:spPr>
          <a:xfrm>
            <a:off x="1751954" y="1104900"/>
            <a:ext cx="3506869" cy="4673580"/>
          </a:xfrm>
          <a:custGeom>
            <a:avLst/>
            <a:gdLst>
              <a:gd name="connsiteX0" fmla="*/ 0 w 3505845"/>
              <a:gd name="connsiteY0" fmla="*/ 0 h 4673580"/>
              <a:gd name="connsiteX1" fmla="*/ 3505845 w 3505845"/>
              <a:gd name="connsiteY1" fmla="*/ 0 h 4673580"/>
              <a:gd name="connsiteX2" fmla="*/ 3505845 w 3505845"/>
              <a:gd name="connsiteY2" fmla="*/ 4673580 h 4673580"/>
              <a:gd name="connsiteX3" fmla="*/ 0 w 3505845"/>
              <a:gd name="connsiteY3" fmla="*/ 4673580 h 4673580"/>
              <a:gd name="connsiteX4" fmla="*/ 0 w 3505845"/>
              <a:gd name="connsiteY4" fmla="*/ 0 h 4673580"/>
              <a:gd name="connsiteX0" fmla="*/ 0 w 3505845"/>
              <a:gd name="connsiteY0" fmla="*/ 0 h 4673580"/>
              <a:gd name="connsiteX1" fmla="*/ 3505845 w 3505845"/>
              <a:gd name="connsiteY1" fmla="*/ 0 h 4673580"/>
              <a:gd name="connsiteX2" fmla="*/ 3486795 w 3505845"/>
              <a:gd name="connsiteY2" fmla="*/ 2247900 h 4673580"/>
              <a:gd name="connsiteX3" fmla="*/ 3505845 w 3505845"/>
              <a:gd name="connsiteY3" fmla="*/ 4673580 h 4673580"/>
              <a:gd name="connsiteX4" fmla="*/ 0 w 3505845"/>
              <a:gd name="connsiteY4" fmla="*/ 4673580 h 4673580"/>
              <a:gd name="connsiteX5" fmla="*/ 0 w 3505845"/>
              <a:gd name="connsiteY5" fmla="*/ 0 h 4673580"/>
              <a:gd name="connsiteX0" fmla="*/ 0 w 3505845"/>
              <a:gd name="connsiteY0" fmla="*/ 0 h 4673580"/>
              <a:gd name="connsiteX1" fmla="*/ 3505845 w 3505845"/>
              <a:gd name="connsiteY1" fmla="*/ 0 h 4673580"/>
              <a:gd name="connsiteX2" fmla="*/ 3486795 w 3505845"/>
              <a:gd name="connsiteY2" fmla="*/ 2247900 h 4673580"/>
              <a:gd name="connsiteX3" fmla="*/ 3486795 w 3505845"/>
              <a:gd name="connsiteY3" fmla="*/ 3524250 h 4673580"/>
              <a:gd name="connsiteX4" fmla="*/ 3505845 w 3505845"/>
              <a:gd name="connsiteY4" fmla="*/ 4673580 h 4673580"/>
              <a:gd name="connsiteX5" fmla="*/ 0 w 3505845"/>
              <a:gd name="connsiteY5" fmla="*/ 4673580 h 4673580"/>
              <a:gd name="connsiteX6" fmla="*/ 0 w 3505845"/>
              <a:gd name="connsiteY6" fmla="*/ 0 h 4673580"/>
              <a:gd name="connsiteX0" fmla="*/ 0 w 3505845"/>
              <a:gd name="connsiteY0" fmla="*/ 0 h 4673580"/>
              <a:gd name="connsiteX1" fmla="*/ 3505845 w 3505845"/>
              <a:gd name="connsiteY1" fmla="*/ 0 h 4673580"/>
              <a:gd name="connsiteX2" fmla="*/ 3486795 w 3505845"/>
              <a:gd name="connsiteY2" fmla="*/ 2247900 h 4673580"/>
              <a:gd name="connsiteX3" fmla="*/ 3467745 w 3505845"/>
              <a:gd name="connsiteY3" fmla="*/ 2857500 h 4673580"/>
              <a:gd name="connsiteX4" fmla="*/ 3486795 w 3505845"/>
              <a:gd name="connsiteY4" fmla="*/ 3524250 h 4673580"/>
              <a:gd name="connsiteX5" fmla="*/ 3505845 w 3505845"/>
              <a:gd name="connsiteY5" fmla="*/ 4673580 h 4673580"/>
              <a:gd name="connsiteX6" fmla="*/ 0 w 3505845"/>
              <a:gd name="connsiteY6" fmla="*/ 4673580 h 4673580"/>
              <a:gd name="connsiteX7" fmla="*/ 0 w 3505845"/>
              <a:gd name="connsiteY7" fmla="*/ 0 h 4673580"/>
              <a:gd name="connsiteX0" fmla="*/ 3467745 w 3559185"/>
              <a:gd name="connsiteY0" fmla="*/ 2857500 h 4673580"/>
              <a:gd name="connsiteX1" fmla="*/ 3486795 w 3559185"/>
              <a:gd name="connsiteY1" fmla="*/ 3524250 h 4673580"/>
              <a:gd name="connsiteX2" fmla="*/ 3505845 w 3559185"/>
              <a:gd name="connsiteY2" fmla="*/ 4673580 h 4673580"/>
              <a:gd name="connsiteX3" fmla="*/ 0 w 3559185"/>
              <a:gd name="connsiteY3" fmla="*/ 4673580 h 4673580"/>
              <a:gd name="connsiteX4" fmla="*/ 0 w 3559185"/>
              <a:gd name="connsiteY4" fmla="*/ 0 h 4673580"/>
              <a:gd name="connsiteX5" fmla="*/ 3505845 w 3559185"/>
              <a:gd name="connsiteY5" fmla="*/ 0 h 4673580"/>
              <a:gd name="connsiteX6" fmla="*/ 3486795 w 3559185"/>
              <a:gd name="connsiteY6" fmla="*/ 2247900 h 4673580"/>
              <a:gd name="connsiteX7" fmla="*/ 3559185 w 3559185"/>
              <a:gd name="connsiteY7" fmla="*/ 2948940 h 4673580"/>
              <a:gd name="connsiteX0" fmla="*/ 3467745 w 3505845"/>
              <a:gd name="connsiteY0" fmla="*/ 2857500 h 4673580"/>
              <a:gd name="connsiteX1" fmla="*/ 3486795 w 3505845"/>
              <a:gd name="connsiteY1" fmla="*/ 3524250 h 4673580"/>
              <a:gd name="connsiteX2" fmla="*/ 3505845 w 3505845"/>
              <a:gd name="connsiteY2" fmla="*/ 4673580 h 4673580"/>
              <a:gd name="connsiteX3" fmla="*/ 0 w 3505845"/>
              <a:gd name="connsiteY3" fmla="*/ 4673580 h 4673580"/>
              <a:gd name="connsiteX4" fmla="*/ 0 w 3505845"/>
              <a:gd name="connsiteY4" fmla="*/ 0 h 4673580"/>
              <a:gd name="connsiteX5" fmla="*/ 3505845 w 3505845"/>
              <a:gd name="connsiteY5" fmla="*/ 0 h 4673580"/>
              <a:gd name="connsiteX6" fmla="*/ 3486795 w 3505845"/>
              <a:gd name="connsiteY6" fmla="*/ 2247900 h 4673580"/>
              <a:gd name="connsiteX0" fmla="*/ 3486795 w 3505845"/>
              <a:gd name="connsiteY0" fmla="*/ 3524250 h 4673580"/>
              <a:gd name="connsiteX1" fmla="*/ 3505845 w 3505845"/>
              <a:gd name="connsiteY1" fmla="*/ 4673580 h 4673580"/>
              <a:gd name="connsiteX2" fmla="*/ 0 w 3505845"/>
              <a:gd name="connsiteY2" fmla="*/ 4673580 h 4673580"/>
              <a:gd name="connsiteX3" fmla="*/ 0 w 3505845"/>
              <a:gd name="connsiteY3" fmla="*/ 0 h 4673580"/>
              <a:gd name="connsiteX4" fmla="*/ 3505845 w 3505845"/>
              <a:gd name="connsiteY4" fmla="*/ 0 h 4673580"/>
              <a:gd name="connsiteX5" fmla="*/ 3486795 w 3505845"/>
              <a:gd name="connsiteY5" fmla="*/ 2247900 h 4673580"/>
              <a:gd name="connsiteX0" fmla="*/ 3515978 w 3515978"/>
              <a:gd name="connsiteY0" fmla="*/ 3524250 h 4673580"/>
              <a:gd name="connsiteX1" fmla="*/ 3505845 w 3515978"/>
              <a:gd name="connsiteY1" fmla="*/ 4673580 h 4673580"/>
              <a:gd name="connsiteX2" fmla="*/ 0 w 3515978"/>
              <a:gd name="connsiteY2" fmla="*/ 4673580 h 4673580"/>
              <a:gd name="connsiteX3" fmla="*/ 0 w 3515978"/>
              <a:gd name="connsiteY3" fmla="*/ 0 h 4673580"/>
              <a:gd name="connsiteX4" fmla="*/ 3505845 w 3515978"/>
              <a:gd name="connsiteY4" fmla="*/ 0 h 4673580"/>
              <a:gd name="connsiteX5" fmla="*/ 3486795 w 3515978"/>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86795 w 3506869"/>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47900 h 4673580"/>
              <a:gd name="connsiteX0" fmla="*/ 3506250 w 3525963"/>
              <a:gd name="connsiteY0" fmla="*/ 3524250 h 4673580"/>
              <a:gd name="connsiteX1" fmla="*/ 3505845 w 3525963"/>
              <a:gd name="connsiteY1" fmla="*/ 4673580 h 4673580"/>
              <a:gd name="connsiteX2" fmla="*/ 0 w 3525963"/>
              <a:gd name="connsiteY2" fmla="*/ 4673580 h 4673580"/>
              <a:gd name="connsiteX3" fmla="*/ 0 w 3525963"/>
              <a:gd name="connsiteY3" fmla="*/ 0 h 4673580"/>
              <a:gd name="connsiteX4" fmla="*/ 3505845 w 3525963"/>
              <a:gd name="connsiteY4" fmla="*/ 0 h 4673580"/>
              <a:gd name="connsiteX5" fmla="*/ 3525706 w 3525963"/>
              <a:gd name="connsiteY5" fmla="*/ 2257628 h 4673580"/>
              <a:gd name="connsiteX0" fmla="*/ 3506250 w 3516372"/>
              <a:gd name="connsiteY0" fmla="*/ 3524250 h 4673580"/>
              <a:gd name="connsiteX1" fmla="*/ 3505845 w 3516372"/>
              <a:gd name="connsiteY1" fmla="*/ 4673580 h 4673580"/>
              <a:gd name="connsiteX2" fmla="*/ 0 w 3516372"/>
              <a:gd name="connsiteY2" fmla="*/ 4673580 h 4673580"/>
              <a:gd name="connsiteX3" fmla="*/ 0 w 3516372"/>
              <a:gd name="connsiteY3" fmla="*/ 0 h 4673580"/>
              <a:gd name="connsiteX4" fmla="*/ 3505845 w 3516372"/>
              <a:gd name="connsiteY4" fmla="*/ 0 h 4673580"/>
              <a:gd name="connsiteX5" fmla="*/ 3515978 w 3516372"/>
              <a:gd name="connsiteY5" fmla="*/ 2257628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57628 h 4673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6869" h="4673580">
                <a:moveTo>
                  <a:pt x="3506250" y="3524250"/>
                </a:moveTo>
                <a:cubicBezTo>
                  <a:pt x="3502872" y="3907360"/>
                  <a:pt x="3509223" y="4290470"/>
                  <a:pt x="3505845" y="4673580"/>
                </a:cubicBezTo>
                <a:lnTo>
                  <a:pt x="0" y="4673580"/>
                </a:lnTo>
                <a:lnTo>
                  <a:pt x="0" y="0"/>
                </a:lnTo>
                <a:lnTo>
                  <a:pt x="3505845" y="0"/>
                </a:lnTo>
                <a:cubicBezTo>
                  <a:pt x="3502738" y="749300"/>
                  <a:pt x="3499630" y="1508328"/>
                  <a:pt x="3496523" y="2257628"/>
                </a:cubicBezTo>
              </a:path>
            </a:pathLst>
          </a:custGeom>
          <a:noFill/>
          <a:ln w="1270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5" name="组合 4"/>
          <p:cNvGrpSpPr/>
          <p:nvPr/>
        </p:nvGrpSpPr>
        <p:grpSpPr>
          <a:xfrm rot="16200000">
            <a:off x="8840821" y="5324522"/>
            <a:ext cx="453958" cy="453958"/>
            <a:chOff x="5869021" y="5872413"/>
            <a:chExt cx="453958" cy="453958"/>
          </a:xfrm>
        </p:grpSpPr>
        <p:sp>
          <p:nvSpPr>
            <p:cNvPr id="6" name="矩形 5"/>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 name="箭头: V 形 4"/>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grpSp>
      <p:sp>
        <p:nvSpPr>
          <p:cNvPr id="8" name="文本框 7"/>
          <p:cNvSpPr txBox="1"/>
          <p:nvPr/>
        </p:nvSpPr>
        <p:spPr>
          <a:xfrm>
            <a:off x="3504877" y="3602275"/>
            <a:ext cx="5839795" cy="769441"/>
          </a:xfrm>
          <a:prstGeom prst="rect">
            <a:avLst/>
          </a:prstGeom>
          <a:noFill/>
        </p:spPr>
        <p:txBody>
          <a:bodyPr wrap="square" rtlCol="0">
            <a:spAutoFit/>
            <a:scene3d>
              <a:camera prst="orthographicFront"/>
              <a:lightRig rig="threePt" dir="t">
                <a:rot lat="0" lon="0" rev="0"/>
              </a:lightRig>
            </a:scene3d>
            <a:sp3d contourW="12700"/>
          </a:bodyPr>
          <a:lstStyle/>
          <a:p>
            <a:r>
              <a:rPr lang="zh-CN" altLang="en-US" sz="4400" b="1" dirty="0">
                <a:solidFill>
                  <a:srgbClr val="EA0000"/>
                </a:solidFill>
                <a:latin typeface="微软雅黑" panose="020B0503020204020204" pitchFamily="34" charset="-122"/>
                <a:ea typeface="微软雅黑" panose="020B0503020204020204" pitchFamily="34" charset="-122"/>
              </a:rPr>
              <a:t>标题文字添加此处</a:t>
            </a:r>
          </a:p>
        </p:txBody>
      </p:sp>
      <p:sp>
        <p:nvSpPr>
          <p:cNvPr id="9" name="文本框 8"/>
          <p:cNvSpPr txBox="1"/>
          <p:nvPr/>
        </p:nvSpPr>
        <p:spPr>
          <a:xfrm>
            <a:off x="2223069" y="1924346"/>
            <a:ext cx="4463481" cy="923330"/>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5400" b="1" dirty="0">
                <a:latin typeface="微软雅黑" panose="020B0503020204020204" pitchFamily="34" charset="-122"/>
                <a:ea typeface="微软雅黑" panose="020B0503020204020204" pitchFamily="34" charset="-122"/>
              </a:rPr>
              <a:t>PART 04</a:t>
            </a:r>
            <a:endParaRPr lang="zh-CN" altLang="en-US" sz="5400" b="1"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40821" y="1104900"/>
            <a:ext cx="1628258" cy="464734"/>
          </a:xfrm>
          <a:prstGeom prst="rect">
            <a:avLst/>
          </a:prstGeom>
        </p:spPr>
      </p:pic>
    </p:spTree>
    <p:extLst>
      <p:ext uri="{BB962C8B-B14F-4D97-AF65-F5344CB8AC3E}">
        <p14:creationId xmlns:p14="http://schemas.microsoft.com/office/powerpoint/2010/main" val="6386512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314825" y="1232702"/>
            <a:ext cx="3562350" cy="0"/>
            <a:chOff x="4000500" y="1809750"/>
            <a:chExt cx="3562350" cy="0"/>
          </a:xfrm>
        </p:grpSpPr>
        <p:cxnSp>
          <p:nvCxnSpPr>
            <p:cNvPr id="3" name="直接连接符 2"/>
            <p:cNvCxnSpPr/>
            <p:nvPr/>
          </p:nvCxnSpPr>
          <p:spPr>
            <a:xfrm>
              <a:off x="4000500" y="1809750"/>
              <a:ext cx="3562350" cy="0"/>
            </a:xfrm>
            <a:prstGeom prst="line">
              <a:avLst/>
            </a:prstGeom>
            <a:ln>
              <a:solidFill>
                <a:srgbClr val="EA0000"/>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a:cxnSpLocks/>
            </p:cNvCxnSpPr>
            <p:nvPr/>
          </p:nvCxnSpPr>
          <p:spPr>
            <a:xfrm>
              <a:off x="5114925" y="1809750"/>
              <a:ext cx="1333500" cy="0"/>
            </a:xfrm>
            <a:prstGeom prst="line">
              <a:avLst/>
            </a:prstGeom>
            <a:ln w="127000">
              <a:solidFill>
                <a:srgbClr val="EA0000"/>
              </a:solidFill>
            </a:ln>
          </p:spPr>
          <p:style>
            <a:lnRef idx="1">
              <a:schemeClr val="accent1"/>
            </a:lnRef>
            <a:fillRef idx="0">
              <a:schemeClr val="accent1"/>
            </a:fillRef>
            <a:effectRef idx="0">
              <a:schemeClr val="accent1"/>
            </a:effectRef>
            <a:fontRef idx="minor">
              <a:schemeClr val="tx1"/>
            </a:fontRef>
          </p:style>
        </p:cxnSp>
      </p:grpSp>
      <p:sp>
        <p:nvSpPr>
          <p:cNvPr id="5" name="文本框 4"/>
          <p:cNvSpPr txBox="1"/>
          <p:nvPr/>
        </p:nvSpPr>
        <p:spPr>
          <a:xfrm>
            <a:off x="2895600" y="423796"/>
            <a:ext cx="6400800" cy="584775"/>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algn="ctr"/>
            <a:r>
              <a:rPr lang="zh-CN" altLang="en-US" sz="3200" b="1" dirty="0">
                <a:solidFill>
                  <a:srgbClr val="EA0000"/>
                </a:solidFill>
                <a:latin typeface="微软雅黑" panose="020B0503020204020204" pitchFamily="34" charset="-122"/>
                <a:ea typeface="微软雅黑" panose="020B0503020204020204" pitchFamily="34" charset="-122"/>
              </a:rPr>
              <a:t>标题文字添加此处</a:t>
            </a:r>
          </a:p>
        </p:txBody>
      </p:sp>
      <p:grpSp>
        <p:nvGrpSpPr>
          <p:cNvPr id="6" name="组合 5"/>
          <p:cNvGrpSpPr/>
          <p:nvPr/>
        </p:nvGrpSpPr>
        <p:grpSpPr>
          <a:xfrm rot="16200000">
            <a:off x="2321334" y="1907921"/>
            <a:ext cx="315329" cy="315329"/>
            <a:chOff x="5869021" y="5872413"/>
            <a:chExt cx="453958" cy="453958"/>
          </a:xfrm>
        </p:grpSpPr>
        <p:sp>
          <p:nvSpPr>
            <p:cNvPr id="7" name="矩形 6"/>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8"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sp>
        <p:nvSpPr>
          <p:cNvPr id="9" name="矩形 8"/>
          <p:cNvSpPr/>
          <p:nvPr/>
        </p:nvSpPr>
        <p:spPr>
          <a:xfrm>
            <a:off x="2761585" y="1846597"/>
            <a:ext cx="690619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grpSp>
        <p:nvGrpSpPr>
          <p:cNvPr id="10" name="组合 9"/>
          <p:cNvGrpSpPr/>
          <p:nvPr/>
        </p:nvGrpSpPr>
        <p:grpSpPr>
          <a:xfrm rot="16200000">
            <a:off x="2321334" y="2857831"/>
            <a:ext cx="315329" cy="315329"/>
            <a:chOff x="5869021" y="5872413"/>
            <a:chExt cx="453958" cy="453958"/>
          </a:xfrm>
        </p:grpSpPr>
        <p:sp>
          <p:nvSpPr>
            <p:cNvPr id="11" name="矩形 10"/>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2"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sp>
        <p:nvSpPr>
          <p:cNvPr id="13" name="矩形 12"/>
          <p:cNvSpPr/>
          <p:nvPr/>
        </p:nvSpPr>
        <p:spPr>
          <a:xfrm>
            <a:off x="2761585" y="2796507"/>
            <a:ext cx="690619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grpSp>
        <p:nvGrpSpPr>
          <p:cNvPr id="14" name="组合 13"/>
          <p:cNvGrpSpPr/>
          <p:nvPr/>
        </p:nvGrpSpPr>
        <p:grpSpPr>
          <a:xfrm rot="16200000">
            <a:off x="2321334" y="3807741"/>
            <a:ext cx="315329" cy="315329"/>
            <a:chOff x="5869021" y="5872413"/>
            <a:chExt cx="453958" cy="453958"/>
          </a:xfrm>
        </p:grpSpPr>
        <p:sp>
          <p:nvSpPr>
            <p:cNvPr id="15" name="矩形 14"/>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6"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sp>
        <p:nvSpPr>
          <p:cNvPr id="17" name="矩形 16"/>
          <p:cNvSpPr/>
          <p:nvPr/>
        </p:nvSpPr>
        <p:spPr>
          <a:xfrm>
            <a:off x="2761585" y="3746417"/>
            <a:ext cx="690619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grpSp>
        <p:nvGrpSpPr>
          <p:cNvPr id="18" name="组合 17"/>
          <p:cNvGrpSpPr/>
          <p:nvPr/>
        </p:nvGrpSpPr>
        <p:grpSpPr>
          <a:xfrm rot="16200000">
            <a:off x="2321334" y="4757651"/>
            <a:ext cx="315329" cy="315329"/>
            <a:chOff x="5869021" y="5872413"/>
            <a:chExt cx="453958" cy="453958"/>
          </a:xfrm>
        </p:grpSpPr>
        <p:sp>
          <p:nvSpPr>
            <p:cNvPr id="19" name="矩形 18"/>
            <p:cNvSpPr/>
            <p:nvPr/>
          </p:nvSpPr>
          <p:spPr>
            <a:xfrm>
              <a:off x="5869021" y="5872413"/>
              <a:ext cx="453958" cy="453958"/>
            </a:xfrm>
            <a:prstGeom prst="rect">
              <a:avLst/>
            </a:prstGeom>
            <a:solidFill>
              <a:srgbClr val="E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sp>
        <p:nvSpPr>
          <p:cNvPr id="21" name="矩形 20"/>
          <p:cNvSpPr/>
          <p:nvPr/>
        </p:nvSpPr>
        <p:spPr>
          <a:xfrm>
            <a:off x="2761585" y="4696327"/>
            <a:ext cx="690619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22" name="矩形 21"/>
          <p:cNvSpPr/>
          <p:nvPr/>
        </p:nvSpPr>
        <p:spPr>
          <a:xfrm>
            <a:off x="5396179" y="6067352"/>
            <a:ext cx="1240927" cy="349547"/>
          </a:xfrm>
          <a:prstGeom prst="rect">
            <a:avLst/>
          </a:prstGeom>
          <a:blipFill dpi="0" rotWithShape="1">
            <a:blip r:embed="rId2">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730225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9446" y="3842411"/>
            <a:ext cx="2454998" cy="1331353"/>
            <a:chOff x="6585160" y="1678126"/>
            <a:chExt cx="2454998" cy="1331353"/>
          </a:xfrm>
        </p:grpSpPr>
        <p:sp>
          <p:nvSpPr>
            <p:cNvPr id="3" name="矩形 2"/>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4" name="矩形 3"/>
            <p:cNvSpPr/>
            <p:nvPr/>
          </p:nvSpPr>
          <p:spPr>
            <a:xfrm>
              <a:off x="6691672" y="1678126"/>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5" name="组合 4"/>
          <p:cNvGrpSpPr/>
          <p:nvPr/>
        </p:nvGrpSpPr>
        <p:grpSpPr>
          <a:xfrm>
            <a:off x="3525483" y="3842411"/>
            <a:ext cx="2454998" cy="1331353"/>
            <a:chOff x="6585160" y="1678126"/>
            <a:chExt cx="2454998" cy="1331353"/>
          </a:xfrm>
        </p:grpSpPr>
        <p:sp>
          <p:nvSpPr>
            <p:cNvPr id="6" name="矩形 5"/>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7" name="矩形 6"/>
            <p:cNvSpPr/>
            <p:nvPr/>
          </p:nvSpPr>
          <p:spPr>
            <a:xfrm>
              <a:off x="6691672" y="1678126"/>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8" name="组合 7"/>
          <p:cNvGrpSpPr/>
          <p:nvPr/>
        </p:nvGrpSpPr>
        <p:grpSpPr>
          <a:xfrm>
            <a:off x="6211520" y="3842411"/>
            <a:ext cx="2454998" cy="1331353"/>
            <a:chOff x="6585160" y="1678126"/>
            <a:chExt cx="2454998" cy="1331353"/>
          </a:xfrm>
        </p:grpSpPr>
        <p:sp>
          <p:nvSpPr>
            <p:cNvPr id="9" name="矩形 8"/>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0" name="矩形 9"/>
            <p:cNvSpPr/>
            <p:nvPr/>
          </p:nvSpPr>
          <p:spPr>
            <a:xfrm>
              <a:off x="6691672" y="1678126"/>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grpSp>
        <p:nvGrpSpPr>
          <p:cNvPr id="11" name="组合 10"/>
          <p:cNvGrpSpPr/>
          <p:nvPr/>
        </p:nvGrpSpPr>
        <p:grpSpPr>
          <a:xfrm>
            <a:off x="8897557" y="3842411"/>
            <a:ext cx="2454998" cy="1331353"/>
            <a:chOff x="6585160" y="1678126"/>
            <a:chExt cx="2454998" cy="1331353"/>
          </a:xfrm>
        </p:grpSpPr>
        <p:sp>
          <p:nvSpPr>
            <p:cNvPr id="12" name="矩形 11"/>
            <p:cNvSpPr/>
            <p:nvPr/>
          </p:nvSpPr>
          <p:spPr>
            <a:xfrm>
              <a:off x="6585160" y="2030750"/>
              <a:ext cx="2454998"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13" name="矩形 12"/>
            <p:cNvSpPr/>
            <p:nvPr/>
          </p:nvSpPr>
          <p:spPr>
            <a:xfrm>
              <a:off x="6691672" y="1678126"/>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cxnSp>
        <p:nvCxnSpPr>
          <p:cNvPr id="14" name="直接连接符 13"/>
          <p:cNvCxnSpPr/>
          <p:nvPr/>
        </p:nvCxnSpPr>
        <p:spPr>
          <a:xfrm>
            <a:off x="1740372" y="5446361"/>
            <a:ext cx="653143" cy="0"/>
          </a:xfrm>
          <a:prstGeom prst="line">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 name="直接连接符 14"/>
          <p:cNvCxnSpPr/>
          <p:nvPr/>
        </p:nvCxnSpPr>
        <p:spPr>
          <a:xfrm>
            <a:off x="4417823" y="5446361"/>
            <a:ext cx="653143" cy="0"/>
          </a:xfrm>
          <a:prstGeom prst="line">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6" name="直接连接符 15"/>
          <p:cNvCxnSpPr/>
          <p:nvPr/>
        </p:nvCxnSpPr>
        <p:spPr>
          <a:xfrm>
            <a:off x="7112447" y="5446361"/>
            <a:ext cx="653143" cy="0"/>
          </a:xfrm>
          <a:prstGeom prst="line">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17" name="直接连接符 16"/>
          <p:cNvCxnSpPr/>
          <p:nvPr/>
        </p:nvCxnSpPr>
        <p:spPr>
          <a:xfrm>
            <a:off x="9798484" y="5446361"/>
            <a:ext cx="653143" cy="0"/>
          </a:xfrm>
          <a:prstGeom prst="line">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cxnSp>
      <p:pic>
        <p:nvPicPr>
          <p:cNvPr id="18" name="图片占位符 44"/>
          <p:cNvPicPr>
            <a:picLocks noChangeAspect="1"/>
          </p:cNvPicPr>
          <p:nvPr/>
        </p:nvPicPr>
        <p:blipFill>
          <a:blip r:embed="rId2">
            <a:grayscl/>
            <a:extLst>
              <a:ext uri="{28A0092B-C50C-407E-A947-70E740481C1C}">
                <a14:useLocalDpi xmlns:a14="http://schemas.microsoft.com/office/drawing/2010/main" val="0"/>
              </a:ext>
            </a:extLst>
          </a:blip>
          <a:srcRect l="18722" r="18722"/>
          <a:stretch>
            <a:fillRect/>
          </a:stretch>
        </p:blipFill>
        <p:spPr>
          <a:xfrm>
            <a:off x="6561812" y="1870636"/>
            <a:ext cx="1754414" cy="1754414"/>
          </a:xfrm>
          <a:prstGeom prst="rect">
            <a:avLst/>
          </a:prstGeom>
        </p:spPr>
      </p:pic>
      <p:pic>
        <p:nvPicPr>
          <p:cNvPr id="19" name="图片占位符 46"/>
          <p:cNvPicPr>
            <a:picLocks noChangeAspect="1"/>
          </p:cNvPicPr>
          <p:nvPr/>
        </p:nvPicPr>
        <p:blipFill>
          <a:blip r:embed="rId3">
            <a:grayscl/>
            <a:extLst>
              <a:ext uri="{28A0092B-C50C-407E-A947-70E740481C1C}">
                <a14:useLocalDpi xmlns:a14="http://schemas.microsoft.com/office/drawing/2010/main" val="0"/>
              </a:ext>
            </a:extLst>
          </a:blip>
          <a:srcRect l="18722" r="18722"/>
          <a:stretch>
            <a:fillRect/>
          </a:stretch>
        </p:blipFill>
        <p:spPr>
          <a:xfrm>
            <a:off x="9247849" y="1870636"/>
            <a:ext cx="1754414" cy="1754414"/>
          </a:xfrm>
          <a:custGeom>
            <a:avLst/>
            <a:gdLst>
              <a:gd name="connsiteX0" fmla="*/ 877207 w 1754414"/>
              <a:gd name="connsiteY0" fmla="*/ 0 h 1754414"/>
              <a:gd name="connsiteX1" fmla="*/ 1754414 w 1754414"/>
              <a:gd name="connsiteY1" fmla="*/ 877207 h 1754414"/>
              <a:gd name="connsiteX2" fmla="*/ 877207 w 1754414"/>
              <a:gd name="connsiteY2" fmla="*/ 1754414 h 1754414"/>
              <a:gd name="connsiteX3" fmla="*/ 0 w 1754414"/>
              <a:gd name="connsiteY3" fmla="*/ 877207 h 1754414"/>
            </a:gdLst>
            <a:ahLst/>
            <a:cxnLst>
              <a:cxn ang="0">
                <a:pos x="connsiteX0" y="connsiteY0"/>
              </a:cxn>
              <a:cxn ang="0">
                <a:pos x="connsiteX1" y="connsiteY1"/>
              </a:cxn>
              <a:cxn ang="0">
                <a:pos x="connsiteX2" y="connsiteY2"/>
              </a:cxn>
              <a:cxn ang="0">
                <a:pos x="connsiteX3" y="connsiteY3"/>
              </a:cxn>
            </a:cxnLst>
            <a:rect l="l" t="t" r="r" b="b"/>
            <a:pathLst>
              <a:path w="1754414" h="1754414">
                <a:moveTo>
                  <a:pt x="877207" y="0"/>
                </a:moveTo>
                <a:lnTo>
                  <a:pt x="1754414" y="877207"/>
                </a:lnTo>
                <a:lnTo>
                  <a:pt x="877207" y="1754414"/>
                </a:lnTo>
                <a:lnTo>
                  <a:pt x="0" y="877207"/>
                </a:lnTo>
                <a:close/>
              </a:path>
            </a:pathLst>
          </a:custGeom>
        </p:spPr>
      </p:pic>
      <p:pic>
        <p:nvPicPr>
          <p:cNvPr id="20" name="图片占位符 50"/>
          <p:cNvPicPr>
            <a:picLocks noChangeAspect="1"/>
          </p:cNvPicPr>
          <p:nvPr/>
        </p:nvPicPr>
        <p:blipFill>
          <a:blip r:embed="rId4">
            <a:grayscl/>
            <a:extLst>
              <a:ext uri="{28A0092B-C50C-407E-A947-70E740481C1C}">
                <a14:useLocalDpi xmlns:a14="http://schemas.microsoft.com/office/drawing/2010/main" val="0"/>
              </a:ext>
            </a:extLst>
          </a:blip>
          <a:srcRect l="11100" r="11100"/>
          <a:stretch>
            <a:fillRect/>
          </a:stretch>
        </p:blipFill>
        <p:spPr>
          <a:xfrm>
            <a:off x="3875775" y="1870636"/>
            <a:ext cx="1754414" cy="1754414"/>
          </a:xfrm>
          <a:prstGeom prst="rect">
            <a:avLst/>
          </a:prstGeom>
        </p:spPr>
      </p:pic>
      <p:pic>
        <p:nvPicPr>
          <p:cNvPr id="21" name="图片占位符 54"/>
          <p:cNvPicPr>
            <a:picLocks noChangeAspect="1"/>
          </p:cNvPicPr>
          <p:nvPr/>
        </p:nvPicPr>
        <p:blipFill>
          <a:blip r:embed="rId5">
            <a:grayscl/>
            <a:extLst>
              <a:ext uri="{28A0092B-C50C-407E-A947-70E740481C1C}">
                <a14:useLocalDpi xmlns:a14="http://schemas.microsoft.com/office/drawing/2010/main" val="0"/>
              </a:ext>
            </a:extLst>
          </a:blip>
          <a:srcRect l="18722" r="18722"/>
          <a:stretch>
            <a:fillRect/>
          </a:stretch>
        </p:blipFill>
        <p:spPr>
          <a:xfrm>
            <a:off x="1189738" y="1870636"/>
            <a:ext cx="1754414" cy="1754414"/>
          </a:xfrm>
          <a:prstGeom prst="rect">
            <a:avLst/>
          </a:prstGeom>
        </p:spPr>
      </p:pic>
      <p:sp>
        <p:nvSpPr>
          <p:cNvPr id="22" name="矩形 21"/>
          <p:cNvSpPr/>
          <p:nvPr/>
        </p:nvSpPr>
        <p:spPr>
          <a:xfrm>
            <a:off x="5396179" y="6093110"/>
            <a:ext cx="1240927" cy="349547"/>
          </a:xfrm>
          <a:prstGeom prst="rect">
            <a:avLst/>
          </a:prstGeom>
          <a:blipFill dpi="0" rotWithShape="1">
            <a:blip r:embed="rId6">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3" name="组合 22"/>
          <p:cNvGrpSpPr/>
          <p:nvPr/>
        </p:nvGrpSpPr>
        <p:grpSpPr>
          <a:xfrm>
            <a:off x="4388795" y="160439"/>
            <a:ext cx="3414409" cy="1118434"/>
            <a:chOff x="4388795" y="199351"/>
            <a:chExt cx="3414409" cy="1118434"/>
          </a:xfrm>
        </p:grpSpPr>
        <p:sp>
          <p:nvSpPr>
            <p:cNvPr id="24" name="矩形 23"/>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25" name="文本框 24"/>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04</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26" name="文本框 25"/>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33195149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486380" y="4196328"/>
            <a:ext cx="4428362" cy="1355788"/>
            <a:chOff x="6585160" y="1634584"/>
            <a:chExt cx="4428362" cy="1355788"/>
          </a:xfrm>
        </p:grpSpPr>
        <p:sp>
          <p:nvSpPr>
            <p:cNvPr id="3" name="矩形 2"/>
            <p:cNvSpPr/>
            <p:nvPr/>
          </p:nvSpPr>
          <p:spPr>
            <a:xfrm>
              <a:off x="6585160" y="2030750"/>
              <a:ext cx="4428362" cy="959622"/>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用户可以在投影仪或者计算机上进行演示也可以将演示文稿打印出来制作成胶片以便应用到更广泛的领域中泛的领域中</a:t>
              </a:r>
            </a:p>
          </p:txBody>
        </p:sp>
        <p:sp>
          <p:nvSpPr>
            <p:cNvPr id="4" name="矩形 3"/>
            <p:cNvSpPr/>
            <p:nvPr/>
          </p:nvSpPr>
          <p:spPr>
            <a:xfrm>
              <a:off x="6585160" y="1634584"/>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pic>
        <p:nvPicPr>
          <p:cNvPr id="5" name="图片占位符 13"/>
          <p:cNvPicPr>
            <a:picLocks noChangeAspect="1"/>
          </p:cNvPicPr>
          <p:nvPr/>
        </p:nvPicPr>
        <p:blipFill>
          <a:blip r:embed="rId2">
            <a:extLst>
              <a:ext uri="{28A0092B-C50C-407E-A947-70E740481C1C}">
                <a14:useLocalDpi xmlns:a14="http://schemas.microsoft.com/office/drawing/2010/main" val="0"/>
              </a:ext>
            </a:extLst>
          </a:blip>
          <a:srcRect t="19789" b="19789"/>
          <a:stretch>
            <a:fillRect/>
          </a:stretch>
        </p:blipFill>
        <p:spPr>
          <a:xfrm>
            <a:off x="1193800" y="1703301"/>
            <a:ext cx="4728722" cy="1905000"/>
          </a:xfrm>
          <a:prstGeom prst="rect">
            <a:avLst/>
          </a:prstGeom>
        </p:spPr>
      </p:pic>
      <p:pic>
        <p:nvPicPr>
          <p:cNvPr id="6" name="图片占位符 24"/>
          <p:cNvPicPr>
            <a:picLocks noChangeAspect="1"/>
          </p:cNvPicPr>
          <p:nvPr/>
        </p:nvPicPr>
        <p:blipFill>
          <a:blip r:embed="rId3">
            <a:extLst>
              <a:ext uri="{28A0092B-C50C-407E-A947-70E740481C1C}">
                <a14:useLocalDpi xmlns:a14="http://schemas.microsoft.com/office/drawing/2010/main" val="0"/>
              </a:ext>
            </a:extLst>
          </a:blip>
          <a:srcRect t="19789" b="19789"/>
          <a:stretch>
            <a:fillRect/>
          </a:stretch>
        </p:blipFill>
        <p:spPr>
          <a:xfrm>
            <a:off x="6273800" y="1703301"/>
            <a:ext cx="4728722" cy="1905000"/>
          </a:xfrm>
          <a:prstGeom prst="rect">
            <a:avLst/>
          </a:prstGeom>
        </p:spPr>
      </p:pic>
      <p:pic>
        <p:nvPicPr>
          <p:cNvPr id="7" name="图片占位符 27"/>
          <p:cNvPicPr>
            <a:picLocks noChangeAspect="1"/>
          </p:cNvPicPr>
          <p:nvPr/>
        </p:nvPicPr>
        <p:blipFill>
          <a:blip r:embed="rId4">
            <a:extLst>
              <a:ext uri="{28A0092B-C50C-407E-A947-70E740481C1C}">
                <a14:useLocalDpi xmlns:a14="http://schemas.microsoft.com/office/drawing/2010/main" val="0"/>
              </a:ext>
            </a:extLst>
          </a:blip>
          <a:srcRect t="19789" b="19789"/>
          <a:stretch>
            <a:fillRect/>
          </a:stretch>
        </p:blipFill>
        <p:spPr>
          <a:xfrm>
            <a:off x="1193800" y="3739399"/>
            <a:ext cx="4728722" cy="1905000"/>
          </a:xfrm>
          <a:prstGeom prst="rect">
            <a:avLst/>
          </a:prstGeom>
        </p:spPr>
      </p:pic>
      <p:sp>
        <p:nvSpPr>
          <p:cNvPr id="8" name="矩形 7"/>
          <p:cNvSpPr/>
          <p:nvPr/>
        </p:nvSpPr>
        <p:spPr>
          <a:xfrm>
            <a:off x="5396179" y="6105989"/>
            <a:ext cx="1240927" cy="349547"/>
          </a:xfrm>
          <a:prstGeom prst="rect">
            <a:avLst/>
          </a:prstGeom>
          <a:blipFill dpi="0" rotWithShape="1">
            <a:blip r:embed="rId5">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9" name="组合 8"/>
          <p:cNvGrpSpPr/>
          <p:nvPr/>
        </p:nvGrpSpPr>
        <p:grpSpPr>
          <a:xfrm>
            <a:off x="4388795" y="160439"/>
            <a:ext cx="3414409" cy="1118434"/>
            <a:chOff x="4388795" y="199351"/>
            <a:chExt cx="3414409" cy="1118434"/>
          </a:xfrm>
        </p:grpSpPr>
        <p:sp>
          <p:nvSpPr>
            <p:cNvPr id="10" name="矩形 9"/>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11" name="文本框 10"/>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04</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12" name="文本框 11"/>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38266062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11559" y="1669135"/>
            <a:ext cx="10368883" cy="1167810"/>
            <a:chOff x="6585160" y="1678126"/>
            <a:chExt cx="10368883" cy="1167810"/>
          </a:xfrm>
        </p:grpSpPr>
        <p:sp>
          <p:nvSpPr>
            <p:cNvPr id="3" name="矩形 2"/>
            <p:cNvSpPr/>
            <p:nvPr/>
          </p:nvSpPr>
          <p:spPr>
            <a:xfrm>
              <a:off x="6585160" y="2088806"/>
              <a:ext cx="10368883"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用户可以在投影仪或者计算机上进行演示也可以将演示文稿打印出来制作成胶片以便应用到更广泛的领域中示文稿打印出来制作成胶片以便应用到更广泛用户可以在投影仪或者计算机上进行演示也可以将演示文稿打印出来制作成胶片以便应用到更广泛的领域中的领域中用户可以在投影仪或者计算机上进行演示也可以将演示文稿打印出来制作成胶片以便应用到更广泛的领域中</a:t>
              </a:r>
            </a:p>
          </p:txBody>
        </p:sp>
        <p:sp>
          <p:nvSpPr>
            <p:cNvPr id="4" name="矩形 3"/>
            <p:cNvSpPr/>
            <p:nvPr/>
          </p:nvSpPr>
          <p:spPr>
            <a:xfrm>
              <a:off x="6585160" y="1678126"/>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pic>
        <p:nvPicPr>
          <p:cNvPr id="5" name="图片占位符 14"/>
          <p:cNvPicPr>
            <a:picLocks noChangeAspect="1"/>
          </p:cNvPicPr>
          <p:nvPr/>
        </p:nvPicPr>
        <p:blipFill>
          <a:blip r:embed="rId2">
            <a:extLst>
              <a:ext uri="{28A0092B-C50C-407E-A947-70E740481C1C}">
                <a14:useLocalDpi xmlns:a14="http://schemas.microsoft.com/office/drawing/2010/main" val="0"/>
              </a:ext>
            </a:extLst>
          </a:blip>
          <a:srcRect t="7987" b="7987"/>
          <a:stretch>
            <a:fillRect/>
          </a:stretch>
        </p:blipFill>
        <p:spPr>
          <a:xfrm>
            <a:off x="911559" y="2943182"/>
            <a:ext cx="4998597" cy="2801259"/>
          </a:xfrm>
          <a:prstGeom prst="rect">
            <a:avLst/>
          </a:prstGeom>
        </p:spPr>
      </p:pic>
      <p:pic>
        <p:nvPicPr>
          <p:cNvPr id="6" name="图片占位符 16"/>
          <p:cNvPicPr>
            <a:picLocks noChangeAspect="1"/>
          </p:cNvPicPr>
          <p:nvPr/>
        </p:nvPicPr>
        <p:blipFill>
          <a:blip r:embed="rId3">
            <a:extLst>
              <a:ext uri="{28A0092B-C50C-407E-A947-70E740481C1C}">
                <a14:useLocalDpi xmlns:a14="http://schemas.microsoft.com/office/drawing/2010/main" val="0"/>
              </a:ext>
            </a:extLst>
          </a:blip>
          <a:srcRect t="8008" b="8008"/>
          <a:stretch>
            <a:fillRect/>
          </a:stretch>
        </p:blipFill>
        <p:spPr>
          <a:xfrm>
            <a:off x="6281845" y="2943182"/>
            <a:ext cx="4998597" cy="2801259"/>
          </a:xfrm>
          <a:prstGeom prst="rect">
            <a:avLst/>
          </a:prstGeom>
        </p:spPr>
      </p:pic>
      <p:sp>
        <p:nvSpPr>
          <p:cNvPr id="7" name="矩形 6"/>
          <p:cNvSpPr/>
          <p:nvPr/>
        </p:nvSpPr>
        <p:spPr>
          <a:xfrm>
            <a:off x="5396179" y="6093110"/>
            <a:ext cx="1240927" cy="349547"/>
          </a:xfrm>
          <a:prstGeom prst="rect">
            <a:avLst/>
          </a:prstGeom>
          <a:blipFill dpi="0" rotWithShape="1">
            <a:blip r:embed="rId4">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8" name="组合 7"/>
          <p:cNvGrpSpPr/>
          <p:nvPr/>
        </p:nvGrpSpPr>
        <p:grpSpPr>
          <a:xfrm>
            <a:off x="4388795" y="160439"/>
            <a:ext cx="3414409" cy="1118434"/>
            <a:chOff x="4388795" y="199351"/>
            <a:chExt cx="3414409" cy="1118434"/>
          </a:xfrm>
        </p:grpSpPr>
        <p:sp>
          <p:nvSpPr>
            <p:cNvPr id="9" name="矩形 8"/>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10" name="文本框 9"/>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04</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11" name="文本框 10"/>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907769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873250" y="238413"/>
            <a:ext cx="8445500" cy="3721100"/>
          </a:xfrm>
          <a:prstGeom prst="rect">
            <a:avLst/>
          </a:prstGeom>
        </p:spPr>
      </p:pic>
      <p:pic>
        <p:nvPicPr>
          <p:cNvPr id="3" name="图片 2"/>
          <p:cNvPicPr>
            <a:picLocks noChangeAspect="1"/>
          </p:cNvPicPr>
          <p:nvPr/>
        </p:nvPicPr>
        <p:blipFill>
          <a:blip r:embed="rId3"/>
          <a:stretch>
            <a:fillRect/>
          </a:stretch>
        </p:blipFill>
        <p:spPr>
          <a:xfrm>
            <a:off x="1873250" y="3802743"/>
            <a:ext cx="8432800" cy="2794000"/>
          </a:xfrm>
          <a:prstGeom prst="rect">
            <a:avLst/>
          </a:prstGeom>
        </p:spPr>
      </p:pic>
    </p:spTree>
    <p:extLst>
      <p:ext uri="{BB962C8B-B14F-4D97-AF65-F5344CB8AC3E}">
        <p14:creationId xmlns:p14="http://schemas.microsoft.com/office/powerpoint/2010/main" val="19178732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17600" y="1747625"/>
            <a:ext cx="5181600" cy="1646990"/>
            <a:chOff x="6585160" y="1678126"/>
            <a:chExt cx="5181600" cy="1646990"/>
          </a:xfrm>
        </p:grpSpPr>
        <p:sp>
          <p:nvSpPr>
            <p:cNvPr id="3" name="矩形 2"/>
            <p:cNvSpPr/>
            <p:nvPr/>
          </p:nvSpPr>
          <p:spPr>
            <a:xfrm>
              <a:off x="6585160" y="2143895"/>
              <a:ext cx="5181600" cy="118122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用户可以在投影仪或者计算机上进行演示也可以将演示文稿打印出来制作成胶片以便应用到更广泛的领域中</a:t>
              </a:r>
            </a:p>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4" name="矩形 3"/>
            <p:cNvSpPr/>
            <p:nvPr/>
          </p:nvSpPr>
          <p:spPr>
            <a:xfrm>
              <a:off x="6585160" y="1678126"/>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标题文字添加</a:t>
              </a:r>
            </a:p>
          </p:txBody>
        </p:sp>
      </p:grpSp>
      <p:pic>
        <p:nvPicPr>
          <p:cNvPr id="5" name="图片占位符 14"/>
          <p:cNvPicPr>
            <a:picLocks noChangeAspect="1"/>
          </p:cNvPicPr>
          <p:nvPr/>
        </p:nvPicPr>
        <p:blipFill>
          <a:blip r:embed="rId2">
            <a:extLst>
              <a:ext uri="{28A0092B-C50C-407E-A947-70E740481C1C}">
                <a14:useLocalDpi xmlns:a14="http://schemas.microsoft.com/office/drawing/2010/main" val="0"/>
              </a:ext>
            </a:extLst>
          </a:blip>
          <a:srcRect t="20358" b="20358"/>
          <a:stretch>
            <a:fillRect/>
          </a:stretch>
        </p:blipFill>
        <p:spPr>
          <a:xfrm>
            <a:off x="1117600" y="3626009"/>
            <a:ext cx="5181600" cy="2046514"/>
          </a:xfrm>
          <a:prstGeom prst="rect">
            <a:avLst/>
          </a:prstGeom>
        </p:spPr>
      </p:pic>
      <p:pic>
        <p:nvPicPr>
          <p:cNvPr id="6" name="图片占位符 16"/>
          <p:cNvPicPr>
            <a:picLocks noChangeAspect="1"/>
          </p:cNvPicPr>
          <p:nvPr/>
        </p:nvPicPr>
        <p:blipFill>
          <a:blip r:embed="rId3">
            <a:extLst>
              <a:ext uri="{28A0092B-C50C-407E-A947-70E740481C1C}">
                <a14:useLocalDpi xmlns:a14="http://schemas.microsoft.com/office/drawing/2010/main" val="0"/>
              </a:ext>
            </a:extLst>
          </a:blip>
          <a:srcRect t="17" b="17"/>
          <a:stretch>
            <a:fillRect/>
          </a:stretch>
        </p:blipFill>
        <p:spPr>
          <a:xfrm>
            <a:off x="6498078" y="1747625"/>
            <a:ext cx="4576322" cy="3924898"/>
          </a:xfrm>
          <a:prstGeom prst="rect">
            <a:avLst/>
          </a:prstGeom>
        </p:spPr>
      </p:pic>
      <p:sp>
        <p:nvSpPr>
          <p:cNvPr id="7" name="矩形 6"/>
          <p:cNvSpPr/>
          <p:nvPr/>
        </p:nvSpPr>
        <p:spPr>
          <a:xfrm>
            <a:off x="5396179" y="6093256"/>
            <a:ext cx="1240927" cy="349547"/>
          </a:xfrm>
          <a:prstGeom prst="rect">
            <a:avLst/>
          </a:prstGeom>
          <a:blipFill dpi="0" rotWithShape="1">
            <a:blip r:embed="rId4">
              <a:alphaModFix amt="4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8" name="组合 7"/>
          <p:cNvGrpSpPr/>
          <p:nvPr/>
        </p:nvGrpSpPr>
        <p:grpSpPr>
          <a:xfrm>
            <a:off x="4388795" y="160439"/>
            <a:ext cx="3414409" cy="1118434"/>
            <a:chOff x="4388795" y="199351"/>
            <a:chExt cx="3414409" cy="1118434"/>
          </a:xfrm>
        </p:grpSpPr>
        <p:sp>
          <p:nvSpPr>
            <p:cNvPr id="9" name="矩形 8"/>
            <p:cNvSpPr/>
            <p:nvPr/>
          </p:nvSpPr>
          <p:spPr>
            <a:xfrm>
              <a:off x="4388795" y="496112"/>
              <a:ext cx="3414409" cy="622570"/>
            </a:xfrm>
            <a:prstGeom prst="rect">
              <a:avLst/>
            </a:prstGeom>
            <a:noFill/>
            <a:ln w="762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10" name="文本框 9"/>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04</a:t>
              </a:r>
              <a:endParaRPr kumimoji="0" lang="zh-CN" altLang="en-US" sz="36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endParaRPr>
            </a:p>
          </p:txBody>
        </p:sp>
        <p:sp>
          <p:nvSpPr>
            <p:cNvPr id="11" name="文本框 10"/>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A0000"/>
                  </a:solidFill>
                  <a:effectLst/>
                  <a:uLnTx/>
                  <a:uFillTx/>
                  <a:latin typeface="微软雅黑" panose="020B0503020204020204" pitchFamily="34" charset="-122"/>
                  <a:ea typeface="微软雅黑" panose="020B0503020204020204" pitchFamily="34" charset="-122"/>
                </a:rPr>
                <a:t>标题文字添加此处</a:t>
              </a:r>
            </a:p>
          </p:txBody>
        </p:sp>
      </p:grpSp>
    </p:spTree>
    <p:extLst>
      <p:ext uri="{BB962C8B-B14F-4D97-AF65-F5344CB8AC3E}">
        <p14:creationId xmlns:p14="http://schemas.microsoft.com/office/powerpoint/2010/main" val="5434214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占位符 10"/>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t="27933" b="27933"/>
          <a:stretch>
            <a:fillRect/>
          </a:stretch>
        </p:blipFill>
        <p:spPr>
          <a:xfrm>
            <a:off x="695325" y="650930"/>
            <a:ext cx="10801351" cy="3177153"/>
          </a:xfrm>
          <a:prstGeom prst="rect">
            <a:avLst/>
          </a:prstGeom>
        </p:spPr>
      </p:pic>
      <p:sp>
        <p:nvSpPr>
          <p:cNvPr id="3" name="矩形 2"/>
          <p:cNvSpPr/>
          <p:nvPr/>
        </p:nvSpPr>
        <p:spPr>
          <a:xfrm>
            <a:off x="1637656" y="2685532"/>
            <a:ext cx="8916690" cy="2750047"/>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 name="文本框 3"/>
          <p:cNvSpPr txBox="1"/>
          <p:nvPr/>
        </p:nvSpPr>
        <p:spPr>
          <a:xfrm>
            <a:off x="2164597" y="4467944"/>
            <a:ext cx="7862806" cy="523220"/>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感谢您的观看</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51296" y="1278065"/>
            <a:ext cx="2689408" cy="767606"/>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3603" y="2723110"/>
            <a:ext cx="9144793" cy="2572735"/>
          </a:xfrm>
          <a:prstGeom prst="rect">
            <a:avLst/>
          </a:prstGeom>
        </p:spPr>
      </p:pic>
    </p:spTree>
    <p:extLst>
      <p:ext uri="{BB962C8B-B14F-4D97-AF65-F5344CB8AC3E}">
        <p14:creationId xmlns:p14="http://schemas.microsoft.com/office/powerpoint/2010/main" val="1173830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13164" y="2474187"/>
            <a:ext cx="2448106" cy="369332"/>
          </a:xfrm>
          <a:prstGeom prst="rect">
            <a:avLst/>
          </a:prstGeom>
          <a:noFill/>
        </p:spPr>
        <p:txBody>
          <a:bodyPr wrap="none" rtlCol="0">
            <a:spAutoFit/>
          </a:bodyPr>
          <a:lstStyle/>
          <a:p>
            <a:r>
              <a:rPr kumimoji="1" lang="en-US" altLang="zh-CN" dirty="0" smtClean="0">
                <a:latin typeface="PingFang SC" charset="-122"/>
                <a:ea typeface="PingFang SC" charset="-122"/>
                <a:cs typeface="PingFang SC" charset="-122"/>
              </a:rPr>
              <a:t>A+</a:t>
            </a:r>
            <a:r>
              <a:rPr kumimoji="1" lang="zh-CN" altLang="en-US" dirty="0" smtClean="0">
                <a:latin typeface="PingFang SC" charset="-122"/>
                <a:ea typeface="PingFang SC" charset="-122"/>
                <a:cs typeface="PingFang SC" charset="-122"/>
              </a:rPr>
              <a:t> </a:t>
            </a:r>
            <a:r>
              <a:rPr kumimoji="1" lang="en-US" altLang="zh-CN" dirty="0" smtClean="0">
                <a:latin typeface="PingFang SC" charset="-122"/>
                <a:ea typeface="PingFang SC" charset="-122"/>
                <a:cs typeface="PingFang SC" charset="-122"/>
              </a:rPr>
              <a:t>Pro</a:t>
            </a:r>
            <a:r>
              <a:rPr kumimoji="1" lang="zh-CN" altLang="en-US" dirty="0" smtClean="0">
                <a:latin typeface="PingFang SC" charset="-122"/>
                <a:ea typeface="PingFang SC" charset="-122"/>
                <a:cs typeface="PingFang SC" charset="-122"/>
              </a:rPr>
              <a:t>上线 </a:t>
            </a:r>
            <a:r>
              <a:rPr kumimoji="1" lang="en-US" altLang="zh-CN" dirty="0" smtClean="0">
                <a:latin typeface="PingFang SC" charset="-122"/>
                <a:ea typeface="PingFang SC" charset="-122"/>
                <a:cs typeface="PingFang SC" charset="-122"/>
              </a:rPr>
              <a:t>—</a:t>
            </a:r>
            <a:r>
              <a:rPr kumimoji="1" lang="zh-CN" altLang="en-US" dirty="0" smtClean="0">
                <a:latin typeface="PingFang SC" charset="-122"/>
                <a:ea typeface="PingFang SC" charset="-122"/>
                <a:cs typeface="PingFang SC" charset="-122"/>
              </a:rPr>
              <a:t> </a:t>
            </a:r>
            <a:r>
              <a:rPr kumimoji="1" lang="en-US" altLang="zh-CN" dirty="0" smtClean="0">
                <a:latin typeface="PingFang SC" charset="-122"/>
                <a:ea typeface="PingFang SC" charset="-122"/>
                <a:cs typeface="PingFang SC" charset="-122"/>
              </a:rPr>
              <a:t>07/10</a:t>
            </a:r>
            <a:endParaRPr kumimoji="1" lang="zh-CN" altLang="en-US" dirty="0">
              <a:latin typeface="PingFang SC" charset="-122"/>
              <a:ea typeface="PingFang SC" charset="-122"/>
              <a:cs typeface="PingFang SC" charset="-122"/>
            </a:endParaRPr>
          </a:p>
        </p:txBody>
      </p:sp>
      <p:sp>
        <p:nvSpPr>
          <p:cNvPr id="5" name="文本框 4"/>
          <p:cNvSpPr txBox="1"/>
          <p:nvPr/>
        </p:nvSpPr>
        <p:spPr>
          <a:xfrm>
            <a:off x="1413163" y="3548298"/>
            <a:ext cx="2133918" cy="369332"/>
          </a:xfrm>
          <a:prstGeom prst="rect">
            <a:avLst/>
          </a:prstGeom>
          <a:noFill/>
        </p:spPr>
        <p:txBody>
          <a:bodyPr wrap="none" rtlCol="0">
            <a:spAutoFit/>
          </a:bodyPr>
          <a:lstStyle/>
          <a:p>
            <a:r>
              <a:rPr kumimoji="1" lang="zh-CN" altLang="en-US" dirty="0" smtClean="0">
                <a:latin typeface="PingFang SC" charset="-122"/>
                <a:ea typeface="PingFang SC" charset="-122"/>
                <a:cs typeface="PingFang SC" charset="-122"/>
              </a:rPr>
              <a:t>一键登录 </a:t>
            </a:r>
            <a:r>
              <a:rPr kumimoji="1" lang="en-US" altLang="zh-CN" dirty="0" smtClean="0">
                <a:latin typeface="PingFang SC" charset="-122"/>
                <a:ea typeface="PingFang SC" charset="-122"/>
                <a:cs typeface="PingFang SC" charset="-122"/>
              </a:rPr>
              <a:t>—</a:t>
            </a:r>
            <a:r>
              <a:rPr kumimoji="1" lang="zh-CN" altLang="en-US" dirty="0" smtClean="0">
                <a:latin typeface="PingFang SC" charset="-122"/>
                <a:ea typeface="PingFang SC" charset="-122"/>
                <a:cs typeface="PingFang SC" charset="-122"/>
              </a:rPr>
              <a:t> </a:t>
            </a:r>
            <a:r>
              <a:rPr kumimoji="1" lang="en-US" altLang="zh-CN" dirty="0" smtClean="0">
                <a:latin typeface="PingFang SC" charset="-122"/>
                <a:ea typeface="PingFang SC" charset="-122"/>
                <a:cs typeface="PingFang SC" charset="-122"/>
              </a:rPr>
              <a:t>10/13</a:t>
            </a:r>
            <a:endParaRPr kumimoji="1" lang="zh-CN" altLang="en-US" dirty="0">
              <a:latin typeface="PingFang SC" charset="-122"/>
              <a:ea typeface="PingFang SC" charset="-122"/>
              <a:cs typeface="PingFang SC" charset="-122"/>
            </a:endParaRPr>
          </a:p>
        </p:txBody>
      </p:sp>
      <p:sp>
        <p:nvSpPr>
          <p:cNvPr id="6" name="文本框 5"/>
          <p:cNvSpPr txBox="1"/>
          <p:nvPr/>
        </p:nvSpPr>
        <p:spPr>
          <a:xfrm>
            <a:off x="1413163" y="5167451"/>
            <a:ext cx="1672253" cy="369332"/>
          </a:xfrm>
          <a:prstGeom prst="rect">
            <a:avLst/>
          </a:prstGeom>
          <a:noFill/>
        </p:spPr>
        <p:txBody>
          <a:bodyPr wrap="none" rtlCol="0">
            <a:spAutoFit/>
          </a:bodyPr>
          <a:lstStyle/>
          <a:p>
            <a:r>
              <a:rPr kumimoji="1" lang="zh-CN" altLang="en-US" dirty="0" smtClean="0">
                <a:latin typeface="PingFang SC" charset="-122"/>
                <a:ea typeface="PingFang SC" charset="-122"/>
                <a:cs typeface="PingFang SC" charset="-122"/>
              </a:rPr>
              <a:t>微聊</a:t>
            </a:r>
            <a:r>
              <a:rPr kumimoji="1" lang="zh-CN" altLang="en-US" dirty="0">
                <a:latin typeface="PingFang SC" charset="-122"/>
                <a:ea typeface="PingFang SC" charset="-122"/>
                <a:cs typeface="PingFang SC" charset="-122"/>
              </a:rPr>
              <a:t> </a:t>
            </a:r>
            <a:r>
              <a:rPr kumimoji="1" lang="en-US" altLang="zh-CN" dirty="0" smtClean="0">
                <a:latin typeface="PingFang SC" charset="-122"/>
                <a:ea typeface="PingFang SC" charset="-122"/>
                <a:cs typeface="PingFang SC" charset="-122"/>
              </a:rPr>
              <a:t>—</a:t>
            </a:r>
            <a:r>
              <a:rPr kumimoji="1" lang="zh-CN" altLang="en-US" dirty="0" smtClean="0">
                <a:latin typeface="PingFang SC" charset="-122"/>
                <a:ea typeface="PingFang SC" charset="-122"/>
                <a:cs typeface="PingFang SC" charset="-122"/>
              </a:rPr>
              <a:t> </a:t>
            </a:r>
            <a:r>
              <a:rPr kumimoji="1" lang="en-US" altLang="zh-CN" dirty="0" smtClean="0">
                <a:latin typeface="PingFang SC" charset="-122"/>
                <a:ea typeface="PingFang SC" charset="-122"/>
                <a:cs typeface="PingFang SC" charset="-122"/>
              </a:rPr>
              <a:t>12/07</a:t>
            </a:r>
            <a:endParaRPr kumimoji="1" lang="zh-CN" altLang="en-US" dirty="0">
              <a:latin typeface="PingFang SC" charset="-122"/>
              <a:ea typeface="PingFang SC" charset="-122"/>
              <a:cs typeface="PingFang SC" charset="-122"/>
            </a:endParaRPr>
          </a:p>
        </p:txBody>
      </p:sp>
      <p:sp>
        <p:nvSpPr>
          <p:cNvPr id="7" name="文本框 6"/>
          <p:cNvSpPr txBox="1"/>
          <p:nvPr/>
        </p:nvSpPr>
        <p:spPr>
          <a:xfrm>
            <a:off x="1413164" y="855024"/>
            <a:ext cx="3693640" cy="369332"/>
          </a:xfrm>
          <a:prstGeom prst="rect">
            <a:avLst/>
          </a:prstGeom>
          <a:noFill/>
        </p:spPr>
        <p:txBody>
          <a:bodyPr wrap="none" rtlCol="0">
            <a:spAutoFit/>
          </a:bodyPr>
          <a:lstStyle/>
          <a:p>
            <a:r>
              <a:rPr kumimoji="1" lang="en-US" altLang="zh-CN" dirty="0" smtClean="0">
                <a:latin typeface="PingFang SC" charset="-122"/>
                <a:ea typeface="PingFang SC" charset="-122"/>
                <a:cs typeface="PingFang SC" charset="-122"/>
              </a:rPr>
              <a:t>VR</a:t>
            </a:r>
            <a:r>
              <a:rPr kumimoji="1" lang="zh-CN" altLang="en-US" dirty="0" smtClean="0">
                <a:latin typeface="PingFang SC" charset="-122"/>
                <a:ea typeface="PingFang SC" charset="-122"/>
                <a:cs typeface="PingFang SC" charset="-122"/>
              </a:rPr>
              <a:t>带看（天津、广州）  </a:t>
            </a:r>
            <a:r>
              <a:rPr kumimoji="1" lang="en-US" altLang="zh-CN" dirty="0" smtClean="0">
                <a:latin typeface="PingFang SC" charset="-122"/>
                <a:ea typeface="PingFang SC" charset="-122"/>
                <a:cs typeface="PingFang SC" charset="-122"/>
              </a:rPr>
              <a:t>—</a:t>
            </a:r>
            <a:r>
              <a:rPr kumimoji="1" lang="zh-CN" altLang="en-US" dirty="0" smtClean="0">
                <a:latin typeface="PingFang SC" charset="-122"/>
                <a:ea typeface="PingFang SC" charset="-122"/>
                <a:cs typeface="PingFang SC" charset="-122"/>
              </a:rPr>
              <a:t> </a:t>
            </a:r>
            <a:r>
              <a:rPr kumimoji="1" lang="en-US" altLang="zh-CN" dirty="0" smtClean="0">
                <a:latin typeface="PingFang SC" charset="-122"/>
                <a:ea typeface="PingFang SC" charset="-122"/>
                <a:cs typeface="PingFang SC" charset="-122"/>
              </a:rPr>
              <a:t>03/26</a:t>
            </a:r>
            <a:endParaRPr kumimoji="1" lang="zh-CN" altLang="en-US" dirty="0">
              <a:latin typeface="PingFang SC" charset="-122"/>
              <a:ea typeface="PingFang SC" charset="-122"/>
              <a:cs typeface="PingFang SC" charset="-122"/>
            </a:endParaRPr>
          </a:p>
        </p:txBody>
      </p:sp>
      <p:sp>
        <p:nvSpPr>
          <p:cNvPr id="8" name="文本框 7"/>
          <p:cNvSpPr txBox="1"/>
          <p:nvPr/>
        </p:nvSpPr>
        <p:spPr>
          <a:xfrm>
            <a:off x="1413164" y="1394745"/>
            <a:ext cx="2159566" cy="369332"/>
          </a:xfrm>
          <a:prstGeom prst="rect">
            <a:avLst/>
          </a:prstGeom>
          <a:noFill/>
        </p:spPr>
        <p:txBody>
          <a:bodyPr wrap="none" rtlCol="0">
            <a:spAutoFit/>
          </a:bodyPr>
          <a:lstStyle/>
          <a:p>
            <a:r>
              <a:rPr kumimoji="1" lang="zh-CN" altLang="en-US" dirty="0" smtClean="0">
                <a:latin typeface="PingFang SC" charset="-122"/>
                <a:ea typeface="PingFang SC" charset="-122"/>
                <a:cs typeface="PingFang SC" charset="-122"/>
              </a:rPr>
              <a:t>原知原味 </a:t>
            </a:r>
            <a:r>
              <a:rPr kumimoji="1" lang="en-US" altLang="zh-CN" dirty="0" smtClean="0">
                <a:latin typeface="PingFang SC" charset="-122"/>
                <a:ea typeface="PingFang SC" charset="-122"/>
                <a:cs typeface="PingFang SC" charset="-122"/>
              </a:rPr>
              <a:t>—</a:t>
            </a:r>
            <a:r>
              <a:rPr kumimoji="1" lang="zh-CN" altLang="en-US" dirty="0" smtClean="0">
                <a:latin typeface="PingFang SC" charset="-122"/>
                <a:ea typeface="PingFang SC" charset="-122"/>
                <a:cs typeface="PingFang SC" charset="-122"/>
              </a:rPr>
              <a:t> </a:t>
            </a:r>
            <a:r>
              <a:rPr kumimoji="1" lang="en-US" altLang="zh-CN" dirty="0" smtClean="0">
                <a:latin typeface="PingFang SC" charset="-122"/>
                <a:ea typeface="PingFang SC" charset="-122"/>
                <a:cs typeface="PingFang SC" charset="-122"/>
              </a:rPr>
              <a:t>04/03</a:t>
            </a:r>
            <a:endParaRPr kumimoji="1" lang="zh-CN" altLang="en-US" dirty="0">
              <a:latin typeface="PingFang SC" charset="-122"/>
              <a:ea typeface="PingFang SC" charset="-122"/>
              <a:cs typeface="PingFang SC" charset="-122"/>
            </a:endParaRPr>
          </a:p>
        </p:txBody>
      </p:sp>
      <p:sp>
        <p:nvSpPr>
          <p:cNvPr id="9" name="文本框 8"/>
          <p:cNvSpPr txBox="1"/>
          <p:nvPr/>
        </p:nvSpPr>
        <p:spPr>
          <a:xfrm>
            <a:off x="1413164" y="1934466"/>
            <a:ext cx="2730235" cy="369332"/>
          </a:xfrm>
          <a:prstGeom prst="rect">
            <a:avLst/>
          </a:prstGeom>
          <a:noFill/>
        </p:spPr>
        <p:txBody>
          <a:bodyPr wrap="none" rtlCol="0">
            <a:spAutoFit/>
          </a:bodyPr>
          <a:lstStyle/>
          <a:p>
            <a:r>
              <a:rPr kumimoji="1" lang="en-US" altLang="zh-CN" dirty="0" smtClean="0">
                <a:latin typeface="PingFang SC" charset="-122"/>
                <a:ea typeface="PingFang SC" charset="-122"/>
                <a:cs typeface="PingFang SC" charset="-122"/>
              </a:rPr>
              <a:t>Jenkins</a:t>
            </a:r>
            <a:r>
              <a:rPr kumimoji="1" lang="zh-CN" altLang="en-US" dirty="0" smtClean="0">
                <a:latin typeface="PingFang SC" charset="-122"/>
                <a:ea typeface="PingFang SC" charset="-122"/>
                <a:cs typeface="PingFang SC" charset="-122"/>
              </a:rPr>
              <a:t>自动化 </a:t>
            </a:r>
            <a:r>
              <a:rPr kumimoji="1" lang="en-US" altLang="zh-CN" dirty="0" smtClean="0">
                <a:latin typeface="PingFang SC" charset="-122"/>
                <a:ea typeface="PingFang SC" charset="-122"/>
                <a:cs typeface="PingFang SC" charset="-122"/>
              </a:rPr>
              <a:t>—</a:t>
            </a:r>
            <a:r>
              <a:rPr kumimoji="1" lang="zh-CN" altLang="en-US" dirty="0" smtClean="0">
                <a:latin typeface="PingFang SC" charset="-122"/>
                <a:ea typeface="PingFang SC" charset="-122"/>
                <a:cs typeface="PingFang SC" charset="-122"/>
              </a:rPr>
              <a:t> </a:t>
            </a:r>
            <a:r>
              <a:rPr kumimoji="1" lang="en-US" altLang="zh-CN" dirty="0" smtClean="0">
                <a:latin typeface="PingFang SC" charset="-122"/>
                <a:ea typeface="PingFang SC" charset="-122"/>
                <a:cs typeface="PingFang SC" charset="-122"/>
              </a:rPr>
              <a:t>06/02</a:t>
            </a:r>
            <a:endParaRPr kumimoji="1" lang="zh-CN" altLang="en-US" dirty="0">
              <a:latin typeface="PingFang SC" charset="-122"/>
              <a:ea typeface="PingFang SC" charset="-122"/>
              <a:cs typeface="PingFang SC" charset="-122"/>
            </a:endParaRPr>
          </a:p>
        </p:txBody>
      </p:sp>
      <p:sp>
        <p:nvSpPr>
          <p:cNvPr id="10" name="文本框 9"/>
          <p:cNvSpPr txBox="1"/>
          <p:nvPr/>
        </p:nvSpPr>
        <p:spPr>
          <a:xfrm>
            <a:off x="1413163" y="4087989"/>
            <a:ext cx="3209533" cy="369332"/>
          </a:xfrm>
          <a:prstGeom prst="rect">
            <a:avLst/>
          </a:prstGeom>
          <a:noFill/>
        </p:spPr>
        <p:txBody>
          <a:bodyPr wrap="none" rtlCol="0">
            <a:spAutoFit/>
          </a:bodyPr>
          <a:lstStyle/>
          <a:p>
            <a:r>
              <a:rPr kumimoji="1" lang="en-US" altLang="zh-CN" dirty="0" err="1" smtClean="0">
                <a:latin typeface="PingFang SC" charset="-122"/>
                <a:ea typeface="PingFang SC" charset="-122"/>
                <a:cs typeface="PingFang SC" charset="-122"/>
              </a:rPr>
              <a:t>CentaIO</a:t>
            </a:r>
            <a:r>
              <a:rPr kumimoji="1" lang="zh-CN" altLang="en-US" dirty="0" smtClean="0">
                <a:latin typeface="PingFang SC" charset="-122"/>
                <a:ea typeface="PingFang SC" charset="-122"/>
                <a:cs typeface="PingFang SC" charset="-122"/>
              </a:rPr>
              <a:t>（</a:t>
            </a:r>
            <a:r>
              <a:rPr kumimoji="1" lang="en-US" altLang="zh-CN" dirty="0" smtClean="0">
                <a:latin typeface="PingFang SC" charset="-122"/>
                <a:ea typeface="PingFang SC" charset="-122"/>
                <a:cs typeface="PingFang SC" charset="-122"/>
              </a:rPr>
              <a:t>A+</a:t>
            </a:r>
            <a:r>
              <a:rPr kumimoji="1" lang="zh-CN" altLang="en-US" dirty="0" smtClean="0">
                <a:latin typeface="PingFang SC" charset="-122"/>
                <a:ea typeface="PingFang SC" charset="-122"/>
                <a:cs typeface="PingFang SC" charset="-122"/>
              </a:rPr>
              <a:t> </a:t>
            </a:r>
            <a:r>
              <a:rPr kumimoji="1" lang="en-US" altLang="zh-CN" dirty="0" smtClean="0">
                <a:latin typeface="PingFang SC" charset="-122"/>
                <a:ea typeface="PingFang SC" charset="-122"/>
                <a:cs typeface="PingFang SC" charset="-122"/>
              </a:rPr>
              <a:t>Pro</a:t>
            </a:r>
            <a:r>
              <a:rPr kumimoji="1" lang="zh-CN" altLang="en-US" dirty="0" smtClean="0">
                <a:latin typeface="PingFang SC" charset="-122"/>
                <a:ea typeface="PingFang SC" charset="-122"/>
                <a:cs typeface="PingFang SC" charset="-122"/>
              </a:rPr>
              <a:t>） </a:t>
            </a:r>
            <a:r>
              <a:rPr kumimoji="1" lang="en-US" altLang="zh-CN" dirty="0" smtClean="0">
                <a:latin typeface="PingFang SC" charset="-122"/>
                <a:ea typeface="PingFang SC" charset="-122"/>
                <a:cs typeface="PingFang SC" charset="-122"/>
              </a:rPr>
              <a:t>—</a:t>
            </a:r>
            <a:r>
              <a:rPr kumimoji="1" lang="zh-CN" altLang="en-US" dirty="0" smtClean="0">
                <a:latin typeface="PingFang SC" charset="-122"/>
                <a:ea typeface="PingFang SC" charset="-122"/>
                <a:cs typeface="PingFang SC" charset="-122"/>
              </a:rPr>
              <a:t> </a:t>
            </a:r>
            <a:r>
              <a:rPr kumimoji="1" lang="en-US" altLang="zh-CN" dirty="0" smtClean="0">
                <a:latin typeface="PingFang SC" charset="-122"/>
                <a:ea typeface="PingFang SC" charset="-122"/>
                <a:cs typeface="PingFang SC" charset="-122"/>
              </a:rPr>
              <a:t>10/16</a:t>
            </a:r>
            <a:endParaRPr kumimoji="1" lang="zh-CN" altLang="en-US" dirty="0">
              <a:latin typeface="PingFang SC" charset="-122"/>
              <a:ea typeface="PingFang SC" charset="-122"/>
              <a:cs typeface="PingFang SC" charset="-122"/>
            </a:endParaRPr>
          </a:p>
        </p:txBody>
      </p:sp>
      <p:sp>
        <p:nvSpPr>
          <p:cNvPr id="11" name="文本框 10"/>
          <p:cNvSpPr txBox="1"/>
          <p:nvPr/>
        </p:nvSpPr>
        <p:spPr>
          <a:xfrm>
            <a:off x="1413163" y="4627740"/>
            <a:ext cx="1952779" cy="369332"/>
          </a:xfrm>
          <a:prstGeom prst="rect">
            <a:avLst/>
          </a:prstGeom>
          <a:noFill/>
        </p:spPr>
        <p:txBody>
          <a:bodyPr wrap="none" rtlCol="0">
            <a:spAutoFit/>
          </a:bodyPr>
          <a:lstStyle/>
          <a:p>
            <a:r>
              <a:rPr kumimoji="1" lang="zh-CN" altLang="en-US" dirty="0" smtClean="0">
                <a:latin typeface="PingFang SC" charset="-122"/>
                <a:ea typeface="PingFang SC" charset="-122"/>
                <a:cs typeface="PingFang SC" charset="-122"/>
              </a:rPr>
              <a:t>新房模块 </a:t>
            </a:r>
            <a:r>
              <a:rPr kumimoji="1" lang="en-US" altLang="zh-CN" dirty="0" smtClean="0">
                <a:latin typeface="PingFang SC" charset="-122"/>
                <a:ea typeface="PingFang SC" charset="-122"/>
                <a:cs typeface="PingFang SC" charset="-122"/>
              </a:rPr>
              <a:t>–11/03</a:t>
            </a:r>
            <a:endParaRPr kumimoji="1" lang="zh-CN" altLang="en-US" dirty="0">
              <a:latin typeface="PingFang SC" charset="-122"/>
              <a:ea typeface="PingFang SC" charset="-122"/>
              <a:cs typeface="PingFang SC" charset="-122"/>
            </a:endParaRPr>
          </a:p>
        </p:txBody>
      </p:sp>
      <p:sp>
        <p:nvSpPr>
          <p:cNvPr id="12" name="文本框 11"/>
          <p:cNvSpPr txBox="1"/>
          <p:nvPr/>
        </p:nvSpPr>
        <p:spPr>
          <a:xfrm>
            <a:off x="1413163" y="5707122"/>
            <a:ext cx="3347391" cy="369332"/>
          </a:xfrm>
          <a:prstGeom prst="rect">
            <a:avLst/>
          </a:prstGeom>
          <a:noFill/>
        </p:spPr>
        <p:txBody>
          <a:bodyPr wrap="none" rtlCol="0">
            <a:spAutoFit/>
          </a:bodyPr>
          <a:lstStyle/>
          <a:p>
            <a:r>
              <a:rPr kumimoji="1" lang="en-US" altLang="zh-CN" dirty="0" err="1" smtClean="0">
                <a:latin typeface="PingFang SC" charset="-122"/>
                <a:ea typeface="PingFang SC" charset="-122"/>
                <a:cs typeface="PingFang SC" charset="-122"/>
              </a:rPr>
              <a:t>CentaIO</a:t>
            </a:r>
            <a:r>
              <a:rPr kumimoji="1" lang="zh-CN" altLang="en-US" dirty="0" smtClean="0">
                <a:latin typeface="PingFang SC" charset="-122"/>
                <a:ea typeface="PingFang SC" charset="-122"/>
                <a:cs typeface="PingFang SC" charset="-122"/>
              </a:rPr>
              <a:t>（移动</a:t>
            </a:r>
            <a:r>
              <a:rPr kumimoji="1" lang="en-US" altLang="zh-CN" dirty="0">
                <a:latin typeface="PingFang SC" charset="-122"/>
                <a:ea typeface="PingFang SC" charset="-122"/>
                <a:cs typeface="PingFang SC" charset="-122"/>
              </a:rPr>
              <a:t>A</a:t>
            </a:r>
            <a:r>
              <a:rPr kumimoji="1" lang="en-US" altLang="zh-CN" dirty="0" smtClean="0">
                <a:latin typeface="PingFang SC" charset="-122"/>
                <a:ea typeface="PingFang SC" charset="-122"/>
                <a:cs typeface="PingFang SC" charset="-122"/>
              </a:rPr>
              <a:t>+</a:t>
            </a:r>
            <a:r>
              <a:rPr kumimoji="1" lang="zh-CN" altLang="en-US" dirty="0" smtClean="0">
                <a:latin typeface="PingFang SC" charset="-122"/>
                <a:ea typeface="PingFang SC" charset="-122"/>
                <a:cs typeface="PingFang SC" charset="-122"/>
              </a:rPr>
              <a:t>） </a:t>
            </a:r>
            <a:r>
              <a:rPr kumimoji="1" lang="en-US" altLang="zh-CN" dirty="0" smtClean="0">
                <a:latin typeface="PingFang SC" charset="-122"/>
                <a:ea typeface="PingFang SC" charset="-122"/>
                <a:cs typeface="PingFang SC" charset="-122"/>
              </a:rPr>
              <a:t>—</a:t>
            </a:r>
            <a:r>
              <a:rPr kumimoji="1" lang="zh-CN" altLang="en-US" dirty="0" smtClean="0">
                <a:latin typeface="PingFang SC" charset="-122"/>
                <a:ea typeface="PingFang SC" charset="-122"/>
                <a:cs typeface="PingFang SC" charset="-122"/>
              </a:rPr>
              <a:t> </a:t>
            </a:r>
            <a:r>
              <a:rPr kumimoji="1" lang="en-US" altLang="zh-CN" dirty="0" smtClean="0">
                <a:latin typeface="PingFang SC" charset="-122"/>
                <a:ea typeface="PingFang SC" charset="-122"/>
                <a:cs typeface="PingFang SC" charset="-122"/>
              </a:rPr>
              <a:t>12/23</a:t>
            </a:r>
            <a:endParaRPr kumimoji="1" lang="zh-CN" altLang="en-US" dirty="0">
              <a:latin typeface="PingFang SC" charset="-122"/>
              <a:ea typeface="PingFang SC" charset="-122"/>
              <a:cs typeface="PingFang SC" charset="-122"/>
            </a:endParaRPr>
          </a:p>
        </p:txBody>
      </p:sp>
      <p:sp>
        <p:nvSpPr>
          <p:cNvPr id="13" name="文本框 12"/>
          <p:cNvSpPr txBox="1"/>
          <p:nvPr/>
        </p:nvSpPr>
        <p:spPr>
          <a:xfrm>
            <a:off x="1413163" y="315303"/>
            <a:ext cx="3645550" cy="369332"/>
          </a:xfrm>
          <a:prstGeom prst="rect">
            <a:avLst/>
          </a:prstGeom>
          <a:noFill/>
        </p:spPr>
        <p:txBody>
          <a:bodyPr wrap="none" rtlCol="0">
            <a:spAutoFit/>
          </a:bodyPr>
          <a:lstStyle/>
          <a:p>
            <a:r>
              <a:rPr lang="zh-CN" altLang="en-US" dirty="0">
                <a:latin typeface="PingFang SC" charset="-122"/>
                <a:ea typeface="PingFang SC" charset="-122"/>
                <a:cs typeface="PingFang SC" charset="-122"/>
              </a:rPr>
              <a:t>北京更换包</a:t>
            </a:r>
            <a:r>
              <a:rPr lang="zh-CN" altLang="en-US" dirty="0" smtClean="0">
                <a:latin typeface="PingFang SC" charset="-122"/>
                <a:ea typeface="PingFang SC" charset="-122"/>
                <a:cs typeface="PingFang SC" charset="-122"/>
              </a:rPr>
              <a:t>名，正式拆包 </a:t>
            </a:r>
            <a:r>
              <a:rPr lang="en-US" altLang="zh-CN" dirty="0" smtClean="0">
                <a:latin typeface="PingFang SC" charset="-122"/>
                <a:ea typeface="PingFang SC" charset="-122"/>
                <a:cs typeface="PingFang SC" charset="-122"/>
              </a:rPr>
              <a:t>–</a:t>
            </a:r>
            <a:r>
              <a:rPr lang="zh-CN" altLang="en-US" dirty="0" smtClean="0">
                <a:latin typeface="PingFang SC" charset="-122"/>
                <a:ea typeface="PingFang SC" charset="-122"/>
                <a:cs typeface="PingFang SC" charset="-122"/>
              </a:rPr>
              <a:t> </a:t>
            </a:r>
            <a:r>
              <a:rPr lang="en-US" altLang="zh-CN" dirty="0" smtClean="0">
                <a:latin typeface="PingFang SC" charset="-122"/>
                <a:ea typeface="PingFang SC" charset="-122"/>
                <a:cs typeface="PingFang SC" charset="-122"/>
              </a:rPr>
              <a:t>01/14</a:t>
            </a:r>
            <a:endParaRPr kumimoji="1" lang="zh-CN" altLang="en-US" dirty="0">
              <a:latin typeface="PingFang SC" charset="-122"/>
              <a:ea typeface="PingFang SC" charset="-122"/>
              <a:cs typeface="PingFang SC" charset="-122"/>
            </a:endParaRPr>
          </a:p>
        </p:txBody>
      </p:sp>
      <p:sp>
        <p:nvSpPr>
          <p:cNvPr id="14" name="文本框 13"/>
          <p:cNvSpPr txBox="1"/>
          <p:nvPr/>
        </p:nvSpPr>
        <p:spPr>
          <a:xfrm>
            <a:off x="1400340" y="3008547"/>
            <a:ext cx="2598788" cy="369332"/>
          </a:xfrm>
          <a:prstGeom prst="rect">
            <a:avLst/>
          </a:prstGeom>
          <a:noFill/>
        </p:spPr>
        <p:txBody>
          <a:bodyPr wrap="none" rtlCol="0">
            <a:spAutoFit/>
          </a:bodyPr>
          <a:lstStyle/>
          <a:p>
            <a:r>
              <a:rPr kumimoji="1" lang="zh-CN" altLang="en-US" dirty="0" smtClean="0">
                <a:latin typeface="PingFang SC" charset="-122"/>
                <a:ea typeface="PingFang SC" charset="-122"/>
                <a:cs typeface="PingFang SC" charset="-122"/>
              </a:rPr>
              <a:t>北京分销上线 </a:t>
            </a:r>
            <a:r>
              <a:rPr kumimoji="1" lang="en-US" altLang="zh-CN" dirty="0" smtClean="0">
                <a:latin typeface="PingFang SC" charset="-122"/>
                <a:ea typeface="PingFang SC" charset="-122"/>
                <a:cs typeface="PingFang SC" charset="-122"/>
              </a:rPr>
              <a:t>—</a:t>
            </a:r>
            <a:r>
              <a:rPr kumimoji="1" lang="zh-CN" altLang="en-US" dirty="0" smtClean="0">
                <a:latin typeface="PingFang SC" charset="-122"/>
                <a:ea typeface="PingFang SC" charset="-122"/>
                <a:cs typeface="PingFang SC" charset="-122"/>
              </a:rPr>
              <a:t> </a:t>
            </a:r>
            <a:r>
              <a:rPr kumimoji="1" lang="en-US" altLang="zh-CN" dirty="0" smtClean="0">
                <a:latin typeface="PingFang SC" charset="-122"/>
                <a:ea typeface="PingFang SC" charset="-122"/>
                <a:cs typeface="PingFang SC" charset="-122"/>
              </a:rPr>
              <a:t>07/27</a:t>
            </a:r>
            <a:endParaRPr kumimoji="1" lang="zh-CN" altLang="en-US" dirty="0">
              <a:latin typeface="PingFang SC" charset="-122"/>
              <a:ea typeface="PingFang SC" charset="-122"/>
              <a:cs typeface="PingFang SC" charset="-122"/>
            </a:endParaRPr>
          </a:p>
        </p:txBody>
      </p:sp>
      <p:sp>
        <p:nvSpPr>
          <p:cNvPr id="15" name="文本框 14"/>
          <p:cNvSpPr txBox="1"/>
          <p:nvPr/>
        </p:nvSpPr>
        <p:spPr>
          <a:xfrm>
            <a:off x="1413163" y="6241512"/>
            <a:ext cx="2345514" cy="369332"/>
          </a:xfrm>
          <a:prstGeom prst="rect">
            <a:avLst/>
          </a:prstGeom>
          <a:noFill/>
        </p:spPr>
        <p:txBody>
          <a:bodyPr wrap="none" rtlCol="0">
            <a:spAutoFit/>
          </a:bodyPr>
          <a:lstStyle/>
          <a:p>
            <a:r>
              <a:rPr kumimoji="1" lang="zh-CN" altLang="en-US" dirty="0" smtClean="0">
                <a:latin typeface="PingFang SC" charset="-122"/>
                <a:ea typeface="PingFang SC" charset="-122"/>
                <a:cs typeface="PingFang SC" charset="-122"/>
              </a:rPr>
              <a:t>线索客上线 </a:t>
            </a:r>
            <a:r>
              <a:rPr kumimoji="1" lang="en-US" altLang="zh-CN" dirty="0" smtClean="0">
                <a:latin typeface="PingFang SC" charset="-122"/>
                <a:ea typeface="PingFang SC" charset="-122"/>
                <a:cs typeface="PingFang SC" charset="-122"/>
              </a:rPr>
              <a:t>—</a:t>
            </a:r>
            <a:r>
              <a:rPr kumimoji="1" lang="zh-CN" altLang="en-US" dirty="0" smtClean="0">
                <a:latin typeface="PingFang SC" charset="-122"/>
                <a:ea typeface="PingFang SC" charset="-122"/>
                <a:cs typeface="PingFang SC" charset="-122"/>
              </a:rPr>
              <a:t> </a:t>
            </a:r>
            <a:r>
              <a:rPr kumimoji="1" lang="en-US" altLang="zh-CN" dirty="0" smtClean="0">
                <a:latin typeface="PingFang SC" charset="-122"/>
                <a:ea typeface="PingFang SC" charset="-122"/>
                <a:cs typeface="PingFang SC" charset="-122"/>
              </a:rPr>
              <a:t>12/24</a:t>
            </a:r>
            <a:endParaRPr kumimoji="1" lang="zh-CN" altLang="en-US" dirty="0">
              <a:latin typeface="PingFang SC" charset="-122"/>
              <a:ea typeface="PingFang SC" charset="-122"/>
              <a:cs typeface="PingFang SC" charset="-122"/>
            </a:endParaRPr>
          </a:p>
        </p:txBody>
      </p:sp>
    </p:spTree>
    <p:extLst>
      <p:ext uri="{BB962C8B-B14F-4D97-AF65-F5344CB8AC3E}">
        <p14:creationId xmlns:p14="http://schemas.microsoft.com/office/powerpoint/2010/main" val="11408873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244167" y="0"/>
            <a:ext cx="7703666" cy="6858000"/>
          </a:xfrm>
          <a:prstGeom prst="rect">
            <a:avLst/>
          </a:prstGeom>
        </p:spPr>
      </p:pic>
    </p:spTree>
    <p:extLst>
      <p:ext uri="{BB962C8B-B14F-4D97-AF65-F5344CB8AC3E}">
        <p14:creationId xmlns:p14="http://schemas.microsoft.com/office/powerpoint/2010/main" val="12495523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41070" y="679955"/>
            <a:ext cx="10121735" cy="5693866"/>
          </a:xfrm>
          <a:prstGeom prst="rect">
            <a:avLst/>
          </a:prstGeom>
        </p:spPr>
        <p:txBody>
          <a:bodyPr wrap="square">
            <a:spAutoFit/>
          </a:bodyPr>
          <a:lstStyle/>
          <a:p>
            <a:r>
              <a:rPr lang="en-US" altLang="zh-CN" sz="1400" dirty="0">
                <a:latin typeface="PingFang SC" charset="-122"/>
                <a:ea typeface="PingFang SC" charset="-122"/>
                <a:cs typeface="PingFang SC" charset="-122"/>
              </a:rPr>
              <a:t>&lt;html</a:t>
            </a:r>
            <a:r>
              <a:rPr lang="en-US" altLang="zh-CN" sz="1400" dirty="0" smtClean="0">
                <a:latin typeface="PingFang SC" charset="-122"/>
                <a:ea typeface="PingFang SC" charset="-122"/>
                <a:cs typeface="PingFang SC" charset="-122"/>
              </a:rPr>
              <a:t>&gt;</a:t>
            </a: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&lt;</a:t>
            </a:r>
            <a:r>
              <a:rPr lang="en-US" altLang="zh-CN" sz="1400" dirty="0">
                <a:latin typeface="PingFang SC" charset="-122"/>
                <a:ea typeface="PingFang SC" charset="-122"/>
                <a:cs typeface="PingFang SC" charset="-122"/>
              </a:rPr>
              <a:t>head</a:t>
            </a:r>
            <a:r>
              <a:rPr lang="en-US" altLang="zh-CN" sz="1400" dirty="0" smtClean="0">
                <a:latin typeface="PingFang SC" charset="-122"/>
                <a:ea typeface="PingFang SC" charset="-122"/>
                <a:cs typeface="PingFang SC" charset="-122"/>
              </a:rPr>
              <a:t>&gt;</a:t>
            </a: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	&lt;</a:t>
            </a:r>
            <a:r>
              <a:rPr lang="en-US" altLang="zh-CN" sz="1400" dirty="0">
                <a:latin typeface="PingFang SC" charset="-122"/>
                <a:ea typeface="PingFang SC" charset="-122"/>
                <a:cs typeface="PingFang SC" charset="-122"/>
              </a:rPr>
              <a:t>title&gt;</a:t>
            </a:r>
            <a:r>
              <a:rPr lang="zh-CN" altLang="en-US" sz="1400" dirty="0">
                <a:latin typeface="PingFang SC" charset="-122"/>
                <a:ea typeface="PingFang SC" charset="-122"/>
                <a:cs typeface="PingFang SC" charset="-122"/>
              </a:rPr>
              <a:t>测试原生分享</a:t>
            </a:r>
            <a:r>
              <a:rPr lang="en-US" altLang="zh-CN" sz="1400" dirty="0">
                <a:latin typeface="PingFang SC" charset="-122"/>
                <a:ea typeface="PingFang SC" charset="-122"/>
                <a:cs typeface="PingFang SC" charset="-122"/>
              </a:rPr>
              <a:t>&lt;/title</a:t>
            </a:r>
            <a:r>
              <a:rPr lang="en-US" altLang="zh-CN" sz="1400" dirty="0" smtClean="0">
                <a:latin typeface="PingFang SC" charset="-122"/>
                <a:ea typeface="PingFang SC" charset="-122"/>
                <a:cs typeface="PingFang SC" charset="-122"/>
              </a:rPr>
              <a:t>&gt;</a:t>
            </a: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&lt;/</a:t>
            </a:r>
            <a:r>
              <a:rPr lang="en-US" altLang="zh-CN" sz="1400" dirty="0">
                <a:latin typeface="PingFang SC" charset="-122"/>
                <a:ea typeface="PingFang SC" charset="-122"/>
                <a:cs typeface="PingFang SC" charset="-122"/>
              </a:rPr>
              <a:t>head</a:t>
            </a:r>
            <a:r>
              <a:rPr lang="en-US" altLang="zh-CN" sz="1400" dirty="0" smtClean="0">
                <a:latin typeface="PingFang SC" charset="-122"/>
                <a:ea typeface="PingFang SC" charset="-122"/>
                <a:cs typeface="PingFang SC" charset="-122"/>
              </a:rPr>
              <a:t>&gt;</a:t>
            </a: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&lt;</a:t>
            </a:r>
            <a:r>
              <a:rPr lang="en-US" altLang="zh-CN" sz="1400" dirty="0">
                <a:latin typeface="PingFang SC" charset="-122"/>
                <a:ea typeface="PingFang SC" charset="-122"/>
                <a:cs typeface="PingFang SC" charset="-122"/>
              </a:rPr>
              <a:t>body</a:t>
            </a:r>
            <a:r>
              <a:rPr lang="en-US" altLang="zh-CN" sz="1400" dirty="0" smtClean="0">
                <a:latin typeface="PingFang SC" charset="-122"/>
                <a:ea typeface="PingFang SC" charset="-122"/>
                <a:cs typeface="PingFang SC" charset="-122"/>
              </a:rPr>
              <a:t>&gt;</a:t>
            </a: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	&lt;</a:t>
            </a:r>
            <a:r>
              <a:rPr lang="en-US" altLang="zh-CN" sz="1400" dirty="0">
                <a:latin typeface="PingFang SC" charset="-122"/>
                <a:ea typeface="PingFang SC" charset="-122"/>
                <a:cs typeface="PingFang SC" charset="-122"/>
              </a:rPr>
              <a:t>script type="text/</a:t>
            </a:r>
            <a:r>
              <a:rPr lang="en-US" altLang="zh-CN" sz="1400" dirty="0" err="1">
                <a:latin typeface="PingFang SC" charset="-122"/>
                <a:ea typeface="PingFang SC" charset="-122"/>
                <a:cs typeface="PingFang SC" charset="-122"/>
              </a:rPr>
              <a:t>javascript</a:t>
            </a:r>
            <a:r>
              <a:rPr lang="en-US" altLang="zh-CN" sz="1400" dirty="0" smtClean="0">
                <a:latin typeface="PingFang SC" charset="-122"/>
                <a:ea typeface="PingFang SC" charset="-122"/>
                <a:cs typeface="PingFang SC" charset="-122"/>
              </a:rPr>
              <a:t>"&gt;</a:t>
            </a: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		function </a:t>
            </a:r>
            <a:r>
              <a:rPr lang="en-US" altLang="zh-CN" sz="1400" dirty="0">
                <a:latin typeface="PingFang SC" charset="-122"/>
                <a:ea typeface="PingFang SC" charset="-122"/>
                <a:cs typeface="PingFang SC" charset="-122"/>
              </a:rPr>
              <a:t>share</a:t>
            </a:r>
            <a:r>
              <a:rPr lang="en-US" altLang="zh-CN" sz="1400" dirty="0" smtClean="0">
                <a:latin typeface="PingFang SC" charset="-122"/>
                <a:ea typeface="PingFang SC" charset="-122"/>
                <a:cs typeface="PingFang SC" charset="-122"/>
              </a:rPr>
              <a:t>(){</a:t>
            </a: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			</a:t>
            </a:r>
            <a:r>
              <a:rPr lang="en-US" altLang="zh-CN" sz="1400" dirty="0" err="1" smtClean="0">
                <a:latin typeface="PingFang SC" charset="-122"/>
                <a:ea typeface="PingFang SC" charset="-122"/>
                <a:cs typeface="PingFang SC" charset="-122"/>
              </a:rPr>
              <a:t>var</a:t>
            </a:r>
            <a:r>
              <a:rPr lang="en-US" altLang="zh-CN" sz="1400" dirty="0" smtClean="0">
                <a:latin typeface="PingFang SC" charset="-122"/>
                <a:ea typeface="PingFang SC" charset="-122"/>
                <a:cs typeface="PingFang SC" charset="-122"/>
              </a:rPr>
              <a:t> </a:t>
            </a:r>
            <a:r>
              <a:rPr lang="en-US" altLang="zh-CN" sz="1400" dirty="0" err="1">
                <a:latin typeface="PingFang SC" charset="-122"/>
                <a:ea typeface="PingFang SC" charset="-122"/>
                <a:cs typeface="PingFang SC" charset="-122"/>
              </a:rPr>
              <a:t>url</a:t>
            </a:r>
            <a:r>
              <a:rPr lang="en-US" altLang="zh-CN" sz="1400" dirty="0">
                <a:latin typeface="PingFang SC" charset="-122"/>
                <a:ea typeface="PingFang SC" charset="-122"/>
                <a:cs typeface="PingFang SC" charset="-122"/>
              </a:rPr>
              <a:t> = "</a:t>
            </a:r>
            <a:r>
              <a:rPr lang="en-US" altLang="zh-CN" sz="1400" dirty="0" err="1">
                <a:latin typeface="PingFang SC" charset="-122"/>
                <a:ea typeface="PingFang SC" charset="-122"/>
                <a:cs typeface="PingFang SC" charset="-122"/>
              </a:rPr>
              <a:t>centaline</a:t>
            </a:r>
            <a:r>
              <a:rPr lang="en-US" altLang="zh-CN" sz="1400" dirty="0">
                <a:latin typeface="PingFang SC" charset="-122"/>
                <a:ea typeface="PingFang SC" charset="-122"/>
                <a:cs typeface="PingFang SC" charset="-122"/>
              </a:rPr>
              <a:t>:" + </a:t>
            </a:r>
            <a:r>
              <a:rPr lang="en-US" altLang="zh-CN" sz="1400" dirty="0" err="1">
                <a:latin typeface="PingFang SC" charset="-122"/>
                <a:ea typeface="PingFang SC" charset="-122"/>
                <a:cs typeface="PingFang SC" charset="-122"/>
              </a:rPr>
              <a:t>shareParams</a:t>
            </a:r>
            <a:r>
              <a:rPr lang="en-US" altLang="zh-CN" sz="1400" dirty="0">
                <a:latin typeface="PingFang SC" charset="-122"/>
                <a:ea typeface="PingFang SC" charset="-122"/>
                <a:cs typeface="PingFang SC" charset="-122"/>
              </a:rPr>
              <a:t>(); </a:t>
            </a:r>
            <a:r>
              <a:rPr lang="en-US" altLang="zh-CN" sz="1400" dirty="0" err="1">
                <a:latin typeface="PingFang SC" charset="-122"/>
                <a:ea typeface="PingFang SC" charset="-122"/>
                <a:cs typeface="PingFang SC" charset="-122"/>
              </a:rPr>
              <a:t>window.location.href</a:t>
            </a:r>
            <a:r>
              <a:rPr lang="en-US" altLang="zh-CN" sz="1400" dirty="0">
                <a:latin typeface="PingFang SC" charset="-122"/>
                <a:ea typeface="PingFang SC" charset="-122"/>
                <a:cs typeface="PingFang SC" charset="-122"/>
              </a:rPr>
              <a:t> = </a:t>
            </a:r>
            <a:r>
              <a:rPr lang="en-US" altLang="zh-CN" sz="1400" dirty="0" err="1">
                <a:latin typeface="PingFang SC" charset="-122"/>
                <a:ea typeface="PingFang SC" charset="-122"/>
                <a:cs typeface="PingFang SC" charset="-122"/>
              </a:rPr>
              <a:t>url</a:t>
            </a:r>
            <a:r>
              <a:rPr lang="en-US" altLang="zh-CN" sz="1400" dirty="0" smtClean="0">
                <a:latin typeface="PingFang SC" charset="-122"/>
                <a:ea typeface="PingFang SC" charset="-122"/>
                <a:cs typeface="PingFang SC" charset="-122"/>
              </a:rPr>
              <a:t>;</a:t>
            </a: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		}</a:t>
            </a: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		function </a:t>
            </a:r>
            <a:r>
              <a:rPr lang="en-US" altLang="zh-CN" sz="1400" dirty="0" err="1">
                <a:latin typeface="PingFang SC" charset="-122"/>
                <a:ea typeface="PingFang SC" charset="-122"/>
                <a:cs typeface="PingFang SC" charset="-122"/>
              </a:rPr>
              <a:t>shareParams</a:t>
            </a:r>
            <a:r>
              <a:rPr lang="en-US" altLang="zh-CN" sz="1400" dirty="0" smtClean="0">
                <a:latin typeface="PingFang SC" charset="-122"/>
                <a:ea typeface="PingFang SC" charset="-122"/>
                <a:cs typeface="PingFang SC" charset="-122"/>
              </a:rPr>
              <a:t>(){</a:t>
            </a: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			</a:t>
            </a:r>
            <a:r>
              <a:rPr lang="en-US" altLang="zh-CN" sz="1400" dirty="0" err="1" smtClean="0">
                <a:latin typeface="PingFang SC" charset="-122"/>
                <a:ea typeface="PingFang SC" charset="-122"/>
                <a:cs typeface="PingFang SC" charset="-122"/>
              </a:rPr>
              <a:t>var</a:t>
            </a:r>
            <a:r>
              <a:rPr lang="en-US" altLang="zh-CN" sz="1400" dirty="0" smtClean="0">
                <a:latin typeface="PingFang SC" charset="-122"/>
                <a:ea typeface="PingFang SC" charset="-122"/>
                <a:cs typeface="PingFang SC" charset="-122"/>
              </a:rPr>
              <a:t> </a:t>
            </a:r>
            <a:r>
              <a:rPr lang="en-US" altLang="zh-CN" sz="1400" dirty="0" err="1">
                <a:latin typeface="PingFang SC" charset="-122"/>
                <a:ea typeface="PingFang SC" charset="-122"/>
                <a:cs typeface="PingFang SC" charset="-122"/>
              </a:rPr>
              <a:t>json</a:t>
            </a:r>
            <a:r>
              <a:rPr lang="en-US" altLang="zh-CN" sz="1400" dirty="0">
                <a:latin typeface="PingFang SC" charset="-122"/>
                <a:ea typeface="PingFang SC" charset="-122"/>
                <a:cs typeface="PingFang SC" charset="-122"/>
              </a:rPr>
              <a:t> = </a:t>
            </a:r>
            <a:r>
              <a:rPr lang="en-US" altLang="zh-CN" sz="1400" dirty="0" err="1">
                <a:latin typeface="PingFang SC" charset="-122"/>
                <a:ea typeface="PingFang SC" charset="-122"/>
                <a:cs typeface="PingFang SC" charset="-122"/>
              </a:rPr>
              <a:t>dataJson</a:t>
            </a:r>
            <a:r>
              <a:rPr lang="en-US" altLang="zh-CN" sz="1400" dirty="0">
                <a:latin typeface="PingFang SC" charset="-122"/>
                <a:ea typeface="PingFang SC" charset="-122"/>
                <a:cs typeface="PingFang SC" charset="-122"/>
              </a:rPr>
              <a:t>(); </a:t>
            </a:r>
            <a:endParaRPr lang="en-US" altLang="zh-CN" sz="1400" dirty="0" smtClean="0">
              <a:latin typeface="PingFang SC" charset="-122"/>
              <a:ea typeface="PingFang SC" charset="-122"/>
              <a:cs typeface="PingFang SC" charset="-122"/>
            </a:endParaRP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			</a:t>
            </a:r>
            <a:r>
              <a:rPr lang="en-US" altLang="zh-CN" sz="1400" dirty="0" err="1" smtClean="0">
                <a:latin typeface="PingFang SC" charset="-122"/>
                <a:ea typeface="PingFang SC" charset="-122"/>
                <a:cs typeface="PingFang SC" charset="-122"/>
              </a:rPr>
              <a:t>var</a:t>
            </a:r>
            <a:r>
              <a:rPr lang="en-US" altLang="zh-CN" sz="1400" dirty="0" smtClean="0">
                <a:latin typeface="PingFang SC" charset="-122"/>
                <a:ea typeface="PingFang SC" charset="-122"/>
                <a:cs typeface="PingFang SC" charset="-122"/>
              </a:rPr>
              <a:t> </a:t>
            </a:r>
            <a:r>
              <a:rPr lang="en-US" altLang="zh-CN" sz="1400" dirty="0" err="1">
                <a:latin typeface="PingFang SC" charset="-122"/>
                <a:ea typeface="PingFang SC" charset="-122"/>
                <a:cs typeface="PingFang SC" charset="-122"/>
              </a:rPr>
              <a:t>jsonData</a:t>
            </a:r>
            <a:r>
              <a:rPr lang="en-US" altLang="zh-CN" sz="1400" dirty="0">
                <a:latin typeface="PingFang SC" charset="-122"/>
                <a:ea typeface="PingFang SC" charset="-122"/>
                <a:cs typeface="PingFang SC" charset="-122"/>
              </a:rPr>
              <a:t> = </a:t>
            </a:r>
            <a:r>
              <a:rPr lang="en-US" altLang="zh-CN" sz="1400" dirty="0" err="1">
                <a:latin typeface="PingFang SC" charset="-122"/>
                <a:ea typeface="PingFang SC" charset="-122"/>
                <a:cs typeface="PingFang SC" charset="-122"/>
              </a:rPr>
              <a:t>JSON.stringify</a:t>
            </a:r>
            <a:r>
              <a:rPr lang="en-US" altLang="zh-CN" sz="1400" dirty="0">
                <a:latin typeface="PingFang SC" charset="-122"/>
                <a:ea typeface="PingFang SC" charset="-122"/>
                <a:cs typeface="PingFang SC" charset="-122"/>
              </a:rPr>
              <a:t>({ </a:t>
            </a:r>
            <a:r>
              <a:rPr lang="en-US" altLang="zh-CN" sz="1400" dirty="0" err="1">
                <a:latin typeface="PingFang SC" charset="-122"/>
                <a:ea typeface="PingFang SC" charset="-122"/>
                <a:cs typeface="PingFang SC" charset="-122"/>
              </a:rPr>
              <a:t>action:"share</a:t>
            </a:r>
            <a:r>
              <a:rPr lang="en-US" altLang="zh-CN" sz="1400" dirty="0">
                <a:latin typeface="PingFang SC" charset="-122"/>
                <a:ea typeface="PingFang SC" charset="-122"/>
                <a:cs typeface="PingFang SC" charset="-122"/>
              </a:rPr>
              <a:t>", </a:t>
            </a:r>
            <a:r>
              <a:rPr lang="en-US" altLang="zh-CN" sz="1400" dirty="0" err="1">
                <a:latin typeface="PingFang SC" charset="-122"/>
                <a:ea typeface="PingFang SC" charset="-122"/>
                <a:cs typeface="PingFang SC" charset="-122"/>
              </a:rPr>
              <a:t>data:json</a:t>
            </a:r>
            <a:r>
              <a:rPr lang="en-US" altLang="zh-CN" sz="1400" dirty="0">
                <a:latin typeface="PingFang SC" charset="-122"/>
                <a:ea typeface="PingFang SC" charset="-122"/>
                <a:cs typeface="PingFang SC" charset="-122"/>
              </a:rPr>
              <a:t> }); </a:t>
            </a:r>
            <a:endParaRPr lang="en-US" altLang="zh-CN" sz="1400" dirty="0" smtClean="0">
              <a:latin typeface="PingFang SC" charset="-122"/>
              <a:ea typeface="PingFang SC" charset="-122"/>
              <a:cs typeface="PingFang SC" charset="-122"/>
            </a:endParaRP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			return </a:t>
            </a:r>
            <a:r>
              <a:rPr lang="en-US" altLang="zh-CN" sz="1400" dirty="0" err="1">
                <a:latin typeface="PingFang SC" charset="-122"/>
                <a:ea typeface="PingFang SC" charset="-122"/>
                <a:cs typeface="PingFang SC" charset="-122"/>
              </a:rPr>
              <a:t>encodeURIComponent</a:t>
            </a:r>
            <a:r>
              <a:rPr lang="en-US" altLang="zh-CN" sz="1400" dirty="0">
                <a:latin typeface="PingFang SC" charset="-122"/>
                <a:ea typeface="PingFang SC" charset="-122"/>
                <a:cs typeface="PingFang SC" charset="-122"/>
              </a:rPr>
              <a:t>(</a:t>
            </a:r>
            <a:r>
              <a:rPr lang="en-US" altLang="zh-CN" sz="1400" dirty="0" err="1">
                <a:latin typeface="PingFang SC" charset="-122"/>
                <a:ea typeface="PingFang SC" charset="-122"/>
                <a:cs typeface="PingFang SC" charset="-122"/>
              </a:rPr>
              <a:t>jsonData</a:t>
            </a:r>
            <a:r>
              <a:rPr lang="en-US" altLang="zh-CN" sz="1400" dirty="0">
                <a:latin typeface="PingFang SC" charset="-122"/>
                <a:ea typeface="PingFang SC" charset="-122"/>
                <a:cs typeface="PingFang SC" charset="-122"/>
              </a:rPr>
              <a:t>); </a:t>
            </a:r>
            <a:endParaRPr lang="en-US" altLang="zh-CN" sz="1400" dirty="0" smtClean="0">
              <a:latin typeface="PingFang SC" charset="-122"/>
              <a:ea typeface="PingFang SC" charset="-122"/>
              <a:cs typeface="PingFang SC" charset="-122"/>
            </a:endParaRP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		}</a:t>
            </a: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		function </a:t>
            </a:r>
            <a:r>
              <a:rPr lang="en-US" altLang="zh-CN" sz="1400" dirty="0" err="1">
                <a:latin typeface="PingFang SC" charset="-122"/>
                <a:ea typeface="PingFang SC" charset="-122"/>
                <a:cs typeface="PingFang SC" charset="-122"/>
              </a:rPr>
              <a:t>dataJson</a:t>
            </a:r>
            <a:r>
              <a:rPr lang="en-US" altLang="zh-CN" sz="1400" dirty="0" smtClean="0">
                <a:latin typeface="PingFang SC" charset="-122"/>
                <a:ea typeface="PingFang SC" charset="-122"/>
                <a:cs typeface="PingFang SC" charset="-122"/>
              </a:rPr>
              <a:t>(){</a:t>
            </a: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			return </a:t>
            </a:r>
            <a:r>
              <a:rPr lang="en-US" altLang="zh-CN" sz="1400" dirty="0" err="1">
                <a:latin typeface="PingFang SC" charset="-122"/>
                <a:ea typeface="PingFang SC" charset="-122"/>
                <a:cs typeface="PingFang SC" charset="-122"/>
              </a:rPr>
              <a:t>JSON.stringify</a:t>
            </a:r>
            <a:r>
              <a:rPr lang="en-US" altLang="zh-CN" sz="1400" dirty="0" smtClean="0">
                <a:latin typeface="PingFang SC" charset="-122"/>
                <a:ea typeface="PingFang SC" charset="-122"/>
                <a:cs typeface="PingFang SC" charset="-122"/>
              </a:rPr>
              <a:t>({</a:t>
            </a: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				channel</a:t>
            </a:r>
            <a:r>
              <a:rPr lang="en-US" altLang="zh-CN" sz="1400" dirty="0">
                <a:latin typeface="PingFang SC" charset="-122"/>
                <a:ea typeface="PingFang SC" charset="-122"/>
                <a:cs typeface="PingFang SC" charset="-122"/>
              </a:rPr>
              <a:t>:["</a:t>
            </a:r>
            <a:r>
              <a:rPr lang="en-US" altLang="zh-CN" sz="1400" dirty="0" err="1">
                <a:latin typeface="PingFang SC" charset="-122"/>
                <a:ea typeface="PingFang SC" charset="-122"/>
                <a:cs typeface="PingFang SC" charset="-122"/>
              </a:rPr>
              <a:t>wx</a:t>
            </a:r>
            <a:r>
              <a:rPr lang="en-US" altLang="zh-CN" sz="1400" dirty="0">
                <a:latin typeface="PingFang SC" charset="-122"/>
                <a:ea typeface="PingFang SC" charset="-122"/>
                <a:cs typeface="PingFang SC" charset="-122"/>
              </a:rPr>
              <a:t>","QQ","</a:t>
            </a:r>
            <a:r>
              <a:rPr lang="en-US" altLang="zh-CN" sz="1400" dirty="0" err="1">
                <a:latin typeface="PingFang SC" charset="-122"/>
                <a:ea typeface="PingFang SC" charset="-122"/>
                <a:cs typeface="PingFang SC" charset="-122"/>
              </a:rPr>
              <a:t>wxImage</a:t>
            </a:r>
            <a:r>
              <a:rPr lang="en-US" altLang="zh-CN" sz="1400" dirty="0">
                <a:latin typeface="PingFang SC" charset="-122"/>
                <a:ea typeface="PingFang SC" charset="-122"/>
                <a:cs typeface="PingFang SC" charset="-122"/>
              </a:rPr>
              <a:t>","</a:t>
            </a:r>
            <a:r>
              <a:rPr lang="en-US" altLang="zh-CN" sz="1400" dirty="0" err="1">
                <a:latin typeface="PingFang SC" charset="-122"/>
                <a:ea typeface="PingFang SC" charset="-122"/>
                <a:cs typeface="PingFang SC" charset="-122"/>
              </a:rPr>
              <a:t>wxMomentsImage</a:t>
            </a:r>
            <a:r>
              <a:rPr lang="en-US" altLang="zh-CN" sz="1400" dirty="0" smtClean="0">
                <a:latin typeface="PingFang SC" charset="-122"/>
                <a:ea typeface="PingFang SC" charset="-122"/>
                <a:cs typeface="PingFang SC" charset="-122"/>
              </a:rPr>
              <a:t>"],</a:t>
            </a: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				</a:t>
            </a:r>
            <a:r>
              <a:rPr lang="en-US" altLang="zh-CN" sz="1400" dirty="0" err="1" smtClean="0">
                <a:latin typeface="PingFang SC" charset="-122"/>
                <a:ea typeface="PingFang SC" charset="-122"/>
                <a:cs typeface="PingFang SC" charset="-122"/>
              </a:rPr>
              <a:t>img</a:t>
            </a:r>
            <a:r>
              <a:rPr lang="en-US" altLang="zh-CN" sz="1400" dirty="0" smtClean="0">
                <a:latin typeface="PingFang SC" charset="-122"/>
                <a:ea typeface="PingFang SC" charset="-122"/>
                <a:cs typeface="PingFang SC" charset="-122"/>
              </a:rPr>
              <a:t>:</a:t>
            </a:r>
            <a:r>
              <a:rPr lang="en-US" altLang="zh-CN" sz="1400" dirty="0">
                <a:latin typeface="PingFang SC" charset="-122"/>
                <a:ea typeface="PingFang SC" charset="-122"/>
                <a:cs typeface="PingFang SC" charset="-122"/>
              </a:rPr>
              <a:t>"</a:t>
            </a:r>
            <a:r>
              <a:rPr lang="en-US" altLang="zh-CN" sz="1400" dirty="0" smtClean="0">
                <a:latin typeface="PingFang SC" charset="-122"/>
                <a:ea typeface="PingFang SC" charset="-122"/>
                <a:cs typeface="PingFang SC" charset="-122"/>
              </a:rPr>
              <a:t>http://</a:t>
            </a:r>
            <a:r>
              <a:rPr lang="hr-HR" altLang="zh-CN" sz="1400" dirty="0" smtClean="0">
                <a:latin typeface="PingFang SC" charset="-122"/>
                <a:ea typeface="PingFang SC" charset="-122"/>
                <a:cs typeface="PingFang SC" charset="-122"/>
              </a:rPr>
              <a:t>t9.baidu.com/</a:t>
            </a:r>
            <a:r>
              <a:rPr lang="hr-HR" altLang="zh-CN" sz="1400" dirty="0" err="1" smtClean="0">
                <a:latin typeface="PingFang SC" charset="-122"/>
                <a:ea typeface="PingFang SC" charset="-122"/>
                <a:cs typeface="PingFang SC" charset="-122"/>
              </a:rPr>
              <a:t>it</a:t>
            </a:r>
            <a:r>
              <a:rPr lang="hr-HR" altLang="zh-CN" sz="1400" dirty="0" smtClean="0">
                <a:latin typeface="PingFang SC" charset="-122"/>
                <a:ea typeface="PingFang SC" charset="-122"/>
                <a:cs typeface="PingFang SC" charset="-122"/>
              </a:rPr>
              <a:t>/u=583874135,70653437&amp;fm=79</a:t>
            </a:r>
            <a:r>
              <a:rPr lang="en-US" altLang="zh-CN" sz="1400" dirty="0" smtClean="0">
                <a:latin typeface="PingFang SC" charset="-122"/>
                <a:ea typeface="PingFang SC" charset="-122"/>
                <a:cs typeface="PingFang SC" charset="-122"/>
              </a:rPr>
              <a:t>", </a:t>
            </a: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				title</a:t>
            </a:r>
            <a:r>
              <a:rPr lang="en-US" altLang="zh-CN" sz="1400" dirty="0">
                <a:latin typeface="PingFang SC" charset="-122"/>
                <a:ea typeface="PingFang SC" charset="-122"/>
                <a:cs typeface="PingFang SC" charset="-122"/>
              </a:rPr>
              <a:t>:"</a:t>
            </a:r>
            <a:r>
              <a:rPr lang="zh-CN" altLang="en-US" sz="1400" dirty="0">
                <a:latin typeface="PingFang SC" charset="-122"/>
                <a:ea typeface="PingFang SC" charset="-122"/>
                <a:cs typeface="PingFang SC" charset="-122"/>
              </a:rPr>
              <a:t>分享标题</a:t>
            </a:r>
            <a:r>
              <a:rPr lang="en-US" altLang="zh-CN" sz="1400" dirty="0">
                <a:latin typeface="PingFang SC" charset="-122"/>
                <a:ea typeface="PingFang SC" charset="-122"/>
                <a:cs typeface="PingFang SC" charset="-122"/>
              </a:rPr>
              <a:t>", description:"</a:t>
            </a:r>
            <a:r>
              <a:rPr lang="zh-CN" altLang="en-US" sz="1400" dirty="0">
                <a:latin typeface="PingFang SC" charset="-122"/>
                <a:ea typeface="PingFang SC" charset="-122"/>
                <a:cs typeface="PingFang SC" charset="-122"/>
              </a:rPr>
              <a:t>分享描述，限制</a:t>
            </a:r>
            <a:r>
              <a:rPr lang="en-US" altLang="zh-CN" sz="1400" dirty="0">
                <a:latin typeface="PingFang SC" charset="-122"/>
                <a:ea typeface="PingFang SC" charset="-122"/>
                <a:cs typeface="PingFang SC" charset="-122"/>
              </a:rPr>
              <a:t>20</a:t>
            </a:r>
            <a:r>
              <a:rPr lang="zh-CN" altLang="en-US" sz="1400" dirty="0">
                <a:latin typeface="PingFang SC" charset="-122"/>
                <a:ea typeface="PingFang SC" charset="-122"/>
                <a:cs typeface="PingFang SC" charset="-122"/>
              </a:rPr>
              <a:t>字</a:t>
            </a:r>
            <a:r>
              <a:rPr lang="en-US" altLang="zh-CN" sz="1400" dirty="0">
                <a:latin typeface="PingFang SC" charset="-122"/>
                <a:ea typeface="PingFang SC" charset="-122"/>
                <a:cs typeface="PingFang SC" charset="-122"/>
              </a:rPr>
              <a:t>", </a:t>
            </a:r>
            <a:endParaRPr lang="en-US" altLang="zh-CN" sz="1400" dirty="0" smtClean="0">
              <a:latin typeface="PingFang SC" charset="-122"/>
              <a:ea typeface="PingFang SC" charset="-122"/>
              <a:cs typeface="PingFang SC" charset="-122"/>
            </a:endParaRP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				</a:t>
            </a:r>
            <a:r>
              <a:rPr lang="en-US" altLang="zh-CN" sz="1400" dirty="0" err="1" smtClean="0">
                <a:latin typeface="PingFang SC" charset="-122"/>
                <a:ea typeface="PingFang SC" charset="-122"/>
                <a:cs typeface="PingFang SC" charset="-122"/>
              </a:rPr>
              <a:t>link:location.href</a:t>
            </a:r>
            <a:endParaRPr lang="en-US" altLang="zh-CN" sz="1400" dirty="0" smtClean="0">
              <a:latin typeface="PingFang SC" charset="-122"/>
              <a:ea typeface="PingFang SC" charset="-122"/>
              <a:cs typeface="PingFang SC" charset="-122"/>
            </a:endParaRP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			}); </a:t>
            </a: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		}</a:t>
            </a: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	&lt;/</a:t>
            </a:r>
            <a:r>
              <a:rPr lang="en-US" altLang="zh-CN" sz="1400" dirty="0">
                <a:latin typeface="PingFang SC" charset="-122"/>
                <a:ea typeface="PingFang SC" charset="-122"/>
                <a:cs typeface="PingFang SC" charset="-122"/>
              </a:rPr>
              <a:t>script</a:t>
            </a:r>
            <a:r>
              <a:rPr lang="en-US" altLang="zh-CN" sz="1400" dirty="0" smtClean="0">
                <a:latin typeface="PingFang SC" charset="-122"/>
                <a:ea typeface="PingFang SC" charset="-122"/>
                <a:cs typeface="PingFang SC" charset="-122"/>
              </a:rPr>
              <a:t>&gt;</a:t>
            </a: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	&lt;</a:t>
            </a:r>
            <a:r>
              <a:rPr lang="en-US" altLang="zh-CN" sz="1400" dirty="0">
                <a:latin typeface="PingFang SC" charset="-122"/>
                <a:ea typeface="PingFang SC" charset="-122"/>
                <a:cs typeface="PingFang SC" charset="-122"/>
              </a:rPr>
              <a:t>input type="button" value="</a:t>
            </a:r>
            <a:r>
              <a:rPr lang="zh-CN" altLang="en-US" sz="1400" dirty="0">
                <a:latin typeface="PingFang SC" charset="-122"/>
                <a:ea typeface="PingFang SC" charset="-122"/>
                <a:cs typeface="PingFang SC" charset="-122"/>
              </a:rPr>
              <a:t>测试分享</a:t>
            </a:r>
            <a:r>
              <a:rPr lang="en-US" altLang="zh-CN" sz="1400" dirty="0">
                <a:latin typeface="PingFang SC" charset="-122"/>
                <a:ea typeface="PingFang SC" charset="-122"/>
                <a:cs typeface="PingFang SC" charset="-122"/>
              </a:rPr>
              <a:t>" name="button" </a:t>
            </a:r>
            <a:r>
              <a:rPr lang="en-US" altLang="zh-CN" sz="1400" dirty="0" err="1">
                <a:latin typeface="PingFang SC" charset="-122"/>
                <a:ea typeface="PingFang SC" charset="-122"/>
                <a:cs typeface="PingFang SC" charset="-122"/>
              </a:rPr>
              <a:t>onclick</a:t>
            </a:r>
            <a:r>
              <a:rPr lang="en-US" altLang="zh-CN" sz="1400" dirty="0">
                <a:latin typeface="PingFang SC" charset="-122"/>
                <a:ea typeface="PingFang SC" charset="-122"/>
                <a:cs typeface="PingFang SC" charset="-122"/>
              </a:rPr>
              <a:t>="share</a:t>
            </a:r>
            <a:r>
              <a:rPr lang="en-US" altLang="zh-CN" sz="1400" dirty="0" smtClean="0">
                <a:latin typeface="PingFang SC" charset="-122"/>
                <a:ea typeface="PingFang SC" charset="-122"/>
                <a:cs typeface="PingFang SC" charset="-122"/>
              </a:rPr>
              <a:t>()"&gt;</a:t>
            </a:r>
          </a:p>
          <a:p>
            <a:r>
              <a:rPr lang="en-US" altLang="zh-CN" sz="1400" dirty="0">
                <a:latin typeface="PingFang SC" charset="-122"/>
                <a:ea typeface="PingFang SC" charset="-122"/>
                <a:cs typeface="PingFang SC" charset="-122"/>
              </a:rPr>
              <a:t>	</a:t>
            </a:r>
            <a:r>
              <a:rPr lang="en-US" altLang="zh-CN" sz="1400" dirty="0" smtClean="0">
                <a:latin typeface="PingFang SC" charset="-122"/>
                <a:ea typeface="PingFang SC" charset="-122"/>
                <a:cs typeface="PingFang SC" charset="-122"/>
              </a:rPr>
              <a:t>&lt;/</a:t>
            </a:r>
            <a:r>
              <a:rPr lang="en-US" altLang="zh-CN" sz="1400" dirty="0">
                <a:latin typeface="PingFang SC" charset="-122"/>
                <a:ea typeface="PingFang SC" charset="-122"/>
                <a:cs typeface="PingFang SC" charset="-122"/>
              </a:rPr>
              <a:t>body</a:t>
            </a:r>
            <a:r>
              <a:rPr lang="en-US" altLang="zh-CN" sz="1400" dirty="0" smtClean="0">
                <a:latin typeface="PingFang SC" charset="-122"/>
                <a:ea typeface="PingFang SC" charset="-122"/>
                <a:cs typeface="PingFang SC" charset="-122"/>
              </a:rPr>
              <a:t>&gt;</a:t>
            </a:r>
          </a:p>
          <a:p>
            <a:r>
              <a:rPr lang="en-US" altLang="zh-CN" sz="1400" dirty="0" smtClean="0">
                <a:latin typeface="PingFang SC" charset="-122"/>
                <a:ea typeface="PingFang SC" charset="-122"/>
                <a:cs typeface="PingFang SC" charset="-122"/>
              </a:rPr>
              <a:t>&lt;/</a:t>
            </a:r>
            <a:r>
              <a:rPr lang="en-US" altLang="zh-CN" sz="1400" dirty="0">
                <a:latin typeface="PingFang SC" charset="-122"/>
                <a:ea typeface="PingFang SC" charset="-122"/>
                <a:cs typeface="PingFang SC" charset="-122"/>
              </a:rPr>
              <a:t>html&gt; </a:t>
            </a:r>
            <a:endParaRPr lang="zh-CN" altLang="en-US" sz="1400" dirty="0">
              <a:latin typeface="PingFang SC" charset="-122"/>
              <a:ea typeface="PingFang SC" charset="-122"/>
              <a:cs typeface="PingFang SC" charset="-122"/>
            </a:endParaRPr>
          </a:p>
        </p:txBody>
      </p:sp>
    </p:spTree>
    <p:extLst>
      <p:ext uri="{BB962C8B-B14F-4D97-AF65-F5344CB8AC3E}">
        <p14:creationId xmlns:p14="http://schemas.microsoft.com/office/powerpoint/2010/main" val="321258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674421" y="1330035"/>
            <a:ext cx="2441694" cy="430887"/>
          </a:xfrm>
          <a:prstGeom prst="rect">
            <a:avLst/>
          </a:prstGeom>
          <a:noFill/>
        </p:spPr>
        <p:txBody>
          <a:bodyPr wrap="none" rtlCol="0">
            <a:spAutoFit/>
          </a:bodyPr>
          <a:lstStyle/>
          <a:p>
            <a:r>
              <a:rPr lang="zh-CN" altLang="en-US" sz="2200" b="1" dirty="0">
                <a:latin typeface="PingFang SC Semibold" charset="-122"/>
                <a:ea typeface="PingFang SC Semibold" charset="-122"/>
                <a:cs typeface="PingFang SC Semibold" charset="-122"/>
              </a:rPr>
              <a:t>启动消息弹框</a:t>
            </a:r>
            <a:r>
              <a:rPr lang="zh-CN" altLang="en-US" sz="2200" b="1" dirty="0" smtClean="0">
                <a:latin typeface="PingFang SC Semibold" charset="-122"/>
                <a:ea typeface="PingFang SC Semibold" charset="-122"/>
                <a:cs typeface="PingFang SC Semibold" charset="-122"/>
              </a:rPr>
              <a:t>定义</a:t>
            </a:r>
            <a:endParaRPr lang="zh-CN" altLang="en-US" sz="2200" b="1" dirty="0">
              <a:latin typeface="PingFang SC Semibold" charset="-122"/>
              <a:ea typeface="PingFang SC Semibold" charset="-122"/>
              <a:cs typeface="PingFang SC Semibold" charset="-122"/>
            </a:endParaRPr>
          </a:p>
        </p:txBody>
      </p:sp>
      <p:sp>
        <p:nvSpPr>
          <p:cNvPr id="7" name="文本框 6"/>
          <p:cNvSpPr txBox="1"/>
          <p:nvPr/>
        </p:nvSpPr>
        <p:spPr>
          <a:xfrm>
            <a:off x="1674421" y="3408218"/>
            <a:ext cx="7827784" cy="338554"/>
          </a:xfrm>
          <a:prstGeom prst="rect">
            <a:avLst/>
          </a:prstGeom>
          <a:noFill/>
        </p:spPr>
        <p:txBody>
          <a:bodyPr wrap="none" rtlCol="0">
            <a:spAutoFit/>
          </a:bodyPr>
          <a:lstStyle/>
          <a:p>
            <a:r>
              <a:rPr lang="zh-CN" altLang="en-US" sz="1600" dirty="0">
                <a:solidFill>
                  <a:srgbClr val="494949"/>
                </a:solidFill>
                <a:latin typeface="PingFang SC" charset="-122"/>
                <a:ea typeface="PingFang SC" charset="-122"/>
                <a:cs typeface="PingFang SC" charset="-122"/>
              </a:rPr>
              <a:t>它可以是运营活动，也可以是新功能引导；可以是重磅资讯，也可以是节日问候 </a:t>
            </a:r>
            <a:r>
              <a:rPr lang="en-US" altLang="zh-CN" sz="1600" dirty="0" smtClean="0">
                <a:solidFill>
                  <a:srgbClr val="494949"/>
                </a:solidFill>
                <a:latin typeface="PingFang SC" charset="-122"/>
                <a:ea typeface="PingFang SC" charset="-122"/>
                <a:cs typeface="PingFang SC" charset="-122"/>
              </a:rPr>
              <a:t>……</a:t>
            </a:r>
            <a:endParaRPr lang="zh-CN" altLang="en-US" sz="1600" dirty="0">
              <a:latin typeface="PingFang SC" charset="-122"/>
              <a:ea typeface="PingFang SC" charset="-122"/>
              <a:cs typeface="PingFang SC" charset="-122"/>
            </a:endParaRPr>
          </a:p>
        </p:txBody>
      </p:sp>
      <p:sp>
        <p:nvSpPr>
          <p:cNvPr id="8" name="文本框 7"/>
          <p:cNvSpPr txBox="1"/>
          <p:nvPr/>
        </p:nvSpPr>
        <p:spPr>
          <a:xfrm>
            <a:off x="3757257" y="4764675"/>
            <a:ext cx="7417415" cy="338554"/>
          </a:xfrm>
          <a:prstGeom prst="rect">
            <a:avLst/>
          </a:prstGeom>
          <a:noFill/>
        </p:spPr>
        <p:txBody>
          <a:bodyPr wrap="none" rtlCol="0">
            <a:spAutoFit/>
          </a:bodyPr>
          <a:lstStyle/>
          <a:p>
            <a:r>
              <a:rPr lang="en-US" altLang="zh-CN" sz="1600" i="1" dirty="0">
                <a:solidFill>
                  <a:srgbClr val="FF0000"/>
                </a:solidFill>
                <a:latin typeface="PingFang SC" charset="-122"/>
                <a:ea typeface="PingFang SC" charset="-122"/>
                <a:cs typeface="PingFang SC" charset="-122"/>
              </a:rPr>
              <a:t>—</a:t>
            </a:r>
            <a:r>
              <a:rPr lang="zh-CN" altLang="en-US" sz="1600" i="1" dirty="0">
                <a:solidFill>
                  <a:srgbClr val="FF0000"/>
                </a:solidFill>
                <a:latin typeface="PingFang SC" charset="-122"/>
                <a:ea typeface="PingFang SC" charset="-122"/>
                <a:cs typeface="PingFang SC" charset="-122"/>
              </a:rPr>
              <a:t> 不要具象化它是用来做什么的</a:t>
            </a:r>
            <a:r>
              <a:rPr lang="zh-CN" altLang="en-US" sz="1600" i="1" dirty="0" smtClean="0">
                <a:solidFill>
                  <a:srgbClr val="FF0000"/>
                </a:solidFill>
                <a:latin typeface="PingFang SC" charset="-122"/>
                <a:ea typeface="PingFang SC" charset="-122"/>
                <a:cs typeface="PingFang SC" charset="-122"/>
              </a:rPr>
              <a:t>，实现</a:t>
            </a:r>
            <a:r>
              <a:rPr lang="zh-CN" altLang="en-US" sz="1600" i="1" dirty="0">
                <a:solidFill>
                  <a:srgbClr val="FF0000"/>
                </a:solidFill>
                <a:latin typeface="PingFang SC" charset="-122"/>
                <a:ea typeface="PingFang SC" charset="-122"/>
                <a:cs typeface="PingFang SC" charset="-122"/>
              </a:rPr>
              <a:t>它，让使用者来决定它能完成什么使命</a:t>
            </a:r>
            <a:r>
              <a:rPr lang="zh-CN" altLang="en-US" sz="1600" i="1" dirty="0" smtClean="0">
                <a:solidFill>
                  <a:srgbClr val="FF0000"/>
                </a:solidFill>
                <a:latin typeface="PingFang SC" charset="-122"/>
                <a:ea typeface="PingFang SC" charset="-122"/>
                <a:cs typeface="PingFang SC" charset="-122"/>
              </a:rPr>
              <a:t>。</a:t>
            </a:r>
            <a:endParaRPr lang="zh-CN" altLang="en-US" sz="1600" dirty="0">
              <a:latin typeface="PingFang SC" charset="-122"/>
              <a:ea typeface="PingFang SC" charset="-122"/>
              <a:cs typeface="PingFang SC" charset="-122"/>
            </a:endParaRPr>
          </a:p>
        </p:txBody>
      </p:sp>
    </p:spTree>
    <p:extLst>
      <p:ext uri="{BB962C8B-B14F-4D97-AF65-F5344CB8AC3E}">
        <p14:creationId xmlns:p14="http://schemas.microsoft.com/office/powerpoint/2010/main" val="9674583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46783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1000</TotalTime>
  <Words>2405</Words>
  <Application>Microsoft Macintosh PowerPoint</Application>
  <PresentationFormat>宽屏</PresentationFormat>
  <Paragraphs>232</Paragraphs>
  <Slides>41</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41</vt:i4>
      </vt:variant>
    </vt:vector>
  </HeadingPairs>
  <TitlesOfParts>
    <vt:vector size="49" baseType="lpstr">
      <vt:lpstr>Calibri</vt:lpstr>
      <vt:lpstr>Calibri Light</vt:lpstr>
      <vt:lpstr>PingFang SC</vt:lpstr>
      <vt:lpstr>PingFang SC Semibold</vt:lpstr>
      <vt:lpstr>宋体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AAJ21黄子林</dc:creator>
  <cp:lastModifiedBy>Microsoft Office 用户</cp:lastModifiedBy>
  <cp:revision>79</cp:revision>
  <dcterms:created xsi:type="dcterms:W3CDTF">2017-09-07T08:32:44Z</dcterms:created>
  <dcterms:modified xsi:type="dcterms:W3CDTF">2021-01-03T14:10:51Z</dcterms:modified>
</cp:coreProperties>
</file>