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b2c57e4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b2c57e4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b2c57e4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b2c57e4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b2c57e4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b2c57e4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b2c57e4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b2c57e4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b2c57e4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b2c57e4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Andreas Boeckmann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tengo  .. años,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soy aleman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Estudios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FP de electicista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Arquitectura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Alemania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Sector de trabajo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Principalmente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Sector de construccion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Has trabajado antes con ordenador?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contacto con ordenadores en los años 80  con el C64.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Primer trabajo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desde los estudios de arquitectura,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dibujando planos, infografias, presupuestos etc.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Panel de datos?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 se     casi nada de eso.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esperas del curso?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Abrir otro campo de conocimientos y futuros trabajos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