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8" r:id="rId3"/>
    <p:sldId id="263" r:id="rId4"/>
    <p:sldId id="264" r:id="rId5"/>
    <p:sldId id="265" r:id="rId6"/>
    <p:sldId id="268" r:id="rId7"/>
    <p:sldId id="271" r:id="rId8"/>
    <p:sldId id="272" r:id="rId9"/>
    <p:sldId id="273" r:id="rId10"/>
    <p:sldId id="269" r:id="rId11"/>
    <p:sldId id="262" r:id="rId12"/>
    <p:sldId id="270" r:id="rId13"/>
  </p:sldIdLst>
  <p:sldSz cx="12192000" cy="6858000"/>
  <p:notesSz cx="6742113" cy="987266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539" autoAdjust="0"/>
    <p:restoredTop sz="50452" autoAdjust="0"/>
  </p:normalViewPr>
  <p:slideViewPr>
    <p:cSldViewPr snapToGrid="0">
      <p:cViewPr varScale="1">
        <p:scale>
          <a:sx n="43" d="100"/>
          <a:sy n="43" d="100"/>
        </p:scale>
        <p:origin x="1440"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21582" cy="49534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18971" y="0"/>
            <a:ext cx="2921582" cy="495348"/>
          </a:xfrm>
          <a:prstGeom prst="rect">
            <a:avLst/>
          </a:prstGeom>
        </p:spPr>
        <p:txBody>
          <a:bodyPr vert="horz" lIns="91440" tIns="45720" rIns="91440" bIns="45720" rtlCol="0"/>
          <a:lstStyle>
            <a:lvl1pPr algn="r">
              <a:defRPr sz="1200"/>
            </a:lvl1pPr>
          </a:lstStyle>
          <a:p>
            <a:fld id="{FB773726-3C10-4818-9970-B221DD7BDD81}" type="datetimeFigureOut">
              <a:rPr lang="en-GB" smtClean="0"/>
              <a:t>14/11/2018</a:t>
            </a:fld>
            <a:endParaRPr lang="en-GB"/>
          </a:p>
        </p:txBody>
      </p:sp>
      <p:sp>
        <p:nvSpPr>
          <p:cNvPr id="4" name="Slide Image Placeholder 3"/>
          <p:cNvSpPr>
            <a:spLocks noGrp="1" noRot="1" noChangeAspect="1"/>
          </p:cNvSpPr>
          <p:nvPr>
            <p:ph type="sldImg" idx="2"/>
          </p:nvPr>
        </p:nvSpPr>
        <p:spPr>
          <a:xfrm>
            <a:off x="409575" y="1233488"/>
            <a:ext cx="5922963" cy="3332162"/>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74212" y="4751219"/>
            <a:ext cx="5393690" cy="3887361"/>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377317"/>
            <a:ext cx="2921582" cy="49534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18971" y="9377317"/>
            <a:ext cx="2921582" cy="495347"/>
          </a:xfrm>
          <a:prstGeom prst="rect">
            <a:avLst/>
          </a:prstGeom>
        </p:spPr>
        <p:txBody>
          <a:bodyPr vert="horz" lIns="91440" tIns="45720" rIns="91440" bIns="45720" rtlCol="0" anchor="b"/>
          <a:lstStyle>
            <a:lvl1pPr algn="r">
              <a:defRPr sz="1200"/>
            </a:lvl1pPr>
          </a:lstStyle>
          <a:p>
            <a:fld id="{59855E35-2792-42B5-AA9B-1CC1651621A6}" type="slidenum">
              <a:rPr lang="en-GB" smtClean="0"/>
              <a:t>‹#›</a:t>
            </a:fld>
            <a:endParaRPr lang="en-GB"/>
          </a:p>
        </p:txBody>
      </p:sp>
    </p:spTree>
    <p:extLst>
      <p:ext uri="{BB962C8B-B14F-4D97-AF65-F5344CB8AC3E}">
        <p14:creationId xmlns:p14="http://schemas.microsoft.com/office/powerpoint/2010/main" val="34482568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9855E35-2792-42B5-AA9B-1CC1651621A6}" type="slidenum">
              <a:rPr lang="en-GB" smtClean="0"/>
              <a:t>1</a:t>
            </a:fld>
            <a:endParaRPr lang="en-GB"/>
          </a:p>
        </p:txBody>
      </p:sp>
    </p:spTree>
    <p:extLst>
      <p:ext uri="{BB962C8B-B14F-4D97-AF65-F5344CB8AC3E}">
        <p14:creationId xmlns:p14="http://schemas.microsoft.com/office/powerpoint/2010/main" val="13037614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9855E35-2792-42B5-AA9B-1CC1651621A6}" type="slidenum">
              <a:rPr lang="en-GB" smtClean="0"/>
              <a:t>10</a:t>
            </a:fld>
            <a:endParaRPr lang="en-GB"/>
          </a:p>
        </p:txBody>
      </p:sp>
    </p:spTree>
    <p:extLst>
      <p:ext uri="{BB962C8B-B14F-4D97-AF65-F5344CB8AC3E}">
        <p14:creationId xmlns:p14="http://schemas.microsoft.com/office/powerpoint/2010/main" val="29571259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9855E35-2792-42B5-AA9B-1CC1651621A6}" type="slidenum">
              <a:rPr lang="en-GB" smtClean="0"/>
              <a:t>11</a:t>
            </a:fld>
            <a:endParaRPr lang="en-GB"/>
          </a:p>
        </p:txBody>
      </p:sp>
    </p:spTree>
    <p:extLst>
      <p:ext uri="{BB962C8B-B14F-4D97-AF65-F5344CB8AC3E}">
        <p14:creationId xmlns:p14="http://schemas.microsoft.com/office/powerpoint/2010/main" val="11470159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9855E35-2792-42B5-AA9B-1CC1651621A6}" type="slidenum">
              <a:rPr lang="en-GB" smtClean="0"/>
              <a:t>2</a:t>
            </a:fld>
            <a:endParaRPr lang="en-GB"/>
          </a:p>
        </p:txBody>
      </p:sp>
    </p:spTree>
    <p:extLst>
      <p:ext uri="{BB962C8B-B14F-4D97-AF65-F5344CB8AC3E}">
        <p14:creationId xmlns:p14="http://schemas.microsoft.com/office/powerpoint/2010/main" val="20608269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Who has been to a code dojo before?</a:t>
            </a:r>
          </a:p>
          <a:p>
            <a:endParaRPr lang="en-GB" dirty="0"/>
          </a:p>
          <a:p>
            <a:r>
              <a:rPr lang="en-GB" dirty="0"/>
              <a:t>What is the point?</a:t>
            </a:r>
          </a:p>
          <a:p>
            <a:endParaRPr lang="en-GB" dirty="0"/>
          </a:p>
          <a:p>
            <a:r>
              <a:rPr lang="en-GB" dirty="0"/>
              <a:t>It’s a place to practice coding safely.  By that we mean it doesn’t matter if you haven’t solved the problem by the end of the evening.  No one will judge you on it.  It’s a place to practice, learn and try out new things.</a:t>
            </a:r>
          </a:p>
          <a:p>
            <a:endParaRPr lang="en-GB" dirty="0"/>
          </a:p>
          <a:p>
            <a:r>
              <a:rPr lang="en-GB" dirty="0"/>
              <a:t>For example you could use a language you have never used before,  partner with someone new,  try a different approach to solving the problem.  You could add your own constraints;  like my functions won’t have more than three lines;  or I’m not going to use any IF statements.</a:t>
            </a:r>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(It’s also meant to be fun) It’s driving a car to work every day,  you might cover a lot of miles,  but if you are doing the same journey then does your driving ability really improve?</a:t>
            </a:r>
          </a:p>
          <a:p>
            <a:endParaRPr lang="en-GB" dirty="0"/>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It’s driving a car to work every day,  you might cover a lot of miles,  but if you are doing the same journey then does your driving ability really improve?</a:t>
            </a:r>
          </a:p>
          <a:p>
            <a:endParaRPr lang="en-GB" dirty="0"/>
          </a:p>
          <a:p>
            <a:endParaRPr lang="en-GB" dirty="0"/>
          </a:p>
          <a:p>
            <a:endParaRPr lang="en-GB" dirty="0"/>
          </a:p>
        </p:txBody>
      </p:sp>
      <p:sp>
        <p:nvSpPr>
          <p:cNvPr id="4" name="Slide Number Placeholder 3"/>
          <p:cNvSpPr>
            <a:spLocks noGrp="1"/>
          </p:cNvSpPr>
          <p:nvPr>
            <p:ph type="sldNum" sz="quarter" idx="10"/>
          </p:nvPr>
        </p:nvSpPr>
        <p:spPr/>
        <p:txBody>
          <a:bodyPr/>
          <a:lstStyle/>
          <a:p>
            <a:fld id="{59855E35-2792-42B5-AA9B-1CC1651621A6}" type="slidenum">
              <a:rPr lang="en-GB" smtClean="0"/>
              <a:t>3</a:t>
            </a:fld>
            <a:endParaRPr lang="en-GB"/>
          </a:p>
        </p:txBody>
      </p:sp>
    </p:spTree>
    <p:extLst>
      <p:ext uri="{BB962C8B-B14F-4D97-AF65-F5344CB8AC3E}">
        <p14:creationId xmlns:p14="http://schemas.microsoft.com/office/powerpoint/2010/main" val="33318254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Start with a partly populated grid</a:t>
            </a:r>
          </a:p>
          <a:p>
            <a:endParaRPr lang="en-GB" dirty="0"/>
          </a:p>
          <a:p>
            <a:r>
              <a:rPr lang="en-GB" dirty="0"/>
              <a:t>Fill in missing digits 1-9</a:t>
            </a:r>
          </a:p>
          <a:p>
            <a:endParaRPr lang="en-GB" dirty="0"/>
          </a:p>
          <a:p>
            <a:r>
              <a:rPr lang="en-GB" dirty="0"/>
              <a:t>Three rules</a:t>
            </a:r>
          </a:p>
          <a:p>
            <a:endParaRPr lang="en-GB" dirty="0"/>
          </a:p>
          <a:p>
            <a:r>
              <a:rPr lang="en-GB" dirty="0"/>
              <a:t>Each row must contain 1-9</a:t>
            </a:r>
          </a:p>
          <a:p>
            <a:r>
              <a:rPr lang="en-GB" dirty="0"/>
              <a:t>Each column must contain 1-9</a:t>
            </a:r>
          </a:p>
          <a:p>
            <a:r>
              <a:rPr lang="en-GB" dirty="0"/>
              <a:t>Each of the 9 </a:t>
            </a:r>
            <a:r>
              <a:rPr lang="en-GB" dirty="0" err="1"/>
              <a:t>subgrids</a:t>
            </a:r>
            <a:r>
              <a:rPr lang="en-GB" dirty="0"/>
              <a:t> must contain 1-9</a:t>
            </a:r>
          </a:p>
          <a:p>
            <a:endParaRPr lang="en-GB" dirty="0"/>
          </a:p>
          <a:p>
            <a:r>
              <a:rPr lang="en-GB" dirty="0"/>
              <a:t>There should only be one solution</a:t>
            </a:r>
          </a:p>
        </p:txBody>
      </p:sp>
      <p:sp>
        <p:nvSpPr>
          <p:cNvPr id="4" name="Slide Number Placeholder 3"/>
          <p:cNvSpPr>
            <a:spLocks noGrp="1"/>
          </p:cNvSpPr>
          <p:nvPr>
            <p:ph type="sldNum" sz="quarter" idx="10"/>
          </p:nvPr>
        </p:nvSpPr>
        <p:spPr/>
        <p:txBody>
          <a:bodyPr/>
          <a:lstStyle/>
          <a:p>
            <a:fld id="{59855E35-2792-42B5-AA9B-1CC1651621A6}" type="slidenum">
              <a:rPr lang="en-GB" smtClean="0"/>
              <a:t>4</a:t>
            </a:fld>
            <a:endParaRPr lang="en-GB"/>
          </a:p>
        </p:txBody>
      </p:sp>
    </p:spTree>
    <p:extLst>
      <p:ext uri="{BB962C8B-B14F-4D97-AF65-F5344CB8AC3E}">
        <p14:creationId xmlns:p14="http://schemas.microsoft.com/office/powerpoint/2010/main" val="8991740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9855E35-2792-42B5-AA9B-1CC1651621A6}" type="slidenum">
              <a:rPr lang="en-GB" smtClean="0"/>
              <a:t>5</a:t>
            </a:fld>
            <a:endParaRPr lang="en-GB"/>
          </a:p>
        </p:txBody>
      </p:sp>
    </p:spTree>
    <p:extLst>
      <p:ext uri="{BB962C8B-B14F-4D97-AF65-F5344CB8AC3E}">
        <p14:creationId xmlns:p14="http://schemas.microsoft.com/office/powerpoint/2010/main" val="12473421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Show Swagger</a:t>
            </a:r>
          </a:p>
          <a:p>
            <a:r>
              <a:rPr lang="en-GB" dirty="0"/>
              <a:t>Show C</a:t>
            </a:r>
            <a:r>
              <a:rPr lang="en-GB"/>
              <a:t># Example</a:t>
            </a:r>
            <a:endParaRPr lang="en-GB" dirty="0"/>
          </a:p>
        </p:txBody>
      </p:sp>
      <p:sp>
        <p:nvSpPr>
          <p:cNvPr id="4" name="Slide Number Placeholder 3"/>
          <p:cNvSpPr>
            <a:spLocks noGrp="1"/>
          </p:cNvSpPr>
          <p:nvPr>
            <p:ph type="sldNum" sz="quarter" idx="10"/>
          </p:nvPr>
        </p:nvSpPr>
        <p:spPr/>
        <p:txBody>
          <a:bodyPr/>
          <a:lstStyle/>
          <a:p>
            <a:fld id="{59855E35-2792-42B5-AA9B-1CC1651621A6}" type="slidenum">
              <a:rPr lang="en-GB" smtClean="0"/>
              <a:t>6</a:t>
            </a:fld>
            <a:endParaRPr lang="en-GB"/>
          </a:p>
        </p:txBody>
      </p:sp>
    </p:spTree>
    <p:extLst>
      <p:ext uri="{BB962C8B-B14F-4D97-AF65-F5344CB8AC3E}">
        <p14:creationId xmlns:p14="http://schemas.microsoft.com/office/powerpoint/2010/main" val="19307564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only place that 7 can go in that row.</a:t>
            </a:r>
          </a:p>
          <a:p>
            <a:endParaRPr lang="en-GB" dirty="0"/>
          </a:p>
          <a:p>
            <a:r>
              <a:rPr lang="en-GB" dirty="0"/>
              <a:t>Show other sevens</a:t>
            </a:r>
          </a:p>
        </p:txBody>
      </p:sp>
      <p:sp>
        <p:nvSpPr>
          <p:cNvPr id="4" name="Slide Number Placeholder 3"/>
          <p:cNvSpPr>
            <a:spLocks noGrp="1"/>
          </p:cNvSpPr>
          <p:nvPr>
            <p:ph type="sldNum" sz="quarter" idx="10"/>
          </p:nvPr>
        </p:nvSpPr>
        <p:spPr/>
        <p:txBody>
          <a:bodyPr/>
          <a:lstStyle/>
          <a:p>
            <a:fld id="{59855E35-2792-42B5-AA9B-1CC1651621A6}" type="slidenum">
              <a:rPr lang="en-GB" smtClean="0"/>
              <a:t>7</a:t>
            </a:fld>
            <a:endParaRPr lang="en-GB"/>
          </a:p>
        </p:txBody>
      </p:sp>
    </p:spTree>
    <p:extLst>
      <p:ext uri="{BB962C8B-B14F-4D97-AF65-F5344CB8AC3E}">
        <p14:creationId xmlns:p14="http://schemas.microsoft.com/office/powerpoint/2010/main" val="10703892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only number which can go in that cell is a 7.   Could 1 no, 2 no etc</a:t>
            </a:r>
          </a:p>
        </p:txBody>
      </p:sp>
      <p:sp>
        <p:nvSpPr>
          <p:cNvPr id="4" name="Slide Number Placeholder 3"/>
          <p:cNvSpPr>
            <a:spLocks noGrp="1"/>
          </p:cNvSpPr>
          <p:nvPr>
            <p:ph type="sldNum" sz="quarter" idx="10"/>
          </p:nvPr>
        </p:nvSpPr>
        <p:spPr/>
        <p:txBody>
          <a:bodyPr/>
          <a:lstStyle/>
          <a:p>
            <a:fld id="{59855E35-2792-42B5-AA9B-1CC1651621A6}" type="slidenum">
              <a:rPr lang="en-GB" smtClean="0"/>
              <a:t>8</a:t>
            </a:fld>
            <a:endParaRPr lang="en-GB"/>
          </a:p>
        </p:txBody>
      </p:sp>
    </p:spTree>
    <p:extLst>
      <p:ext uri="{BB962C8B-B14F-4D97-AF65-F5344CB8AC3E}">
        <p14:creationId xmlns:p14="http://schemas.microsoft.com/office/powerpoint/2010/main" val="20467307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Those methods will allow you to solve easy boards.</a:t>
            </a:r>
          </a:p>
          <a:p>
            <a:endParaRPr lang="en-GB" dirty="0"/>
          </a:p>
          <a:p>
            <a:r>
              <a:rPr lang="en-GB" dirty="0"/>
              <a:t>You won’t have time to do the rest!</a:t>
            </a:r>
          </a:p>
        </p:txBody>
      </p:sp>
      <p:sp>
        <p:nvSpPr>
          <p:cNvPr id="4" name="Slide Number Placeholder 3"/>
          <p:cNvSpPr>
            <a:spLocks noGrp="1"/>
          </p:cNvSpPr>
          <p:nvPr>
            <p:ph type="sldNum" sz="quarter" idx="10"/>
          </p:nvPr>
        </p:nvSpPr>
        <p:spPr/>
        <p:txBody>
          <a:bodyPr/>
          <a:lstStyle/>
          <a:p>
            <a:fld id="{59855E35-2792-42B5-AA9B-1CC1651621A6}" type="slidenum">
              <a:rPr lang="en-GB" smtClean="0"/>
              <a:t>9</a:t>
            </a:fld>
            <a:endParaRPr lang="en-GB"/>
          </a:p>
        </p:txBody>
      </p:sp>
    </p:spTree>
    <p:extLst>
      <p:ext uri="{BB962C8B-B14F-4D97-AF65-F5344CB8AC3E}">
        <p14:creationId xmlns:p14="http://schemas.microsoft.com/office/powerpoint/2010/main" val="7563643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a:prstGeom prst="rect">
            <a:avLst/>
          </a:prstGeom>
        </p:spPr>
        <p:txBody>
          <a:bodyPr anchor="b"/>
          <a:lstStyle>
            <a:lvl1pPr algn="ctr">
              <a:defRPr sz="6000" baseline="0"/>
            </a:lvl1pPr>
          </a:lstStyle>
          <a:p>
            <a:endParaRPr lang="en-GB" dirty="0"/>
          </a:p>
        </p:txBody>
      </p:sp>
      <p:sp>
        <p:nvSpPr>
          <p:cNvPr id="3" name="Subtitle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GB" dirty="0"/>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8C2DC95F-4758-45CC-8E65-674D23536E7F}" type="datetimeFigureOut">
              <a:rPr lang="en-GB" smtClean="0"/>
              <a:t>14/11/2018</a:t>
            </a:fld>
            <a:endParaRPr lang="en-GB"/>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9D9A50FB-787D-4C8F-9581-D356BA01909D}" type="slidenum">
              <a:rPr lang="en-GB" smtClean="0"/>
              <a:t>‹#›</a:t>
            </a:fld>
            <a:endParaRPr lang="en-GB"/>
          </a:p>
        </p:txBody>
      </p:sp>
    </p:spTree>
    <p:extLst>
      <p:ext uri="{BB962C8B-B14F-4D97-AF65-F5344CB8AC3E}">
        <p14:creationId xmlns:p14="http://schemas.microsoft.com/office/powerpoint/2010/main" val="41460693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endParaRPr lang="en-GB"/>
          </a:p>
        </p:txBody>
      </p:sp>
      <p:sp>
        <p:nvSpPr>
          <p:cNvPr id="3" name="Vertical Text Placeholder 2"/>
          <p:cNvSpPr>
            <a:spLocks noGrp="1"/>
          </p:cNvSpPr>
          <p:nvPr>
            <p:ph type="body" orient="vert" idx="1"/>
          </p:nvPr>
        </p:nvSpPr>
        <p:spPr>
          <a:xfrm>
            <a:off x="838200" y="1825625"/>
            <a:ext cx="105156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8C2DC95F-4758-45CC-8E65-674D23536E7F}" type="datetimeFigureOut">
              <a:rPr lang="en-GB" smtClean="0"/>
              <a:t>14/11/2018</a:t>
            </a:fld>
            <a:endParaRPr lang="en-GB"/>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9D9A50FB-787D-4C8F-9581-D356BA01909D}" type="slidenum">
              <a:rPr lang="en-GB" smtClean="0"/>
              <a:t>‹#›</a:t>
            </a:fld>
            <a:endParaRPr lang="en-GB"/>
          </a:p>
        </p:txBody>
      </p:sp>
    </p:spTree>
    <p:extLst>
      <p:ext uri="{BB962C8B-B14F-4D97-AF65-F5344CB8AC3E}">
        <p14:creationId xmlns:p14="http://schemas.microsoft.com/office/powerpoint/2010/main" val="36392283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endParaRPr lang="en-GB"/>
          </a:p>
        </p:txBody>
      </p:sp>
      <p:sp>
        <p:nvSpPr>
          <p:cNvPr id="3" name="Content Placeholder 2"/>
          <p:cNvSpPr>
            <a:spLocks noGrp="1"/>
          </p:cNvSpPr>
          <p:nvPr>
            <p:ph idx="1"/>
          </p:nvPr>
        </p:nvSpPr>
        <p:spPr>
          <a:xfrm>
            <a:off x="838200" y="1825625"/>
            <a:ext cx="10515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8C2DC95F-4758-45CC-8E65-674D23536E7F}" type="datetimeFigureOut">
              <a:rPr lang="en-GB" smtClean="0"/>
              <a:t>14/11/2018</a:t>
            </a:fld>
            <a:endParaRPr lang="en-GB"/>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9D9A50FB-787D-4C8F-9581-D356BA01909D}" type="slidenum">
              <a:rPr lang="en-GB" smtClean="0"/>
              <a:t>‹#›</a:t>
            </a:fld>
            <a:endParaRPr lang="en-GB"/>
          </a:p>
        </p:txBody>
      </p:sp>
    </p:spTree>
    <p:extLst>
      <p:ext uri="{BB962C8B-B14F-4D97-AF65-F5344CB8AC3E}">
        <p14:creationId xmlns:p14="http://schemas.microsoft.com/office/powerpoint/2010/main" val="34620691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endParaRPr lang="en-GB"/>
          </a:p>
        </p:txBody>
      </p:sp>
      <p:sp>
        <p:nvSpPr>
          <p:cNvPr id="3" name="Text Placeholder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8C2DC95F-4758-45CC-8E65-674D23536E7F}" type="datetimeFigureOut">
              <a:rPr lang="en-GB" smtClean="0"/>
              <a:t>14/11/2018</a:t>
            </a:fld>
            <a:endParaRPr lang="en-GB"/>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9D9A50FB-787D-4C8F-9581-D356BA01909D}" type="slidenum">
              <a:rPr lang="en-GB" smtClean="0"/>
              <a:t>‹#›</a:t>
            </a:fld>
            <a:endParaRPr lang="en-GB"/>
          </a:p>
        </p:txBody>
      </p:sp>
    </p:spTree>
    <p:extLst>
      <p:ext uri="{BB962C8B-B14F-4D97-AF65-F5344CB8AC3E}">
        <p14:creationId xmlns:p14="http://schemas.microsoft.com/office/powerpoint/2010/main" val="15511885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endParaRPr lang="en-GB"/>
          </a:p>
        </p:txBody>
      </p:sp>
      <p:sp>
        <p:nvSpPr>
          <p:cNvPr id="3" name="Content Placeholder 2"/>
          <p:cNvSpPr>
            <a:spLocks noGrp="1"/>
          </p:cNvSpPr>
          <p:nvPr>
            <p:ph sz="half" idx="1"/>
          </p:nvPr>
        </p:nvSpPr>
        <p:spPr>
          <a:xfrm>
            <a:off x="838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72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8C2DC95F-4758-45CC-8E65-674D23536E7F}" type="datetimeFigureOut">
              <a:rPr lang="en-GB" smtClean="0"/>
              <a:t>14/11/2018</a:t>
            </a:fld>
            <a:endParaRPr lang="en-GB"/>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GB"/>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9D9A50FB-787D-4C8F-9581-D356BA01909D}" type="slidenum">
              <a:rPr lang="en-GB" smtClean="0"/>
              <a:t>‹#›</a:t>
            </a:fld>
            <a:endParaRPr lang="en-GB"/>
          </a:p>
        </p:txBody>
      </p:sp>
    </p:spTree>
    <p:extLst>
      <p:ext uri="{BB962C8B-B14F-4D97-AF65-F5344CB8AC3E}">
        <p14:creationId xmlns:p14="http://schemas.microsoft.com/office/powerpoint/2010/main" val="28100237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a:prstGeom prst="rect">
            <a:avLst/>
          </a:prstGeom>
        </p:spPr>
        <p:txBody>
          <a:bodyPr/>
          <a:lstStyle/>
          <a:p>
            <a:r>
              <a:rPr lang="en-US"/>
              <a:t>Click to edit Master title style</a:t>
            </a:r>
            <a:endParaRPr lang="en-GB"/>
          </a:p>
        </p:txBody>
      </p:sp>
      <p:sp>
        <p:nvSpPr>
          <p:cNvPr id="3" name="Text Placeholder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a:xfrm>
            <a:off x="838200" y="6356350"/>
            <a:ext cx="2743200" cy="365125"/>
          </a:xfrm>
          <a:prstGeom prst="rect">
            <a:avLst/>
          </a:prstGeom>
        </p:spPr>
        <p:txBody>
          <a:bodyPr/>
          <a:lstStyle/>
          <a:p>
            <a:fld id="{8C2DC95F-4758-45CC-8E65-674D23536E7F}" type="datetimeFigureOut">
              <a:rPr lang="en-GB" smtClean="0"/>
              <a:t>14/11/2018</a:t>
            </a:fld>
            <a:endParaRPr lang="en-GB"/>
          </a:p>
        </p:txBody>
      </p:sp>
      <p:sp>
        <p:nvSpPr>
          <p:cNvPr id="8" name="Footer Placeholder 7"/>
          <p:cNvSpPr>
            <a:spLocks noGrp="1"/>
          </p:cNvSpPr>
          <p:nvPr>
            <p:ph type="ftr" sz="quarter" idx="11"/>
          </p:nvPr>
        </p:nvSpPr>
        <p:spPr>
          <a:xfrm>
            <a:off x="4038600" y="6356350"/>
            <a:ext cx="4114800" cy="365125"/>
          </a:xfrm>
          <a:prstGeom prst="rect">
            <a:avLst/>
          </a:prstGeom>
        </p:spPr>
        <p:txBody>
          <a:bodyPr/>
          <a:lstStyle/>
          <a:p>
            <a:endParaRPr lang="en-GB"/>
          </a:p>
        </p:txBody>
      </p:sp>
      <p:sp>
        <p:nvSpPr>
          <p:cNvPr id="9" name="Slide Number Placeholder 8"/>
          <p:cNvSpPr>
            <a:spLocks noGrp="1"/>
          </p:cNvSpPr>
          <p:nvPr>
            <p:ph type="sldNum" sz="quarter" idx="12"/>
          </p:nvPr>
        </p:nvSpPr>
        <p:spPr>
          <a:xfrm>
            <a:off x="8610600" y="6356350"/>
            <a:ext cx="2743200" cy="365125"/>
          </a:xfrm>
          <a:prstGeom prst="rect">
            <a:avLst/>
          </a:prstGeom>
        </p:spPr>
        <p:txBody>
          <a:bodyPr/>
          <a:lstStyle/>
          <a:p>
            <a:fld id="{9D9A50FB-787D-4C8F-9581-D356BA01909D}" type="slidenum">
              <a:rPr lang="en-GB" smtClean="0"/>
              <a:t>‹#›</a:t>
            </a:fld>
            <a:endParaRPr lang="en-GB"/>
          </a:p>
        </p:txBody>
      </p:sp>
    </p:spTree>
    <p:extLst>
      <p:ext uri="{BB962C8B-B14F-4D97-AF65-F5344CB8AC3E}">
        <p14:creationId xmlns:p14="http://schemas.microsoft.com/office/powerpoint/2010/main" val="36055701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endParaRPr lang="en-GB"/>
          </a:p>
        </p:txBody>
      </p:sp>
      <p:sp>
        <p:nvSpPr>
          <p:cNvPr id="3" name="Date Placeholder 2"/>
          <p:cNvSpPr>
            <a:spLocks noGrp="1"/>
          </p:cNvSpPr>
          <p:nvPr>
            <p:ph type="dt" sz="half" idx="10"/>
          </p:nvPr>
        </p:nvSpPr>
        <p:spPr>
          <a:xfrm>
            <a:off x="838200" y="6356350"/>
            <a:ext cx="2743200" cy="365125"/>
          </a:xfrm>
          <a:prstGeom prst="rect">
            <a:avLst/>
          </a:prstGeom>
        </p:spPr>
        <p:txBody>
          <a:bodyPr/>
          <a:lstStyle/>
          <a:p>
            <a:fld id="{8C2DC95F-4758-45CC-8E65-674D23536E7F}" type="datetimeFigureOut">
              <a:rPr lang="en-GB" smtClean="0"/>
              <a:t>14/11/2018</a:t>
            </a:fld>
            <a:endParaRPr lang="en-GB"/>
          </a:p>
        </p:txBody>
      </p:sp>
      <p:sp>
        <p:nvSpPr>
          <p:cNvPr id="4" name="Footer Placeholder 3"/>
          <p:cNvSpPr>
            <a:spLocks noGrp="1"/>
          </p:cNvSpPr>
          <p:nvPr>
            <p:ph type="ftr" sz="quarter" idx="11"/>
          </p:nvPr>
        </p:nvSpPr>
        <p:spPr>
          <a:xfrm>
            <a:off x="4038600" y="6356350"/>
            <a:ext cx="4114800" cy="365125"/>
          </a:xfrm>
          <a:prstGeom prst="rect">
            <a:avLst/>
          </a:prstGeom>
        </p:spPr>
        <p:txBody>
          <a:bodyPr/>
          <a:lstStyle/>
          <a:p>
            <a:endParaRPr lang="en-GB"/>
          </a:p>
        </p:txBody>
      </p:sp>
      <p:sp>
        <p:nvSpPr>
          <p:cNvPr id="5" name="Slide Number Placeholder 4"/>
          <p:cNvSpPr>
            <a:spLocks noGrp="1"/>
          </p:cNvSpPr>
          <p:nvPr>
            <p:ph type="sldNum" sz="quarter" idx="12"/>
          </p:nvPr>
        </p:nvSpPr>
        <p:spPr>
          <a:xfrm>
            <a:off x="8610600" y="6356350"/>
            <a:ext cx="2743200" cy="365125"/>
          </a:xfrm>
          <a:prstGeom prst="rect">
            <a:avLst/>
          </a:prstGeom>
        </p:spPr>
        <p:txBody>
          <a:bodyPr/>
          <a:lstStyle/>
          <a:p>
            <a:fld id="{9D9A50FB-787D-4C8F-9581-D356BA01909D}" type="slidenum">
              <a:rPr lang="en-GB" smtClean="0"/>
              <a:t>‹#›</a:t>
            </a:fld>
            <a:endParaRPr lang="en-GB"/>
          </a:p>
        </p:txBody>
      </p:sp>
    </p:spTree>
    <p:extLst>
      <p:ext uri="{BB962C8B-B14F-4D97-AF65-F5344CB8AC3E}">
        <p14:creationId xmlns:p14="http://schemas.microsoft.com/office/powerpoint/2010/main" val="1686178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0"/>
            <a:ext cx="2743200" cy="365125"/>
          </a:xfrm>
          <a:prstGeom prst="rect">
            <a:avLst/>
          </a:prstGeom>
        </p:spPr>
        <p:txBody>
          <a:bodyPr/>
          <a:lstStyle/>
          <a:p>
            <a:fld id="{8C2DC95F-4758-45CC-8E65-674D23536E7F}" type="datetimeFigureOut">
              <a:rPr lang="en-GB" smtClean="0"/>
              <a:t>14/11/2018</a:t>
            </a:fld>
            <a:endParaRPr lang="en-GB"/>
          </a:p>
        </p:txBody>
      </p:sp>
      <p:sp>
        <p:nvSpPr>
          <p:cNvPr id="3" name="Footer Placeholder 2"/>
          <p:cNvSpPr>
            <a:spLocks noGrp="1"/>
          </p:cNvSpPr>
          <p:nvPr>
            <p:ph type="ftr" sz="quarter" idx="11"/>
          </p:nvPr>
        </p:nvSpPr>
        <p:spPr>
          <a:xfrm>
            <a:off x="4038600" y="6356350"/>
            <a:ext cx="4114800" cy="365125"/>
          </a:xfrm>
          <a:prstGeom prst="rect">
            <a:avLst/>
          </a:prstGeom>
        </p:spPr>
        <p:txBody>
          <a:bodyPr/>
          <a:lstStyle/>
          <a:p>
            <a:endParaRPr lang="en-GB"/>
          </a:p>
        </p:txBody>
      </p:sp>
      <p:sp>
        <p:nvSpPr>
          <p:cNvPr id="4" name="Slide Number Placeholder 3"/>
          <p:cNvSpPr>
            <a:spLocks noGrp="1"/>
          </p:cNvSpPr>
          <p:nvPr>
            <p:ph type="sldNum" sz="quarter" idx="12"/>
          </p:nvPr>
        </p:nvSpPr>
        <p:spPr>
          <a:xfrm>
            <a:off x="8610600" y="6356350"/>
            <a:ext cx="2743200" cy="365125"/>
          </a:xfrm>
          <a:prstGeom prst="rect">
            <a:avLst/>
          </a:prstGeom>
        </p:spPr>
        <p:txBody>
          <a:bodyPr/>
          <a:lstStyle/>
          <a:p>
            <a:fld id="{9D9A50FB-787D-4C8F-9581-D356BA01909D}" type="slidenum">
              <a:rPr lang="en-GB" smtClean="0"/>
              <a:t>‹#›</a:t>
            </a:fld>
            <a:endParaRPr lang="en-GB"/>
          </a:p>
        </p:txBody>
      </p:sp>
    </p:spTree>
    <p:extLst>
      <p:ext uri="{BB962C8B-B14F-4D97-AF65-F5344CB8AC3E}">
        <p14:creationId xmlns:p14="http://schemas.microsoft.com/office/powerpoint/2010/main" val="22840125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8C2DC95F-4758-45CC-8E65-674D23536E7F}" type="datetimeFigureOut">
              <a:rPr lang="en-GB" smtClean="0"/>
              <a:t>14/11/2018</a:t>
            </a:fld>
            <a:endParaRPr lang="en-GB"/>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GB"/>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9D9A50FB-787D-4C8F-9581-D356BA01909D}" type="slidenum">
              <a:rPr lang="en-GB" smtClean="0"/>
              <a:t>‹#›</a:t>
            </a:fld>
            <a:endParaRPr lang="en-GB"/>
          </a:p>
        </p:txBody>
      </p:sp>
    </p:spTree>
    <p:extLst>
      <p:ext uri="{BB962C8B-B14F-4D97-AF65-F5344CB8AC3E}">
        <p14:creationId xmlns:p14="http://schemas.microsoft.com/office/powerpoint/2010/main" val="22190250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GB"/>
          </a:p>
        </p:txBody>
      </p:sp>
      <p:sp>
        <p:nvSpPr>
          <p:cNvPr id="4" name="Text Placeholder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8C2DC95F-4758-45CC-8E65-674D23536E7F}" type="datetimeFigureOut">
              <a:rPr lang="en-GB" smtClean="0"/>
              <a:t>14/11/2018</a:t>
            </a:fld>
            <a:endParaRPr lang="en-GB"/>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GB"/>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9D9A50FB-787D-4C8F-9581-D356BA01909D}" type="slidenum">
              <a:rPr lang="en-GB" smtClean="0"/>
              <a:t>‹#›</a:t>
            </a:fld>
            <a:endParaRPr lang="en-GB"/>
          </a:p>
        </p:txBody>
      </p:sp>
    </p:spTree>
    <p:extLst>
      <p:ext uri="{BB962C8B-B14F-4D97-AF65-F5344CB8AC3E}">
        <p14:creationId xmlns:p14="http://schemas.microsoft.com/office/powerpoint/2010/main" val="4364241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a:xfrm rot="5400000">
            <a:off x="-2894402" y="2894402"/>
            <a:ext cx="6858000" cy="1069196"/>
          </a:xfrm>
          <a:prstGeom prst="rect">
            <a:avLst/>
          </a:prstGeom>
        </p:spPr>
      </p:pic>
    </p:spTree>
    <p:extLst>
      <p:ext uri="{BB962C8B-B14F-4D97-AF65-F5344CB8AC3E}">
        <p14:creationId xmlns:p14="http://schemas.microsoft.com/office/powerpoint/2010/main" val="2170979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sudokuoftheday.com/techniques/"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Welcome To York Code Dojo</a:t>
            </a:r>
          </a:p>
        </p:txBody>
      </p:sp>
      <p:sp>
        <p:nvSpPr>
          <p:cNvPr id="3" name="Subtitle 2"/>
          <p:cNvSpPr>
            <a:spLocks noGrp="1"/>
          </p:cNvSpPr>
          <p:nvPr>
            <p:ph type="subTitle" idx="1"/>
          </p:nvPr>
        </p:nvSpPr>
        <p:spPr>
          <a:xfrm>
            <a:off x="1375144" y="3665833"/>
            <a:ext cx="9144000" cy="1655762"/>
          </a:xfrm>
        </p:spPr>
        <p:txBody>
          <a:bodyPr/>
          <a:lstStyle/>
          <a:p>
            <a:r>
              <a:rPr lang="en-GB" dirty="0"/>
              <a:t>David Betteridge @</a:t>
            </a:r>
            <a:r>
              <a:rPr lang="en-GB" dirty="0" err="1"/>
              <a:t>da_betteridge</a:t>
            </a:r>
            <a:endParaRPr lang="en-GB" dirty="0"/>
          </a:p>
          <a:p>
            <a:r>
              <a:rPr lang="en-GB" dirty="0"/>
              <a:t>Yorkdevelopers.org</a:t>
            </a:r>
          </a:p>
          <a:p>
            <a:r>
              <a:rPr lang="en-GB" dirty="0"/>
              <a:t>@</a:t>
            </a:r>
            <a:r>
              <a:rPr lang="en-GB" dirty="0" err="1"/>
              <a:t>yorkdevelopers</a:t>
            </a:r>
            <a:endParaRPr lang="en-GB" dirty="0"/>
          </a:p>
          <a:p>
            <a:r>
              <a:rPr lang="en-GB" dirty="0"/>
              <a:t>@</a:t>
            </a:r>
            <a:r>
              <a:rPr lang="en-GB" dirty="0" err="1"/>
              <a:t>yorkcodedojo</a:t>
            </a:r>
            <a:endParaRPr lang="en-GB" dirty="0"/>
          </a:p>
        </p:txBody>
      </p:sp>
    </p:spTree>
    <p:extLst>
      <p:ext uri="{BB962C8B-B14F-4D97-AF65-F5344CB8AC3E}">
        <p14:creationId xmlns:p14="http://schemas.microsoft.com/office/powerpoint/2010/main" val="39634787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CCEB82-3D08-47BC-A8C5-E8A1871484C8}"/>
              </a:ext>
            </a:extLst>
          </p:cNvPr>
          <p:cNvSpPr>
            <a:spLocks noGrp="1"/>
          </p:cNvSpPr>
          <p:nvPr>
            <p:ph type="title"/>
          </p:nvPr>
        </p:nvSpPr>
        <p:spPr>
          <a:xfrm>
            <a:off x="1541928" y="365125"/>
            <a:ext cx="9811871" cy="1325563"/>
          </a:xfrm>
        </p:spPr>
        <p:txBody>
          <a:bodyPr/>
          <a:lstStyle/>
          <a:p>
            <a:r>
              <a:rPr lang="en-GB" dirty="0"/>
              <a:t>Ideas for getting started</a:t>
            </a:r>
          </a:p>
        </p:txBody>
      </p:sp>
      <p:sp>
        <p:nvSpPr>
          <p:cNvPr id="3" name="Content Placeholder 2">
            <a:extLst>
              <a:ext uri="{FF2B5EF4-FFF2-40B4-BE49-F238E27FC236}">
                <a16:creationId xmlns:a16="http://schemas.microsoft.com/office/drawing/2014/main" id="{A703CE30-55D1-4F31-B7E2-26EA667999AC}"/>
              </a:ext>
            </a:extLst>
          </p:cNvPr>
          <p:cNvSpPr>
            <a:spLocks noGrp="1"/>
          </p:cNvSpPr>
          <p:nvPr>
            <p:ph idx="1"/>
          </p:nvPr>
        </p:nvSpPr>
        <p:spPr>
          <a:xfrm>
            <a:off x="1541928" y="1825625"/>
            <a:ext cx="9811872" cy="4351338"/>
          </a:xfrm>
        </p:spPr>
        <p:txBody>
          <a:bodyPr/>
          <a:lstStyle/>
          <a:p>
            <a:endParaRPr lang="en-GB" dirty="0"/>
          </a:p>
          <a:p>
            <a:r>
              <a:rPr lang="en-GB" dirty="0"/>
              <a:t>See </a:t>
            </a:r>
            <a:r>
              <a:rPr lang="en-GB" dirty="0" err="1"/>
              <a:t>github</a:t>
            </a:r>
            <a:r>
              <a:rPr lang="en-GB" dirty="0"/>
              <a:t> for a simple sample board.</a:t>
            </a:r>
          </a:p>
          <a:p>
            <a:endParaRPr lang="en-GB" dirty="0"/>
          </a:p>
          <a:p>
            <a:r>
              <a:rPr lang="en-GB" dirty="0"/>
              <a:t>Write a function to check a completed board is valid</a:t>
            </a:r>
          </a:p>
          <a:p>
            <a:endParaRPr lang="en-GB" dirty="0"/>
          </a:p>
          <a:p>
            <a:r>
              <a:rPr lang="en-GB" dirty="0"/>
              <a:t>Try completing a board with just one number missing</a:t>
            </a:r>
          </a:p>
          <a:p>
            <a:endParaRPr lang="en-GB" dirty="0"/>
          </a:p>
          <a:p>
            <a:r>
              <a:rPr lang="en-GB" dirty="0"/>
              <a:t>Implement code for with the Single Position technique</a:t>
            </a:r>
          </a:p>
        </p:txBody>
      </p:sp>
    </p:spTree>
    <p:extLst>
      <p:ext uri="{BB962C8B-B14F-4D97-AF65-F5344CB8AC3E}">
        <p14:creationId xmlns:p14="http://schemas.microsoft.com/office/powerpoint/2010/main" val="1425327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75906" y="365125"/>
            <a:ext cx="10077893" cy="1325563"/>
          </a:xfrm>
        </p:spPr>
        <p:txBody>
          <a:bodyPr/>
          <a:lstStyle/>
          <a:p>
            <a:r>
              <a:rPr lang="en-GB" dirty="0"/>
              <a:t>York Code Dojo – 2</a:t>
            </a:r>
            <a:r>
              <a:rPr lang="en-GB" baseline="30000" dirty="0"/>
              <a:t>nd</a:t>
            </a:r>
            <a:r>
              <a:rPr lang="en-GB" dirty="0"/>
              <a:t> Wednesday</a:t>
            </a:r>
          </a:p>
        </p:txBody>
      </p:sp>
      <p:sp>
        <p:nvSpPr>
          <p:cNvPr id="3" name="Content Placeholder 2"/>
          <p:cNvSpPr>
            <a:spLocks noGrp="1"/>
          </p:cNvSpPr>
          <p:nvPr>
            <p:ph idx="1"/>
          </p:nvPr>
        </p:nvSpPr>
        <p:spPr>
          <a:xfrm>
            <a:off x="1424762" y="1825625"/>
            <a:ext cx="9929037" cy="4351338"/>
          </a:xfrm>
        </p:spPr>
        <p:txBody>
          <a:bodyPr/>
          <a:lstStyle/>
          <a:p>
            <a:r>
              <a:rPr lang="en-GB" dirty="0"/>
              <a:t>12</a:t>
            </a:r>
            <a:r>
              <a:rPr lang="en-GB" baseline="30000" dirty="0"/>
              <a:t>th</a:t>
            </a:r>
            <a:r>
              <a:rPr lang="en-GB" dirty="0"/>
              <a:t> December  2018 - Advent of Code Projects</a:t>
            </a:r>
          </a:p>
          <a:p>
            <a:endParaRPr lang="en-GB" dirty="0"/>
          </a:p>
          <a:p>
            <a:r>
              <a:rPr lang="en-GB" dirty="0"/>
              <a:t>9</a:t>
            </a:r>
            <a:r>
              <a:rPr lang="en-GB" baseline="30000" dirty="0"/>
              <a:t>th</a:t>
            </a:r>
            <a:r>
              <a:rPr lang="en-GB" dirty="0"/>
              <a:t> January 2019– Interview style coding problems </a:t>
            </a:r>
          </a:p>
          <a:p>
            <a:endParaRPr lang="en-GB" dirty="0"/>
          </a:p>
          <a:p>
            <a:endParaRPr lang="en-GB" dirty="0"/>
          </a:p>
          <a:p>
            <a:endParaRPr lang="en-GB" dirty="0"/>
          </a:p>
          <a:p>
            <a:endParaRPr lang="en-GB" dirty="0"/>
          </a:p>
        </p:txBody>
      </p:sp>
    </p:spTree>
    <p:extLst>
      <p:ext uri="{BB962C8B-B14F-4D97-AF65-F5344CB8AC3E}">
        <p14:creationId xmlns:p14="http://schemas.microsoft.com/office/powerpoint/2010/main" val="27689696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DC286-43C2-4A40-899D-A4709CB815EA}"/>
              </a:ext>
            </a:extLst>
          </p:cNvPr>
          <p:cNvSpPr>
            <a:spLocks noGrp="1"/>
          </p:cNvSpPr>
          <p:nvPr>
            <p:ph type="title"/>
          </p:nvPr>
        </p:nvSpPr>
        <p:spPr>
          <a:xfrm>
            <a:off x="1506070" y="365125"/>
            <a:ext cx="9847729" cy="1325563"/>
          </a:xfrm>
        </p:spPr>
        <p:txBody>
          <a:bodyPr/>
          <a:lstStyle/>
          <a:p>
            <a:r>
              <a:rPr lang="en-GB" dirty="0"/>
              <a:t>York Developers</a:t>
            </a:r>
          </a:p>
        </p:txBody>
      </p:sp>
      <p:sp>
        <p:nvSpPr>
          <p:cNvPr id="3" name="Content Placeholder 2">
            <a:extLst>
              <a:ext uri="{FF2B5EF4-FFF2-40B4-BE49-F238E27FC236}">
                <a16:creationId xmlns:a16="http://schemas.microsoft.com/office/drawing/2014/main" id="{40BBDCF7-C3C7-4FE4-856A-650F33BC9905}"/>
              </a:ext>
            </a:extLst>
          </p:cNvPr>
          <p:cNvSpPr>
            <a:spLocks noGrp="1"/>
          </p:cNvSpPr>
          <p:nvPr>
            <p:ph idx="1"/>
          </p:nvPr>
        </p:nvSpPr>
        <p:spPr>
          <a:xfrm>
            <a:off x="1506070" y="1825625"/>
            <a:ext cx="9847730" cy="4351338"/>
          </a:xfrm>
        </p:spPr>
        <p:txBody>
          <a:bodyPr/>
          <a:lstStyle/>
          <a:p>
            <a:r>
              <a:rPr lang="en-GB" dirty="0"/>
              <a:t>Code and Coffee</a:t>
            </a:r>
          </a:p>
          <a:p>
            <a:endParaRPr lang="en-GB" dirty="0"/>
          </a:p>
          <a:p>
            <a:r>
              <a:rPr lang="en-GB" dirty="0"/>
              <a:t>Agile York</a:t>
            </a:r>
          </a:p>
          <a:p>
            <a:endParaRPr lang="en-GB" dirty="0"/>
          </a:p>
          <a:p>
            <a:r>
              <a:rPr lang="en-GB" dirty="0"/>
              <a:t>Games Developers</a:t>
            </a:r>
          </a:p>
          <a:p>
            <a:endParaRPr lang="en-GB" dirty="0"/>
          </a:p>
          <a:p>
            <a:r>
              <a:rPr lang="en-GB" dirty="0"/>
              <a:t>Dot Net York</a:t>
            </a:r>
          </a:p>
          <a:p>
            <a:endParaRPr lang="en-GB" dirty="0"/>
          </a:p>
          <a:p>
            <a:pPr marL="0" indent="0">
              <a:buNone/>
            </a:pPr>
            <a:endParaRPr lang="en-GB" dirty="0"/>
          </a:p>
          <a:p>
            <a:endParaRPr lang="en-GB" dirty="0"/>
          </a:p>
        </p:txBody>
      </p:sp>
    </p:spTree>
    <p:extLst>
      <p:ext uri="{BB962C8B-B14F-4D97-AF65-F5344CB8AC3E}">
        <p14:creationId xmlns:p14="http://schemas.microsoft.com/office/powerpoint/2010/main" val="41768663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t>Agenda</a:t>
            </a:r>
          </a:p>
        </p:txBody>
      </p:sp>
      <p:sp>
        <p:nvSpPr>
          <p:cNvPr id="3" name="Content Placeholder 2"/>
          <p:cNvSpPr>
            <a:spLocks noGrp="1"/>
          </p:cNvSpPr>
          <p:nvPr>
            <p:ph idx="1"/>
          </p:nvPr>
        </p:nvSpPr>
        <p:spPr>
          <a:xfrm>
            <a:off x="1343608" y="1825625"/>
            <a:ext cx="10010192" cy="4351338"/>
          </a:xfrm>
        </p:spPr>
        <p:txBody>
          <a:bodyPr/>
          <a:lstStyle/>
          <a:p>
            <a:r>
              <a:rPr lang="en-GB" dirty="0"/>
              <a:t>Quick Introduction</a:t>
            </a:r>
          </a:p>
          <a:p>
            <a:endParaRPr lang="en-GB" dirty="0"/>
          </a:p>
          <a:p>
            <a:r>
              <a:rPr lang="en-GB" dirty="0"/>
              <a:t>Explain the problem</a:t>
            </a:r>
          </a:p>
          <a:p>
            <a:endParaRPr lang="en-GB" dirty="0"/>
          </a:p>
          <a:p>
            <a:r>
              <a:rPr lang="en-GB" dirty="0"/>
              <a:t>Work in pairs till 8.45pm</a:t>
            </a:r>
          </a:p>
          <a:p>
            <a:endParaRPr lang="en-GB" dirty="0"/>
          </a:p>
          <a:p>
            <a:r>
              <a:rPr lang="en-GB" dirty="0"/>
              <a:t>Opportunity to show off solutions</a:t>
            </a:r>
          </a:p>
          <a:p>
            <a:endParaRPr lang="en-GB" dirty="0"/>
          </a:p>
          <a:p>
            <a:r>
              <a:rPr lang="en-GB" dirty="0"/>
              <a:t>Pub about 9pm</a:t>
            </a:r>
          </a:p>
          <a:p>
            <a:endParaRPr lang="en-GB" dirty="0"/>
          </a:p>
          <a:p>
            <a:endParaRPr lang="en-GB" dirty="0"/>
          </a:p>
        </p:txBody>
      </p:sp>
    </p:spTree>
    <p:extLst>
      <p:ext uri="{BB962C8B-B14F-4D97-AF65-F5344CB8AC3E}">
        <p14:creationId xmlns:p14="http://schemas.microsoft.com/office/powerpoint/2010/main" val="9875412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t>Code Dojo</a:t>
            </a:r>
          </a:p>
        </p:txBody>
      </p:sp>
      <p:sp>
        <p:nvSpPr>
          <p:cNvPr id="3" name="Content Placeholder 2"/>
          <p:cNvSpPr>
            <a:spLocks noGrp="1"/>
          </p:cNvSpPr>
          <p:nvPr>
            <p:ph idx="1"/>
          </p:nvPr>
        </p:nvSpPr>
        <p:spPr>
          <a:xfrm>
            <a:off x="1343608" y="1825625"/>
            <a:ext cx="10010192" cy="4351338"/>
          </a:xfrm>
        </p:spPr>
        <p:txBody>
          <a:bodyPr/>
          <a:lstStyle/>
          <a:p>
            <a:endParaRPr lang="en-GB" dirty="0"/>
          </a:p>
          <a:p>
            <a:endParaRPr lang="en-GB" dirty="0"/>
          </a:p>
          <a:p>
            <a:endParaRPr lang="en-GB" dirty="0"/>
          </a:p>
        </p:txBody>
      </p:sp>
      <p:pic>
        <p:nvPicPr>
          <p:cNvPr id="7" name="Picture 6">
            <a:extLst>
              <a:ext uri="{FF2B5EF4-FFF2-40B4-BE49-F238E27FC236}">
                <a16:creationId xmlns:a16="http://schemas.microsoft.com/office/drawing/2014/main" id="{FC6FDD09-B978-4072-A2D8-0D3AD33EDD8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05476" y="1490135"/>
            <a:ext cx="7736650" cy="4351866"/>
          </a:xfrm>
          <a:prstGeom prst="rect">
            <a:avLst/>
          </a:prstGeom>
        </p:spPr>
      </p:pic>
    </p:spTree>
    <p:extLst>
      <p:ext uri="{BB962C8B-B14F-4D97-AF65-F5344CB8AC3E}">
        <p14:creationId xmlns:p14="http://schemas.microsoft.com/office/powerpoint/2010/main" val="4286209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t>Tonight – Sudoku Solver</a:t>
            </a:r>
          </a:p>
        </p:txBody>
      </p:sp>
      <p:sp>
        <p:nvSpPr>
          <p:cNvPr id="3" name="Content Placeholder 2"/>
          <p:cNvSpPr>
            <a:spLocks noGrp="1"/>
          </p:cNvSpPr>
          <p:nvPr>
            <p:ph idx="1"/>
          </p:nvPr>
        </p:nvSpPr>
        <p:spPr>
          <a:xfrm>
            <a:off x="1343608" y="1825625"/>
            <a:ext cx="10010192" cy="2390775"/>
          </a:xfrm>
        </p:spPr>
        <p:txBody>
          <a:bodyPr/>
          <a:lstStyle/>
          <a:p>
            <a:endParaRPr lang="en-GB" dirty="0"/>
          </a:p>
          <a:p>
            <a:endParaRPr lang="en-GB" dirty="0"/>
          </a:p>
          <a:p>
            <a:endParaRPr lang="en-GB" dirty="0"/>
          </a:p>
        </p:txBody>
      </p:sp>
      <p:sp>
        <p:nvSpPr>
          <p:cNvPr id="4" name="TextBox 3">
            <a:extLst>
              <a:ext uri="{FF2B5EF4-FFF2-40B4-BE49-F238E27FC236}">
                <a16:creationId xmlns:a16="http://schemas.microsoft.com/office/drawing/2014/main" id="{59215B13-2D46-488A-BFD1-D64F7A95460F}"/>
              </a:ext>
            </a:extLst>
          </p:cNvPr>
          <p:cNvSpPr txBox="1"/>
          <p:nvPr/>
        </p:nvSpPr>
        <p:spPr>
          <a:xfrm>
            <a:off x="1754372" y="2200463"/>
            <a:ext cx="8683256" cy="1569660"/>
          </a:xfrm>
          <a:prstGeom prst="rect">
            <a:avLst/>
          </a:prstGeom>
          <a:noFill/>
        </p:spPr>
        <p:txBody>
          <a:bodyPr wrap="square" rtlCol="0">
            <a:spAutoFit/>
          </a:bodyPr>
          <a:lstStyle/>
          <a:p>
            <a:pPr marL="514350" indent="-514350">
              <a:buAutoNum type="arabicPeriod"/>
            </a:pPr>
            <a:endParaRPr lang="en-GB" sz="3200" dirty="0"/>
          </a:p>
          <a:p>
            <a:endParaRPr lang="en-GB" sz="3200" dirty="0"/>
          </a:p>
          <a:p>
            <a:endParaRPr lang="en-GB" sz="3200" dirty="0"/>
          </a:p>
        </p:txBody>
      </p:sp>
      <p:pic>
        <p:nvPicPr>
          <p:cNvPr id="5" name="Picture 4">
            <a:extLst>
              <a:ext uri="{FF2B5EF4-FFF2-40B4-BE49-F238E27FC236}">
                <a16:creationId xmlns:a16="http://schemas.microsoft.com/office/drawing/2014/main" id="{352DDC05-5B93-44BC-B52A-D03D016248A6}"/>
              </a:ext>
            </a:extLst>
          </p:cNvPr>
          <p:cNvPicPr>
            <a:picLocks noChangeAspect="1"/>
          </p:cNvPicPr>
          <p:nvPr/>
        </p:nvPicPr>
        <p:blipFill>
          <a:blip r:embed="rId3"/>
          <a:stretch>
            <a:fillRect/>
          </a:stretch>
        </p:blipFill>
        <p:spPr>
          <a:xfrm>
            <a:off x="1754372" y="1690688"/>
            <a:ext cx="3772812" cy="3727173"/>
          </a:xfrm>
          <a:prstGeom prst="rect">
            <a:avLst/>
          </a:prstGeom>
        </p:spPr>
      </p:pic>
      <p:pic>
        <p:nvPicPr>
          <p:cNvPr id="6" name="Picture 5">
            <a:extLst>
              <a:ext uri="{FF2B5EF4-FFF2-40B4-BE49-F238E27FC236}">
                <a16:creationId xmlns:a16="http://schemas.microsoft.com/office/drawing/2014/main" id="{2DEEB49F-885D-406A-B957-E657EC8622BA}"/>
              </a:ext>
            </a:extLst>
          </p:cNvPr>
          <p:cNvPicPr>
            <a:picLocks noChangeAspect="1"/>
          </p:cNvPicPr>
          <p:nvPr/>
        </p:nvPicPr>
        <p:blipFill>
          <a:blip r:embed="rId4"/>
          <a:stretch>
            <a:fillRect/>
          </a:stretch>
        </p:blipFill>
        <p:spPr>
          <a:xfrm>
            <a:off x="7442293" y="1617898"/>
            <a:ext cx="3739406" cy="3799963"/>
          </a:xfrm>
          <a:prstGeom prst="rect">
            <a:avLst/>
          </a:prstGeom>
        </p:spPr>
      </p:pic>
      <p:sp>
        <p:nvSpPr>
          <p:cNvPr id="7" name="Arrow: Right 6">
            <a:extLst>
              <a:ext uri="{FF2B5EF4-FFF2-40B4-BE49-F238E27FC236}">
                <a16:creationId xmlns:a16="http://schemas.microsoft.com/office/drawing/2014/main" id="{0D969CED-464A-43AC-BF1B-61F6CE148B9F}"/>
              </a:ext>
            </a:extLst>
          </p:cNvPr>
          <p:cNvSpPr/>
          <p:nvPr/>
        </p:nvSpPr>
        <p:spPr>
          <a:xfrm>
            <a:off x="5897642" y="2938045"/>
            <a:ext cx="1174192" cy="115966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583423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nodePh="1">
                                  <p:stCondLst>
                                    <p:cond delay="0"/>
                                  </p:stCondLst>
                                  <p:endCondLst>
                                    <p:cond evt="begin" delay="0">
                                      <p:tn val="5"/>
                                    </p:cond>
                                  </p:end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t>Techniques</a:t>
            </a:r>
          </a:p>
        </p:txBody>
      </p:sp>
      <p:sp>
        <p:nvSpPr>
          <p:cNvPr id="3" name="Content Placeholder 2"/>
          <p:cNvSpPr>
            <a:spLocks noGrp="1"/>
          </p:cNvSpPr>
          <p:nvPr>
            <p:ph idx="1"/>
          </p:nvPr>
        </p:nvSpPr>
        <p:spPr>
          <a:xfrm>
            <a:off x="1343608" y="1825625"/>
            <a:ext cx="10010192" cy="4439708"/>
          </a:xfrm>
        </p:spPr>
        <p:txBody>
          <a:bodyPr/>
          <a:lstStyle/>
          <a:p>
            <a:endParaRPr lang="en-GB" dirty="0"/>
          </a:p>
          <a:p>
            <a:endParaRPr lang="en-GB" dirty="0"/>
          </a:p>
          <a:p>
            <a:r>
              <a:rPr lang="en-GB" dirty="0"/>
              <a:t>Brute Force  (i.e. Guess)</a:t>
            </a:r>
          </a:p>
          <a:p>
            <a:endParaRPr lang="en-GB" dirty="0"/>
          </a:p>
          <a:p>
            <a:r>
              <a:rPr lang="en-GB" dirty="0"/>
              <a:t>Use Logic</a:t>
            </a:r>
          </a:p>
          <a:p>
            <a:endParaRPr lang="en-GB" dirty="0"/>
          </a:p>
          <a:p>
            <a:endParaRPr lang="en-GB" dirty="0"/>
          </a:p>
          <a:p>
            <a:endParaRPr lang="en-GB" dirty="0"/>
          </a:p>
        </p:txBody>
      </p:sp>
      <p:sp>
        <p:nvSpPr>
          <p:cNvPr id="5" name="TextBox 4">
            <a:extLst>
              <a:ext uri="{FF2B5EF4-FFF2-40B4-BE49-F238E27FC236}">
                <a16:creationId xmlns:a16="http://schemas.microsoft.com/office/drawing/2014/main" id="{7EF03643-1149-4D5C-884B-889AB370F629}"/>
              </a:ext>
            </a:extLst>
          </p:cNvPr>
          <p:cNvSpPr txBox="1"/>
          <p:nvPr/>
        </p:nvSpPr>
        <p:spPr>
          <a:xfrm>
            <a:off x="1896533" y="1410355"/>
            <a:ext cx="8398934" cy="646331"/>
          </a:xfrm>
          <a:prstGeom prst="rect">
            <a:avLst/>
          </a:prstGeom>
          <a:noFill/>
        </p:spPr>
        <p:txBody>
          <a:bodyPr wrap="square" rtlCol="0">
            <a:spAutoFit/>
          </a:bodyPr>
          <a:lstStyle/>
          <a:p>
            <a:endParaRPr lang="en-GB" dirty="0"/>
          </a:p>
          <a:p>
            <a:endParaRPr lang="en-GB" dirty="0"/>
          </a:p>
        </p:txBody>
      </p:sp>
    </p:spTree>
    <p:extLst>
      <p:ext uri="{BB962C8B-B14F-4D97-AF65-F5344CB8AC3E}">
        <p14:creationId xmlns:p14="http://schemas.microsoft.com/office/powerpoint/2010/main" val="10071222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t>Logic</a:t>
            </a:r>
          </a:p>
        </p:txBody>
      </p:sp>
      <p:sp>
        <p:nvSpPr>
          <p:cNvPr id="3" name="Content Placeholder 2"/>
          <p:cNvSpPr>
            <a:spLocks noGrp="1"/>
          </p:cNvSpPr>
          <p:nvPr>
            <p:ph idx="1"/>
          </p:nvPr>
        </p:nvSpPr>
        <p:spPr>
          <a:xfrm>
            <a:off x="1343608" y="1825625"/>
            <a:ext cx="10010192" cy="4439708"/>
          </a:xfrm>
        </p:spPr>
        <p:txBody>
          <a:bodyPr/>
          <a:lstStyle/>
          <a:p>
            <a:endParaRPr lang="en-GB" dirty="0"/>
          </a:p>
          <a:p>
            <a:endParaRPr lang="en-GB" dirty="0"/>
          </a:p>
          <a:p>
            <a:r>
              <a:rPr lang="en-GB" dirty="0"/>
              <a:t>Useful website - </a:t>
            </a:r>
            <a:r>
              <a:rPr lang="en-GB" dirty="0">
                <a:hlinkClick r:id="rId3"/>
              </a:rPr>
              <a:t>https://www.sudokuoftheday.com/techniques/</a:t>
            </a:r>
            <a:endParaRPr lang="en-GB" dirty="0"/>
          </a:p>
          <a:p>
            <a:endParaRPr lang="en-GB" dirty="0"/>
          </a:p>
        </p:txBody>
      </p:sp>
      <p:sp>
        <p:nvSpPr>
          <p:cNvPr id="5" name="TextBox 4">
            <a:extLst>
              <a:ext uri="{FF2B5EF4-FFF2-40B4-BE49-F238E27FC236}">
                <a16:creationId xmlns:a16="http://schemas.microsoft.com/office/drawing/2014/main" id="{7EF03643-1149-4D5C-884B-889AB370F629}"/>
              </a:ext>
            </a:extLst>
          </p:cNvPr>
          <p:cNvSpPr txBox="1"/>
          <p:nvPr/>
        </p:nvSpPr>
        <p:spPr>
          <a:xfrm>
            <a:off x="1896533" y="1410355"/>
            <a:ext cx="8398934" cy="646331"/>
          </a:xfrm>
          <a:prstGeom prst="rect">
            <a:avLst/>
          </a:prstGeom>
          <a:noFill/>
        </p:spPr>
        <p:txBody>
          <a:bodyPr wrap="square" rtlCol="0">
            <a:spAutoFit/>
          </a:bodyPr>
          <a:lstStyle/>
          <a:p>
            <a:endParaRPr lang="en-GB" dirty="0"/>
          </a:p>
          <a:p>
            <a:endParaRPr lang="en-GB" dirty="0"/>
          </a:p>
        </p:txBody>
      </p:sp>
    </p:spTree>
    <p:extLst>
      <p:ext uri="{BB962C8B-B14F-4D97-AF65-F5344CB8AC3E}">
        <p14:creationId xmlns:p14="http://schemas.microsoft.com/office/powerpoint/2010/main" val="38267690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6D2F7F-5D46-4E97-86EA-1D177582A85D}"/>
              </a:ext>
            </a:extLst>
          </p:cNvPr>
          <p:cNvSpPr>
            <a:spLocks noGrp="1"/>
          </p:cNvSpPr>
          <p:nvPr>
            <p:ph type="title"/>
          </p:nvPr>
        </p:nvSpPr>
        <p:spPr>
          <a:xfrm>
            <a:off x="1721224" y="365125"/>
            <a:ext cx="9632576" cy="1325563"/>
          </a:xfrm>
        </p:spPr>
        <p:txBody>
          <a:bodyPr/>
          <a:lstStyle/>
          <a:p>
            <a:r>
              <a:rPr lang="en-GB" dirty="0"/>
              <a:t>Single Position (7)</a:t>
            </a:r>
          </a:p>
        </p:txBody>
      </p:sp>
      <p:sp>
        <p:nvSpPr>
          <p:cNvPr id="6" name="Content Placeholder 5">
            <a:extLst>
              <a:ext uri="{FF2B5EF4-FFF2-40B4-BE49-F238E27FC236}">
                <a16:creationId xmlns:a16="http://schemas.microsoft.com/office/drawing/2014/main" id="{B7F97D10-DA74-4C3C-91DD-CC0BA5D46018}"/>
              </a:ext>
            </a:extLst>
          </p:cNvPr>
          <p:cNvSpPr>
            <a:spLocks noGrp="1"/>
          </p:cNvSpPr>
          <p:nvPr>
            <p:ph idx="1"/>
          </p:nvPr>
        </p:nvSpPr>
        <p:spPr/>
        <p:txBody>
          <a:bodyPr/>
          <a:lstStyle/>
          <a:p>
            <a:endParaRPr lang="en-GB" dirty="0"/>
          </a:p>
        </p:txBody>
      </p:sp>
      <p:pic>
        <p:nvPicPr>
          <p:cNvPr id="7" name="Picture 6">
            <a:extLst>
              <a:ext uri="{FF2B5EF4-FFF2-40B4-BE49-F238E27FC236}">
                <a16:creationId xmlns:a16="http://schemas.microsoft.com/office/drawing/2014/main" id="{199CE920-5BD5-4682-8CAE-A98D04C5EB13}"/>
              </a:ext>
            </a:extLst>
          </p:cNvPr>
          <p:cNvPicPr>
            <a:picLocks noChangeAspect="1"/>
          </p:cNvPicPr>
          <p:nvPr/>
        </p:nvPicPr>
        <p:blipFill>
          <a:blip r:embed="rId3"/>
          <a:stretch>
            <a:fillRect/>
          </a:stretch>
        </p:blipFill>
        <p:spPr>
          <a:xfrm>
            <a:off x="3725956" y="1690688"/>
            <a:ext cx="5310468" cy="4574680"/>
          </a:xfrm>
          <a:prstGeom prst="rect">
            <a:avLst/>
          </a:prstGeom>
        </p:spPr>
      </p:pic>
    </p:spTree>
    <p:extLst>
      <p:ext uri="{BB962C8B-B14F-4D97-AF65-F5344CB8AC3E}">
        <p14:creationId xmlns:p14="http://schemas.microsoft.com/office/powerpoint/2010/main" val="4696301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C5396F-CBCA-424C-BDBF-87F5A6033C87}"/>
              </a:ext>
            </a:extLst>
          </p:cNvPr>
          <p:cNvSpPr>
            <a:spLocks noGrp="1"/>
          </p:cNvSpPr>
          <p:nvPr>
            <p:ph type="title"/>
          </p:nvPr>
        </p:nvSpPr>
        <p:spPr>
          <a:xfrm>
            <a:off x="1362634" y="365125"/>
            <a:ext cx="9991165" cy="1325563"/>
          </a:xfrm>
        </p:spPr>
        <p:txBody>
          <a:bodyPr/>
          <a:lstStyle/>
          <a:p>
            <a:r>
              <a:rPr lang="en-GB" dirty="0"/>
              <a:t>Single Candidate </a:t>
            </a:r>
          </a:p>
        </p:txBody>
      </p:sp>
      <p:pic>
        <p:nvPicPr>
          <p:cNvPr id="4" name="Content Placeholder 3">
            <a:extLst>
              <a:ext uri="{FF2B5EF4-FFF2-40B4-BE49-F238E27FC236}">
                <a16:creationId xmlns:a16="http://schemas.microsoft.com/office/drawing/2014/main" id="{F7D2CE32-E75E-460D-A270-9E12FD03E82E}"/>
              </a:ext>
            </a:extLst>
          </p:cNvPr>
          <p:cNvPicPr>
            <a:picLocks noGrp="1" noChangeAspect="1"/>
          </p:cNvPicPr>
          <p:nvPr>
            <p:ph idx="1"/>
          </p:nvPr>
        </p:nvPicPr>
        <p:blipFill>
          <a:blip r:embed="rId3"/>
          <a:stretch>
            <a:fillRect/>
          </a:stretch>
        </p:blipFill>
        <p:spPr>
          <a:xfrm>
            <a:off x="3481667" y="1292183"/>
            <a:ext cx="4837579" cy="5565817"/>
          </a:xfrm>
          <a:prstGeom prst="rect">
            <a:avLst/>
          </a:prstGeom>
        </p:spPr>
      </p:pic>
    </p:spTree>
    <p:extLst>
      <p:ext uri="{BB962C8B-B14F-4D97-AF65-F5344CB8AC3E}">
        <p14:creationId xmlns:p14="http://schemas.microsoft.com/office/powerpoint/2010/main" val="33596227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C950B5-E792-4114-A60E-8705FE2501CB}"/>
              </a:ext>
            </a:extLst>
          </p:cNvPr>
          <p:cNvSpPr>
            <a:spLocks noGrp="1"/>
          </p:cNvSpPr>
          <p:nvPr>
            <p:ph type="title"/>
          </p:nvPr>
        </p:nvSpPr>
        <p:spPr>
          <a:xfrm>
            <a:off x="1452282" y="365125"/>
            <a:ext cx="9901518" cy="1325563"/>
          </a:xfrm>
        </p:spPr>
        <p:txBody>
          <a:bodyPr/>
          <a:lstStyle/>
          <a:p>
            <a:r>
              <a:rPr lang="en-GB" dirty="0"/>
              <a:t>More Advanced Techniques</a:t>
            </a:r>
          </a:p>
        </p:txBody>
      </p:sp>
      <p:pic>
        <p:nvPicPr>
          <p:cNvPr id="4" name="Content Placeholder 3">
            <a:extLst>
              <a:ext uri="{FF2B5EF4-FFF2-40B4-BE49-F238E27FC236}">
                <a16:creationId xmlns:a16="http://schemas.microsoft.com/office/drawing/2014/main" id="{1ACCE708-4F36-4AB1-893B-1A9D0A1E7539}"/>
              </a:ext>
            </a:extLst>
          </p:cNvPr>
          <p:cNvPicPr>
            <a:picLocks noGrp="1" noChangeAspect="1"/>
          </p:cNvPicPr>
          <p:nvPr>
            <p:ph idx="1"/>
          </p:nvPr>
        </p:nvPicPr>
        <p:blipFill>
          <a:blip r:embed="rId3"/>
          <a:stretch>
            <a:fillRect/>
          </a:stretch>
        </p:blipFill>
        <p:spPr>
          <a:xfrm>
            <a:off x="4625788" y="1979425"/>
            <a:ext cx="3266515" cy="4083144"/>
          </a:xfrm>
          <a:prstGeom prst="rect">
            <a:avLst/>
          </a:prstGeom>
        </p:spPr>
      </p:pic>
    </p:spTree>
    <p:extLst>
      <p:ext uri="{BB962C8B-B14F-4D97-AF65-F5344CB8AC3E}">
        <p14:creationId xmlns:p14="http://schemas.microsoft.com/office/powerpoint/2010/main" val="13937717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CodeGolf</Template>
  <TotalTime>4912</TotalTime>
  <Words>450</Words>
  <Application>Microsoft Office PowerPoint</Application>
  <PresentationFormat>Widescreen</PresentationFormat>
  <Paragraphs>102</Paragraphs>
  <Slides>12</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Welcome To York Code Dojo</vt:lpstr>
      <vt:lpstr>Agenda</vt:lpstr>
      <vt:lpstr>Code Dojo</vt:lpstr>
      <vt:lpstr>Tonight – Sudoku Solver</vt:lpstr>
      <vt:lpstr>Techniques</vt:lpstr>
      <vt:lpstr>Logic</vt:lpstr>
      <vt:lpstr>Single Position (7)</vt:lpstr>
      <vt:lpstr>Single Candidate </vt:lpstr>
      <vt:lpstr>More Advanced Techniques</vt:lpstr>
      <vt:lpstr>Ideas for getting started</vt:lpstr>
      <vt:lpstr>York Code Dojo – 2nd Wednesday</vt:lpstr>
      <vt:lpstr>York Developers</vt:lpstr>
    </vt:vector>
  </TitlesOfParts>
  <Company>Proactis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York Code Dojo</dc:title>
  <dc:creator>David Betteridge</dc:creator>
  <cp:lastModifiedBy>David Betteridge</cp:lastModifiedBy>
  <cp:revision>64</cp:revision>
  <dcterms:created xsi:type="dcterms:W3CDTF">2016-03-25T23:14:04Z</dcterms:created>
  <dcterms:modified xsi:type="dcterms:W3CDTF">2018-11-14T08:47:28Z</dcterms:modified>
</cp:coreProperties>
</file>