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3" r:id="rId4"/>
    <p:sldId id="264" r:id="rId5"/>
    <p:sldId id="266" r:id="rId6"/>
    <p:sldId id="265" r:id="rId7"/>
    <p:sldId id="262" r:id="rId8"/>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9" autoAdjust="0"/>
    <p:restoredTop sz="50452" autoAdjust="0"/>
  </p:normalViewPr>
  <p:slideViewPr>
    <p:cSldViewPr snapToGrid="0">
      <p:cViewPr varScale="1">
        <p:scale>
          <a:sx n="57" d="100"/>
          <a:sy n="57" d="100"/>
        </p:scale>
        <p:origin x="25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FB773726-3C10-4818-9970-B221DD7BDD81}" type="datetimeFigureOut">
              <a:rPr lang="en-GB" smtClean="0"/>
              <a:t>07/11/2017</a:t>
            </a:fld>
            <a:endParaRPr lang="en-GB"/>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59855E35-2792-42B5-AA9B-1CC1651621A6}" type="slidenum">
              <a:rPr lang="en-GB" smtClean="0"/>
              <a:t>‹#›</a:t>
            </a:fld>
            <a:endParaRPr lang="en-GB"/>
          </a:p>
        </p:txBody>
      </p:sp>
    </p:spTree>
    <p:extLst>
      <p:ext uri="{BB962C8B-B14F-4D97-AF65-F5344CB8AC3E}">
        <p14:creationId xmlns:p14="http://schemas.microsoft.com/office/powerpoint/2010/main" val="34482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1</a:t>
            </a:fld>
            <a:endParaRPr lang="en-GB"/>
          </a:p>
        </p:txBody>
      </p:sp>
    </p:spTree>
    <p:extLst>
      <p:ext uri="{BB962C8B-B14F-4D97-AF65-F5344CB8AC3E}">
        <p14:creationId xmlns:p14="http://schemas.microsoft.com/office/powerpoint/2010/main" val="130376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2</a:t>
            </a:fld>
            <a:endParaRPr lang="en-GB"/>
          </a:p>
        </p:txBody>
      </p:sp>
    </p:spTree>
    <p:extLst>
      <p:ext uri="{BB962C8B-B14F-4D97-AF65-F5344CB8AC3E}">
        <p14:creationId xmlns:p14="http://schemas.microsoft.com/office/powerpoint/2010/main" val="206082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been to a code dojo before?</a:t>
            </a:r>
          </a:p>
          <a:p>
            <a:endParaRPr lang="en-GB" dirty="0"/>
          </a:p>
          <a:p>
            <a:r>
              <a:rPr lang="en-GB" dirty="0"/>
              <a:t>What is the point?</a:t>
            </a:r>
          </a:p>
          <a:p>
            <a:endParaRPr lang="en-GB" dirty="0"/>
          </a:p>
          <a:p>
            <a:r>
              <a:rPr lang="en-GB" dirty="0"/>
              <a:t>It’s a place to practice coding safely.  By that we mean it doesn’t matter if you haven’t solved the problem by the end of the evening.  No one will judge you on it.  It’s a place to practice, learn and try out new things.</a:t>
            </a:r>
          </a:p>
          <a:p>
            <a:endParaRPr lang="en-GB" dirty="0"/>
          </a:p>
          <a:p>
            <a:r>
              <a:rPr lang="en-GB" dirty="0"/>
              <a:t>For example you could use a language you have never used before,  partner with someone new,  try a different approach to solving the problem.  You could add your own constraints;  like my functions won’t have more than three lines;  or I’m not going to use any IF statements.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also meant to be fun) It’s driving a car to work every day,  you might cover a lot of miles,  but if you are doing the same journey then does your driving ability really improve?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driving a car to work every day,  you might cover a lot of miles,  but if you are doing the same journey then does your driving ability really improve?</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3</a:t>
            </a:fld>
            <a:endParaRPr lang="en-GB"/>
          </a:p>
        </p:txBody>
      </p:sp>
    </p:spTree>
    <p:extLst>
      <p:ext uri="{BB962C8B-B14F-4D97-AF65-F5344CB8AC3E}">
        <p14:creationId xmlns:p14="http://schemas.microsoft.com/office/powerpoint/2010/main" val="3331825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Who has done TDD before?</a:t>
            </a:r>
          </a:p>
          <a:p>
            <a:endParaRPr lang="en-GB" dirty="0"/>
          </a:p>
          <a:p>
            <a:r>
              <a:rPr lang="en-GB" dirty="0"/>
              <a:t>Who knows what it is?</a:t>
            </a:r>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4</a:t>
            </a:fld>
            <a:endParaRPr lang="en-GB"/>
          </a:p>
        </p:txBody>
      </p:sp>
    </p:spTree>
    <p:extLst>
      <p:ext uri="{BB962C8B-B14F-4D97-AF65-F5344CB8AC3E}">
        <p14:creationId xmlns:p14="http://schemas.microsoft.com/office/powerpoint/2010/main" val="89917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Three stages</a:t>
            </a:r>
          </a:p>
          <a:p>
            <a:endParaRPr lang="en-GB" dirty="0"/>
          </a:p>
          <a:p>
            <a:r>
              <a:rPr lang="en-GB" dirty="0"/>
              <a:t>Write a failing test</a:t>
            </a:r>
          </a:p>
          <a:p>
            <a:endParaRPr lang="en-GB" dirty="0"/>
          </a:p>
          <a:p>
            <a:r>
              <a:rPr lang="en-GB" dirty="0"/>
              <a:t>Write the smallest amount of code to make that test pass</a:t>
            </a:r>
          </a:p>
          <a:p>
            <a:endParaRPr lang="en-GB" dirty="0"/>
          </a:p>
          <a:p>
            <a:r>
              <a:rPr lang="en-GB" dirty="0"/>
              <a:t>Refactor your code</a:t>
            </a:r>
          </a:p>
          <a:p>
            <a:endParaRPr lang="en-GB" dirty="0"/>
          </a:p>
          <a:p>
            <a:r>
              <a:rPr lang="en-GB" dirty="0"/>
              <a:t>Next test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 a demo if needed</a:t>
            </a:r>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5</a:t>
            </a:fld>
            <a:endParaRPr lang="en-GB"/>
          </a:p>
        </p:txBody>
      </p:sp>
    </p:spTree>
    <p:extLst>
      <p:ext uri="{BB962C8B-B14F-4D97-AF65-F5344CB8AC3E}">
        <p14:creationId xmlns:p14="http://schemas.microsoft.com/office/powerpoint/2010/main" val="3265560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 a program that has to convert one word into another word</a:t>
            </a:r>
          </a:p>
          <a:p>
            <a:endParaRPr lang="en-GB" dirty="0"/>
          </a:p>
          <a:p>
            <a:r>
              <a:rPr lang="en-GB" dirty="0"/>
              <a:t>Ruby -&gt; Code</a:t>
            </a:r>
          </a:p>
          <a:p>
            <a:r>
              <a:rPr lang="en-GB" dirty="0"/>
              <a:t>Lead -&gt; Gold</a:t>
            </a:r>
          </a:p>
          <a:p>
            <a:endParaRPr lang="en-GB" dirty="0"/>
          </a:p>
          <a:p>
            <a:endParaRPr lang="en-GB" dirty="0"/>
          </a:p>
          <a:p>
            <a:r>
              <a:rPr lang="en-GB" dirty="0"/>
              <a:t>You can only change one letter at a time</a:t>
            </a:r>
          </a:p>
          <a:p>
            <a:endParaRPr lang="en-GB" dirty="0"/>
          </a:p>
          <a:p>
            <a:r>
              <a:rPr lang="en-GB" dirty="0"/>
              <a:t>There is a file of words available if you need it on the git hub site</a:t>
            </a:r>
          </a:p>
          <a:p>
            <a:endParaRPr lang="en-GB" dirty="0"/>
          </a:p>
          <a:p>
            <a:r>
              <a:rPr lang="en-GB" dirty="0"/>
              <a:t>What would be a good initial test?</a:t>
            </a:r>
          </a:p>
          <a:p>
            <a:endParaRPr lang="en-GB" dirty="0"/>
          </a:p>
          <a:p>
            <a:r>
              <a:rPr lang="en-GB" dirty="0"/>
              <a:t>And then what?</a:t>
            </a:r>
          </a:p>
          <a:p>
            <a:endParaRPr lang="en-GB" dirty="0"/>
          </a:p>
          <a:p>
            <a:r>
              <a:rPr lang="en-GB" dirty="0"/>
              <a:t>Can your program produce the shortest possible chain?</a:t>
            </a:r>
          </a:p>
          <a:p>
            <a:endParaRPr lang="en-GB" dirty="0"/>
          </a:p>
          <a:p>
            <a:endParaRPr lang="en-GB" dirty="0"/>
          </a:p>
          <a:p>
            <a:r>
              <a:rPr lang="en-GB" dirty="0"/>
              <a:t>Don’t worry if your don’t get finished tonight – quality is more important!</a:t>
            </a:r>
          </a:p>
          <a:p>
            <a:endParaRPr lang="en-GB" dirty="0"/>
          </a:p>
          <a:p>
            <a:endParaRPr lang="en-GB" dirty="0"/>
          </a:p>
        </p:txBody>
      </p:sp>
      <p:sp>
        <p:nvSpPr>
          <p:cNvPr id="4" name="Slide Number Placeholder 3"/>
          <p:cNvSpPr>
            <a:spLocks noGrp="1"/>
          </p:cNvSpPr>
          <p:nvPr>
            <p:ph type="sldNum" sz="quarter" idx="10"/>
          </p:nvPr>
        </p:nvSpPr>
        <p:spPr/>
        <p:txBody>
          <a:bodyPr/>
          <a:lstStyle/>
          <a:p>
            <a:fld id="{59855E35-2792-42B5-AA9B-1CC1651621A6}" type="slidenum">
              <a:rPr lang="en-GB" smtClean="0"/>
              <a:t>6</a:t>
            </a:fld>
            <a:endParaRPr lang="en-GB"/>
          </a:p>
        </p:txBody>
      </p:sp>
    </p:spTree>
    <p:extLst>
      <p:ext uri="{BB962C8B-B14F-4D97-AF65-F5344CB8AC3E}">
        <p14:creationId xmlns:p14="http://schemas.microsoft.com/office/powerpoint/2010/main" val="1247342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baseline="0"/>
            </a:lvl1pPr>
          </a:lstStyle>
          <a:p>
            <a:endParaRPr lang="en-GB"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14606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392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4620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55118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8100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360557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168617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8401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221902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8C2DC95F-4758-45CC-8E65-674D23536E7F}" type="datetimeFigureOut">
              <a:rPr lang="en-GB" smtClean="0"/>
              <a:t>07/11/2017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D9A50FB-787D-4C8F-9581-D356BA01909D}" type="slidenum">
              <a:rPr lang="en-GB" smtClean="0"/>
              <a:t>‹#›</a:t>
            </a:fld>
            <a:endParaRPr lang="en-GB"/>
          </a:p>
        </p:txBody>
      </p:sp>
    </p:spTree>
    <p:extLst>
      <p:ext uri="{BB962C8B-B14F-4D97-AF65-F5344CB8AC3E}">
        <p14:creationId xmlns:p14="http://schemas.microsoft.com/office/powerpoint/2010/main" val="43642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5400000">
            <a:off x="-2894402" y="2894402"/>
            <a:ext cx="6858000" cy="1069196"/>
          </a:xfrm>
          <a:prstGeom prst="rect">
            <a:avLst/>
          </a:prstGeom>
        </p:spPr>
      </p:pic>
    </p:spTree>
    <p:extLst>
      <p:ext uri="{BB962C8B-B14F-4D97-AF65-F5344CB8AC3E}">
        <p14:creationId xmlns:p14="http://schemas.microsoft.com/office/powerpoint/2010/main" val="217097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chnologyconversations.com/2014/09/30/test-driven-development-td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Welcome To York Code Dojo</a:t>
            </a:r>
          </a:p>
        </p:txBody>
      </p:sp>
      <p:sp>
        <p:nvSpPr>
          <p:cNvPr id="3" name="Subtitle 2"/>
          <p:cNvSpPr>
            <a:spLocks noGrp="1"/>
          </p:cNvSpPr>
          <p:nvPr>
            <p:ph type="subTitle" idx="1"/>
          </p:nvPr>
        </p:nvSpPr>
        <p:spPr/>
        <p:txBody>
          <a:bodyPr/>
          <a:lstStyle/>
          <a:p>
            <a:r>
              <a:rPr lang="en-GB" dirty="0"/>
              <a:t>David Betteridge</a:t>
            </a:r>
          </a:p>
          <a:p>
            <a:r>
              <a:rPr lang="en-GB" dirty="0"/>
              <a:t>Yorkdevelopers.org</a:t>
            </a:r>
          </a:p>
          <a:p>
            <a:r>
              <a:rPr lang="en-GB" dirty="0"/>
              <a:t>@</a:t>
            </a:r>
            <a:r>
              <a:rPr lang="en-GB" dirty="0" err="1"/>
              <a:t>yorkdevelopers</a:t>
            </a:r>
            <a:endParaRPr lang="en-GB" dirty="0"/>
          </a:p>
          <a:p>
            <a:r>
              <a:rPr lang="en-GB" dirty="0"/>
              <a:t>@</a:t>
            </a:r>
            <a:r>
              <a:rPr lang="en-GB" dirty="0" err="1"/>
              <a:t>yorkcodedojo</a:t>
            </a:r>
            <a:endParaRPr lang="en-GB" dirty="0"/>
          </a:p>
        </p:txBody>
      </p:sp>
    </p:spTree>
    <p:extLst>
      <p:ext uri="{BB962C8B-B14F-4D97-AF65-F5344CB8AC3E}">
        <p14:creationId xmlns:p14="http://schemas.microsoft.com/office/powerpoint/2010/main" val="396347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Agenda</a:t>
            </a:r>
          </a:p>
        </p:txBody>
      </p:sp>
      <p:sp>
        <p:nvSpPr>
          <p:cNvPr id="3" name="Content Placeholder 2"/>
          <p:cNvSpPr>
            <a:spLocks noGrp="1"/>
          </p:cNvSpPr>
          <p:nvPr>
            <p:ph idx="1"/>
          </p:nvPr>
        </p:nvSpPr>
        <p:spPr>
          <a:xfrm>
            <a:off x="1343608" y="1825625"/>
            <a:ext cx="10010192" cy="4351338"/>
          </a:xfrm>
        </p:spPr>
        <p:txBody>
          <a:bodyPr/>
          <a:lstStyle/>
          <a:p>
            <a:r>
              <a:rPr lang="en-GB" dirty="0"/>
              <a:t>Quick Introduction</a:t>
            </a:r>
          </a:p>
          <a:p>
            <a:endParaRPr lang="en-GB" dirty="0"/>
          </a:p>
          <a:p>
            <a:r>
              <a:rPr lang="en-GB" dirty="0"/>
              <a:t>Explain the problem</a:t>
            </a:r>
          </a:p>
          <a:p>
            <a:endParaRPr lang="en-GB" dirty="0"/>
          </a:p>
          <a:p>
            <a:r>
              <a:rPr lang="en-GB" dirty="0"/>
              <a:t>Work in pairs till 8.45pm</a:t>
            </a:r>
          </a:p>
          <a:p>
            <a:endParaRPr lang="en-GB" dirty="0"/>
          </a:p>
          <a:p>
            <a:r>
              <a:rPr lang="en-GB" dirty="0"/>
              <a:t>Opportunity to show off solutions</a:t>
            </a:r>
          </a:p>
          <a:p>
            <a:endParaRPr lang="en-GB" dirty="0"/>
          </a:p>
          <a:p>
            <a:r>
              <a:rPr lang="en-GB" dirty="0"/>
              <a:t>Pub about 9pm</a:t>
            </a:r>
          </a:p>
          <a:p>
            <a:endParaRPr lang="en-GB" dirty="0"/>
          </a:p>
          <a:p>
            <a:endParaRPr lang="en-GB" dirty="0"/>
          </a:p>
        </p:txBody>
      </p:sp>
    </p:spTree>
    <p:extLst>
      <p:ext uri="{BB962C8B-B14F-4D97-AF65-F5344CB8AC3E}">
        <p14:creationId xmlns:p14="http://schemas.microsoft.com/office/powerpoint/2010/main" val="98754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Code Dojo</a:t>
            </a:r>
          </a:p>
        </p:txBody>
      </p:sp>
      <p:sp>
        <p:nvSpPr>
          <p:cNvPr id="3" name="Content Placeholder 2"/>
          <p:cNvSpPr>
            <a:spLocks noGrp="1"/>
          </p:cNvSpPr>
          <p:nvPr>
            <p:ph idx="1"/>
          </p:nvPr>
        </p:nvSpPr>
        <p:spPr>
          <a:xfrm>
            <a:off x="1343608" y="1825625"/>
            <a:ext cx="10010192" cy="4351338"/>
          </a:xfrm>
        </p:spPr>
        <p:txBody>
          <a:bodyPr/>
          <a:lstStyle/>
          <a:p>
            <a:endParaRPr lang="en-GB" dirty="0"/>
          </a:p>
          <a:p>
            <a:endParaRPr lang="en-GB" dirty="0"/>
          </a:p>
          <a:p>
            <a:endParaRPr lang="en-GB" dirty="0"/>
          </a:p>
        </p:txBody>
      </p:sp>
      <p:pic>
        <p:nvPicPr>
          <p:cNvPr id="7" name="Picture 6">
            <a:extLst>
              <a:ext uri="{FF2B5EF4-FFF2-40B4-BE49-F238E27FC236}">
                <a16:creationId xmlns:a16="http://schemas.microsoft.com/office/drawing/2014/main" id="{FC6FDD09-B978-4072-A2D8-0D3AD33EDD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476" y="1490135"/>
            <a:ext cx="7736650" cy="4351866"/>
          </a:xfrm>
          <a:prstGeom prst="rect">
            <a:avLst/>
          </a:prstGeom>
        </p:spPr>
      </p:pic>
    </p:spTree>
    <p:extLst>
      <p:ext uri="{BB962C8B-B14F-4D97-AF65-F5344CB8AC3E}">
        <p14:creationId xmlns:p14="http://schemas.microsoft.com/office/powerpoint/2010/main" val="4286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Test Driven Development (TDD)</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sp>
        <p:nvSpPr>
          <p:cNvPr id="4" name="TextBox 3">
            <a:extLst>
              <a:ext uri="{FF2B5EF4-FFF2-40B4-BE49-F238E27FC236}">
                <a16:creationId xmlns:a16="http://schemas.microsoft.com/office/drawing/2014/main" id="{59215B13-2D46-488A-BFD1-D64F7A95460F}"/>
              </a:ext>
            </a:extLst>
          </p:cNvPr>
          <p:cNvSpPr txBox="1"/>
          <p:nvPr/>
        </p:nvSpPr>
        <p:spPr>
          <a:xfrm>
            <a:off x="2438400" y="1687513"/>
            <a:ext cx="8585200" cy="4031873"/>
          </a:xfrm>
          <a:prstGeom prst="rect">
            <a:avLst/>
          </a:prstGeom>
          <a:noFill/>
        </p:spPr>
        <p:txBody>
          <a:bodyPr wrap="square" rtlCol="0">
            <a:spAutoFit/>
          </a:bodyPr>
          <a:lstStyle/>
          <a:p>
            <a:r>
              <a:rPr lang="en-GB" sz="3200" dirty="0">
                <a:hlinkClick r:id="rId3"/>
              </a:rPr>
              <a:t>Test-driven development (TDD)</a:t>
            </a:r>
            <a:r>
              <a:rPr lang="en-GB" sz="3200" dirty="0"/>
              <a:t> is a software development process that relies on the repetition of a very short development cycle: first the developer writes an (initially failing) automated test case that defines a desired improvement or new function, then produces the minimum amount of code to pass that test, and finally refactors the new code to acceptable standards.</a:t>
            </a:r>
          </a:p>
        </p:txBody>
      </p:sp>
    </p:spTree>
    <p:extLst>
      <p:ext uri="{BB962C8B-B14F-4D97-AF65-F5344CB8AC3E}">
        <p14:creationId xmlns:p14="http://schemas.microsoft.com/office/powerpoint/2010/main" val="258342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Tonight – Test Driven Development (TDD)</a:t>
            </a:r>
          </a:p>
        </p:txBody>
      </p:sp>
      <p:sp>
        <p:nvSpPr>
          <p:cNvPr id="3" name="Content Placeholder 2"/>
          <p:cNvSpPr>
            <a:spLocks noGrp="1"/>
          </p:cNvSpPr>
          <p:nvPr>
            <p:ph idx="1"/>
          </p:nvPr>
        </p:nvSpPr>
        <p:spPr>
          <a:xfrm>
            <a:off x="1343608" y="1825625"/>
            <a:ext cx="10010192" cy="2390775"/>
          </a:xfrm>
        </p:spPr>
        <p:txBody>
          <a:bodyPr/>
          <a:lstStyle/>
          <a:p>
            <a:endParaRPr lang="en-GB" dirty="0"/>
          </a:p>
          <a:p>
            <a:endParaRPr lang="en-GB" dirty="0"/>
          </a:p>
          <a:p>
            <a:endParaRPr lang="en-GB" dirty="0"/>
          </a:p>
        </p:txBody>
      </p:sp>
      <p:pic>
        <p:nvPicPr>
          <p:cNvPr id="1026" name="Picture 2" descr="Image result for tdd">
            <a:extLst>
              <a:ext uri="{FF2B5EF4-FFF2-40B4-BE49-F238E27FC236}">
                <a16:creationId xmlns:a16="http://schemas.microsoft.com/office/drawing/2014/main" id="{33A784BB-1293-4A86-BF67-8BDDA4955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3813" y="1657350"/>
            <a:ext cx="5462587" cy="427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20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Word Chains</a:t>
            </a:r>
          </a:p>
        </p:txBody>
      </p:sp>
      <p:sp>
        <p:nvSpPr>
          <p:cNvPr id="3" name="Content Placeholder 2"/>
          <p:cNvSpPr>
            <a:spLocks noGrp="1"/>
          </p:cNvSpPr>
          <p:nvPr>
            <p:ph idx="1"/>
          </p:nvPr>
        </p:nvSpPr>
        <p:spPr>
          <a:xfrm>
            <a:off x="1343608" y="1825625"/>
            <a:ext cx="10010192" cy="4439708"/>
          </a:xfrm>
        </p:spPr>
        <p:txBody>
          <a:bodyPr/>
          <a:lstStyle/>
          <a:p>
            <a:endParaRPr lang="en-GB" dirty="0"/>
          </a:p>
          <a:p>
            <a:endParaRPr lang="en-GB" dirty="0"/>
          </a:p>
          <a:p>
            <a:endParaRPr lang="en-GB" dirty="0"/>
          </a:p>
        </p:txBody>
      </p:sp>
      <p:sp>
        <p:nvSpPr>
          <p:cNvPr id="5" name="TextBox 4">
            <a:extLst>
              <a:ext uri="{FF2B5EF4-FFF2-40B4-BE49-F238E27FC236}">
                <a16:creationId xmlns:a16="http://schemas.microsoft.com/office/drawing/2014/main" id="{7EF03643-1149-4D5C-884B-889AB370F629}"/>
              </a:ext>
            </a:extLst>
          </p:cNvPr>
          <p:cNvSpPr txBox="1"/>
          <p:nvPr/>
        </p:nvSpPr>
        <p:spPr>
          <a:xfrm>
            <a:off x="1896533" y="1825625"/>
            <a:ext cx="8398934" cy="646331"/>
          </a:xfrm>
          <a:prstGeom prst="rect">
            <a:avLst/>
          </a:prstGeom>
          <a:noFill/>
        </p:spPr>
        <p:txBody>
          <a:bodyPr wrap="square" rtlCol="0">
            <a:spAutoFit/>
          </a:bodyPr>
          <a:lstStyle/>
          <a:p>
            <a:endParaRPr lang="en-GB" dirty="0"/>
          </a:p>
          <a:p>
            <a:endParaRPr lang="en-GB" dirty="0"/>
          </a:p>
        </p:txBody>
      </p:sp>
      <p:pic>
        <p:nvPicPr>
          <p:cNvPr id="4" name="Picture 3">
            <a:extLst>
              <a:ext uri="{FF2B5EF4-FFF2-40B4-BE49-F238E27FC236}">
                <a16:creationId xmlns:a16="http://schemas.microsoft.com/office/drawing/2014/main" id="{C1CB1096-7AAC-40C1-BCCB-C2DDFA98EC10}"/>
              </a:ext>
            </a:extLst>
          </p:cNvPr>
          <p:cNvPicPr>
            <a:picLocks noChangeAspect="1"/>
          </p:cNvPicPr>
          <p:nvPr/>
        </p:nvPicPr>
        <p:blipFill>
          <a:blip r:embed="rId3"/>
          <a:stretch>
            <a:fillRect/>
          </a:stretch>
        </p:blipFill>
        <p:spPr>
          <a:xfrm>
            <a:off x="1896533" y="2471956"/>
            <a:ext cx="9283517" cy="2134969"/>
          </a:xfrm>
          <a:prstGeom prst="rect">
            <a:avLst/>
          </a:prstGeom>
        </p:spPr>
      </p:pic>
    </p:spTree>
    <p:extLst>
      <p:ext uri="{BB962C8B-B14F-4D97-AF65-F5344CB8AC3E}">
        <p14:creationId xmlns:p14="http://schemas.microsoft.com/office/powerpoint/2010/main" val="1007122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906" y="365125"/>
            <a:ext cx="10077893" cy="1325563"/>
          </a:xfrm>
        </p:spPr>
        <p:txBody>
          <a:bodyPr/>
          <a:lstStyle/>
          <a:p>
            <a:r>
              <a:rPr lang="en-GB" dirty="0"/>
              <a:t>York Developers</a:t>
            </a:r>
          </a:p>
        </p:txBody>
      </p:sp>
      <p:sp>
        <p:nvSpPr>
          <p:cNvPr id="3" name="Content Placeholder 2"/>
          <p:cNvSpPr>
            <a:spLocks noGrp="1"/>
          </p:cNvSpPr>
          <p:nvPr>
            <p:ph idx="1"/>
          </p:nvPr>
        </p:nvSpPr>
        <p:spPr>
          <a:xfrm>
            <a:off x="1424762" y="1825625"/>
            <a:ext cx="9929037" cy="4351338"/>
          </a:xfrm>
        </p:spPr>
        <p:txBody>
          <a:bodyPr/>
          <a:lstStyle/>
          <a:p>
            <a:endParaRPr lang="en-GB" dirty="0"/>
          </a:p>
          <a:p>
            <a:r>
              <a:rPr lang="en-GB" dirty="0"/>
              <a:t>Games Developers  (Last Thursday of the month)</a:t>
            </a:r>
          </a:p>
          <a:p>
            <a:endParaRPr lang="en-GB" dirty="0"/>
          </a:p>
          <a:p>
            <a:r>
              <a:rPr lang="en-GB" dirty="0"/>
              <a:t>Code and Coffee (Monday and Wednesday mornings)</a:t>
            </a:r>
          </a:p>
          <a:p>
            <a:endParaRPr lang="en-GB" dirty="0"/>
          </a:p>
          <a:p>
            <a:r>
              <a:rPr lang="en-GB" dirty="0"/>
              <a:t>Agile York (3</a:t>
            </a:r>
            <a:r>
              <a:rPr lang="en-GB" baseline="30000" dirty="0"/>
              <a:t>rd</a:t>
            </a:r>
            <a:r>
              <a:rPr lang="en-GB" dirty="0"/>
              <a:t> Wednesday of the month)</a:t>
            </a:r>
          </a:p>
          <a:p>
            <a:endParaRPr lang="en-GB" dirty="0"/>
          </a:p>
          <a:p>
            <a:r>
              <a:rPr lang="en-GB" dirty="0"/>
              <a:t>Dot Net York</a:t>
            </a:r>
          </a:p>
          <a:p>
            <a:endParaRPr lang="en-GB" dirty="0"/>
          </a:p>
          <a:p>
            <a:endParaRPr lang="en-GB" dirty="0"/>
          </a:p>
        </p:txBody>
      </p:sp>
    </p:spTree>
    <p:extLst>
      <p:ext uri="{BB962C8B-B14F-4D97-AF65-F5344CB8AC3E}">
        <p14:creationId xmlns:p14="http://schemas.microsoft.com/office/powerpoint/2010/main" val="276896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CodeGolf</Template>
  <TotalTime>3947</TotalTime>
  <Words>404</Words>
  <Application>Microsoft Office PowerPoint</Application>
  <PresentationFormat>Widescreen</PresentationFormat>
  <Paragraphs>84</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Welcome To York Code Dojo</vt:lpstr>
      <vt:lpstr>Agenda</vt:lpstr>
      <vt:lpstr>Code Dojo</vt:lpstr>
      <vt:lpstr>Tonight – Test Driven Development (TDD)</vt:lpstr>
      <vt:lpstr>Tonight – Test Driven Development (TDD)</vt:lpstr>
      <vt:lpstr>Word Chains</vt:lpstr>
      <vt:lpstr>York Developers</vt:lpstr>
    </vt:vector>
  </TitlesOfParts>
  <Company>Proactis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York Code Dojo</dc:title>
  <dc:creator>David Betteridge</dc:creator>
  <cp:lastModifiedBy>David Betteridge</cp:lastModifiedBy>
  <cp:revision>48</cp:revision>
  <dcterms:created xsi:type="dcterms:W3CDTF">2016-03-25T23:14:04Z</dcterms:created>
  <dcterms:modified xsi:type="dcterms:W3CDTF">2017-11-07T21:56:14Z</dcterms:modified>
</cp:coreProperties>
</file>