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sCodeDojo/TDDvsHac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42612" y="611313"/>
            <a:ext cx="329288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TDD</a:t>
            </a:r>
            <a:endParaRPr lang="en-US" sz="138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638" y="4528773"/>
            <a:ext cx="598593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Hacking</a:t>
            </a:r>
            <a:endParaRPr lang="en-US" sz="138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Swap with another pair</a:t>
            </a:r>
          </a:p>
          <a:p>
            <a:r>
              <a:rPr lang="en-GB" dirty="0" smtClean="0"/>
              <a:t>Give a mark out of ten for each of:</a:t>
            </a:r>
          </a:p>
          <a:p>
            <a:pPr lvl="1"/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Quality</a:t>
            </a:r>
          </a:p>
          <a:p>
            <a:pPr lvl="1"/>
            <a:r>
              <a:rPr lang="en-GB" dirty="0" smtClean="0"/>
              <a:t>Maintainability</a:t>
            </a:r>
          </a:p>
          <a:p>
            <a:r>
              <a:rPr lang="en-GB" dirty="0" smtClean="0"/>
              <a:t>Scores will be aggregated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Solutions here: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https://github.com/LeedsCodeDojo/TDDvsHacking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Functional vs OO</a:t>
            </a:r>
          </a:p>
          <a:p>
            <a:pPr marL="0" indent="0">
              <a:buNone/>
            </a:pPr>
            <a:r>
              <a:rPr lang="en-GB" dirty="0" smtClean="0"/>
              <a:t>Tuesday 25</a:t>
            </a:r>
            <a:r>
              <a:rPr lang="en-GB" baseline="30000" dirty="0" smtClean="0"/>
              <a:t>th</a:t>
            </a:r>
            <a:r>
              <a:rPr lang="en-GB" dirty="0" smtClean="0"/>
              <a:t> April</a:t>
            </a:r>
          </a:p>
          <a:p>
            <a:pPr marL="0" indent="0">
              <a:buNone/>
            </a:pPr>
            <a:r>
              <a:rPr lang="en-GB" dirty="0" smtClean="0"/>
              <a:t>Tech//Connect @ Leeds Digital Festival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No session on Wed 3</a:t>
            </a:r>
            <a:r>
              <a:rPr lang="en-GB" b="1" baseline="30000" dirty="0" smtClean="0"/>
              <a:t>rd</a:t>
            </a:r>
            <a:r>
              <a:rPr lang="en-GB" b="1" dirty="0" smtClean="0"/>
              <a:t> May!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pic>
        <p:nvPicPr>
          <p:cNvPr id="2050" name="Picture 2" descr="Image result for td red green ref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14" y="1597382"/>
            <a:ext cx="5741372" cy="487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Uncle Bob </a:t>
            </a:r>
            <a:r>
              <a:rPr lang="en-GB" dirty="0"/>
              <a:t>M</a:t>
            </a:r>
            <a:r>
              <a:rPr lang="en-GB" dirty="0" smtClean="0"/>
              <a:t>artin’s Three Laws of TDD:</a:t>
            </a:r>
          </a:p>
          <a:p>
            <a:pPr marL="0" indent="0">
              <a:buNone/>
            </a:pPr>
            <a:r>
              <a:rPr lang="en-GB" b="1" dirty="0" smtClean="0"/>
              <a:t>1) You may not write production code until you have written a failing unit test.</a:t>
            </a:r>
          </a:p>
          <a:p>
            <a:pPr marL="0" indent="0">
              <a:buNone/>
            </a:pPr>
            <a:r>
              <a:rPr lang="en-GB" dirty="0" smtClean="0"/>
              <a:t>2) You may not write more of a unit test than is sufficient to fail, and not compiling is failing.</a:t>
            </a:r>
          </a:p>
          <a:p>
            <a:pPr marL="0" indent="0">
              <a:buNone/>
            </a:pPr>
            <a:r>
              <a:rPr lang="en-GB" b="1" dirty="0" smtClean="0"/>
              <a:t>3) You may not write more production code than is sufficient to pass the currently failing test.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Hacking?</a:t>
            </a:r>
            <a:endParaRPr lang="en-GB" dirty="0"/>
          </a:p>
        </p:txBody>
      </p:sp>
      <p:pic>
        <p:nvPicPr>
          <p:cNvPr id="3074" name="Picture 2" descr="Image result for no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4" y="1962246"/>
            <a:ext cx="52387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Everyone loves TDD..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“..it has become infeasible (…) for a software developer to consider himself ‘professional’ if he does not practice test driven development.”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Uncle Bob Martin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“Test-first fundamentalism is like abstinence-only sex </a:t>
            </a:r>
            <a:r>
              <a:rPr lang="en-GB" dirty="0" err="1" smtClean="0"/>
              <a:t>ed</a:t>
            </a:r>
            <a:r>
              <a:rPr lang="en-GB" dirty="0" smtClean="0"/>
              <a:t>: An unrealistic, ineffective morality campaign for self-loathing and shaming.”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DHH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Split into groups: TDD &amp; Hacking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 following </a:t>
            </a:r>
            <a:r>
              <a:rPr lang="en-GB" b="1" dirty="0" smtClean="0"/>
              <a:t>the rules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b="1" dirty="0" smtClean="0"/>
              <a:t>TDD</a:t>
            </a:r>
          </a:p>
          <a:p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follow Red/Green/Refactor</a:t>
            </a:r>
          </a:p>
          <a:p>
            <a:pPr lvl="1"/>
            <a:r>
              <a:rPr lang="en-GB" dirty="0" smtClean="0"/>
              <a:t>Each step is mandatory every cycle.  Including refactor!</a:t>
            </a:r>
          </a:p>
          <a:p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follow Uncle Bob’s Three Rules of TDD</a:t>
            </a:r>
          </a:p>
          <a:p>
            <a:pPr lvl="1"/>
            <a:r>
              <a:rPr lang="en-GB" dirty="0" smtClean="0"/>
              <a:t>No code without a failing test</a:t>
            </a:r>
          </a:p>
          <a:p>
            <a:pPr lvl="1"/>
            <a:r>
              <a:rPr lang="en-GB" dirty="0" smtClean="0"/>
              <a:t>Only as much code as needed to make the test pass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7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b="1" dirty="0" smtClean="0"/>
              <a:t>Hacking</a:t>
            </a:r>
          </a:p>
          <a:p>
            <a:r>
              <a:rPr lang="en-GB" dirty="0" smtClean="0"/>
              <a:t>No testing</a:t>
            </a:r>
          </a:p>
          <a:p>
            <a:pPr lvl="1"/>
            <a:r>
              <a:rPr lang="en-GB" dirty="0" smtClean="0"/>
              <a:t>You can run the program </a:t>
            </a:r>
            <a:r>
              <a:rPr lang="en-GB" b="1" dirty="0" smtClean="0"/>
              <a:t>once per use case </a:t>
            </a:r>
            <a:r>
              <a:rPr lang="en-GB" dirty="0" smtClean="0"/>
              <a:t>implemented to check that use case.</a:t>
            </a:r>
          </a:p>
          <a:p>
            <a:r>
              <a:rPr lang="en-GB" dirty="0" smtClean="0"/>
              <a:t>No static analysis</a:t>
            </a:r>
          </a:p>
          <a:p>
            <a:pPr lvl="1"/>
            <a:r>
              <a:rPr lang="en-GB" dirty="0" smtClean="0"/>
              <a:t>Compiling is OK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5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Points will be deducted for breaking the rules!</a:t>
            </a:r>
          </a:p>
          <a:p>
            <a:r>
              <a:rPr lang="en-GB" dirty="0" smtClean="0"/>
              <a:t>Multiple breaks will result in DISQUALIFICATION!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3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 is TDD?</vt:lpstr>
      <vt:lpstr>What is TDD?</vt:lpstr>
      <vt:lpstr>What is Hacking?</vt:lpstr>
      <vt:lpstr>Everyone loves TDD.. ?</vt:lpstr>
      <vt:lpstr>Time for SCIENCE!</vt:lpstr>
      <vt:lpstr>The Rules</vt:lpstr>
      <vt:lpstr>The Rules</vt:lpstr>
      <vt:lpstr>The Rules</vt:lpstr>
      <vt:lpstr>The Problem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6</cp:revision>
  <dcterms:created xsi:type="dcterms:W3CDTF">2017-04-05T12:54:34Z</dcterms:created>
  <dcterms:modified xsi:type="dcterms:W3CDTF">2017-04-05T16:08:59Z</dcterms:modified>
</cp:coreProperties>
</file>