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81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33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5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40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4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5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7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9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30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7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5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902D-3F9D-46DE-94C4-1165B3867D33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1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sherove.com/tdd-kata-1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dsCodeDojo/TDDvsHack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Image result for vs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0259"/>
            <a:ext cx="12274377" cy="818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7881" y="1122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42612" y="611313"/>
            <a:ext cx="329288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1905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TDD</a:t>
            </a:r>
            <a:endParaRPr lang="en-US" sz="13800" b="1" cap="none" spc="0" dirty="0">
              <a:ln w="1905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6638" y="4528773"/>
            <a:ext cx="598593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1905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Hacking</a:t>
            </a:r>
            <a:endParaRPr lang="en-US" sz="13800" b="1" cap="none" spc="0" dirty="0">
              <a:ln w="1905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3975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Based on Roy </a:t>
            </a:r>
            <a:r>
              <a:rPr lang="en-GB" dirty="0" err="1" smtClean="0"/>
              <a:t>Osherove’s</a:t>
            </a:r>
            <a:r>
              <a:rPr lang="en-GB" dirty="0" smtClean="0"/>
              <a:t> String Calculator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http://osherove.com/tdd-kata-1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See handouts.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64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08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Scoring the 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Swap </a:t>
            </a:r>
            <a:r>
              <a:rPr lang="en-GB" smtClean="0"/>
              <a:t>with </a:t>
            </a:r>
            <a:r>
              <a:rPr lang="en-GB" smtClean="0"/>
              <a:t>a pair </a:t>
            </a:r>
            <a:r>
              <a:rPr lang="en-GB" dirty="0" smtClean="0"/>
              <a:t>in the other group</a:t>
            </a:r>
            <a:endParaRPr lang="en-GB" dirty="0" smtClean="0"/>
          </a:p>
          <a:p>
            <a:r>
              <a:rPr lang="en-GB" dirty="0" smtClean="0"/>
              <a:t>Give a mark out of ten for each of:</a:t>
            </a:r>
          </a:p>
          <a:p>
            <a:pPr lvl="1"/>
            <a:r>
              <a:rPr lang="en-GB" dirty="0" smtClean="0"/>
              <a:t>Completeness (Use cases implemented, even if problems)</a:t>
            </a:r>
          </a:p>
          <a:p>
            <a:pPr lvl="1"/>
            <a:r>
              <a:rPr lang="en-GB" dirty="0" smtClean="0"/>
              <a:t>Maintainability (use your judgement..)</a:t>
            </a:r>
          </a:p>
          <a:p>
            <a:r>
              <a:rPr lang="en-GB" dirty="0" smtClean="0"/>
              <a:t>Deduct marks for:</a:t>
            </a:r>
          </a:p>
          <a:p>
            <a:pPr lvl="1"/>
            <a:r>
              <a:rPr lang="en-GB" dirty="0"/>
              <a:t>Quality (Test some cases</a:t>
            </a:r>
            <a:r>
              <a:rPr lang="en-GB" dirty="0" smtClean="0"/>
              <a:t>!) - deduct </a:t>
            </a:r>
            <a:r>
              <a:rPr lang="en-GB" dirty="0"/>
              <a:t>a point for each defect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Scores will be aggregated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See handouts for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18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638743"/>
            <a:ext cx="12192000" cy="8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3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Remember!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Solutions here:</a:t>
            </a: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https://github.com/LeedsCodeDojo/TDDvsHacking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Next Dojo:</a:t>
            </a:r>
          </a:p>
          <a:p>
            <a:pPr marL="0" indent="0">
              <a:buNone/>
            </a:pPr>
            <a:r>
              <a:rPr lang="en-GB" dirty="0" smtClean="0"/>
              <a:t>Functional vs OO</a:t>
            </a:r>
          </a:p>
          <a:p>
            <a:pPr marL="0" indent="0">
              <a:buNone/>
            </a:pPr>
            <a:r>
              <a:rPr lang="en-GB" dirty="0" smtClean="0"/>
              <a:t>Tuesday 25</a:t>
            </a:r>
            <a:r>
              <a:rPr lang="en-GB" baseline="30000" dirty="0" smtClean="0"/>
              <a:t>th</a:t>
            </a:r>
            <a:r>
              <a:rPr lang="en-GB" dirty="0" smtClean="0"/>
              <a:t> April</a:t>
            </a:r>
          </a:p>
          <a:p>
            <a:pPr marL="0" indent="0">
              <a:buNone/>
            </a:pPr>
            <a:r>
              <a:rPr lang="en-GB" dirty="0" smtClean="0"/>
              <a:t>Tech//Connect @ Leeds Digital Festival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No session on Wed 3</a:t>
            </a:r>
            <a:r>
              <a:rPr lang="en-GB" b="1" baseline="30000" dirty="0" smtClean="0"/>
              <a:t>rd</a:t>
            </a:r>
            <a:r>
              <a:rPr lang="en-GB" b="1" dirty="0" smtClean="0"/>
              <a:t> May!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48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TDD?</a:t>
            </a:r>
            <a:endParaRPr lang="en-GB" dirty="0"/>
          </a:p>
        </p:txBody>
      </p:sp>
      <p:pic>
        <p:nvPicPr>
          <p:cNvPr id="2050" name="Picture 2" descr="Image result for td red green refa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314" y="1597382"/>
            <a:ext cx="5741372" cy="487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8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TDD?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Uncle Bob </a:t>
            </a:r>
            <a:r>
              <a:rPr lang="en-GB" dirty="0"/>
              <a:t>M</a:t>
            </a:r>
            <a:r>
              <a:rPr lang="en-GB" dirty="0" smtClean="0"/>
              <a:t>artin’s Three Laws of TDD:</a:t>
            </a:r>
          </a:p>
          <a:p>
            <a:pPr marL="0" indent="0">
              <a:buNone/>
            </a:pPr>
            <a:r>
              <a:rPr lang="en-GB" b="1" dirty="0" smtClean="0"/>
              <a:t>1) You may not write production code until you have written a failing unit test.</a:t>
            </a:r>
          </a:p>
          <a:p>
            <a:pPr marL="0" indent="0">
              <a:buNone/>
            </a:pPr>
            <a:r>
              <a:rPr lang="en-GB" dirty="0" smtClean="0"/>
              <a:t>2) You may not write more of a unit test than is sufficient to fail, and not compiling is failing.</a:t>
            </a:r>
          </a:p>
          <a:p>
            <a:pPr marL="0" indent="0">
              <a:buNone/>
            </a:pPr>
            <a:r>
              <a:rPr lang="en-GB" b="1" dirty="0" smtClean="0"/>
              <a:t>3) You may not write more production code than is sufficient to pass the currently failing test.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28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Hacking?</a:t>
            </a:r>
            <a:endParaRPr lang="en-GB" dirty="0"/>
          </a:p>
        </p:txBody>
      </p:sp>
      <p:pic>
        <p:nvPicPr>
          <p:cNvPr id="3074" name="Picture 2" descr="Image result for no 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4" y="1962246"/>
            <a:ext cx="523875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30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Everyone loves TDD..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“..it has become infeasible (…) for a software developer to consider himself ‘professional’ if he does not practice test driven development.”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Uncle Bob Martin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“Test-first fundamentalism is like abstinence-only sex </a:t>
            </a:r>
            <a:r>
              <a:rPr lang="en-GB" dirty="0" err="1" smtClean="0"/>
              <a:t>ed</a:t>
            </a:r>
            <a:r>
              <a:rPr lang="en-GB" dirty="0" smtClean="0"/>
              <a:t>: An unrealistic, ineffective morality campaign for self-loathing and shaming.”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DHH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33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for SCIENCE!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5710"/>
            <a:ext cx="4704184" cy="325022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Split into groups: TDD &amp; Hacking</a:t>
            </a:r>
          </a:p>
          <a:p>
            <a:pPr lvl="1"/>
            <a:r>
              <a:rPr lang="en-GB" dirty="0" smtClean="0"/>
              <a:t>Within each group, split into pairs</a:t>
            </a:r>
          </a:p>
          <a:p>
            <a:r>
              <a:rPr lang="en-GB" dirty="0" smtClean="0"/>
              <a:t>Solve a problem following </a:t>
            </a:r>
            <a:r>
              <a:rPr lang="en-GB" b="1" dirty="0" smtClean="0"/>
              <a:t>the rules</a:t>
            </a:r>
          </a:p>
          <a:p>
            <a:r>
              <a:rPr lang="en-GB" dirty="0" smtClean="0"/>
              <a:t>See, inconclusively, which approach is best*</a:t>
            </a:r>
          </a:p>
          <a:p>
            <a:endParaRPr lang="en-GB" dirty="0"/>
          </a:p>
        </p:txBody>
      </p:sp>
      <p:pic>
        <p:nvPicPr>
          <p:cNvPr id="5122" name="Picture 2" descr="Image result for experi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18" y="2163114"/>
            <a:ext cx="4963884" cy="331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48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600" b="1" dirty="0" smtClean="0"/>
              <a:t>TDD</a:t>
            </a:r>
          </a:p>
          <a:p>
            <a:r>
              <a:rPr lang="en-GB" dirty="0" smtClean="0"/>
              <a:t>You </a:t>
            </a:r>
            <a:r>
              <a:rPr lang="en-GB" b="1" dirty="0" smtClean="0"/>
              <a:t>must</a:t>
            </a:r>
            <a:r>
              <a:rPr lang="en-GB" dirty="0" smtClean="0"/>
              <a:t> follow Red/Green/Refactor</a:t>
            </a:r>
          </a:p>
          <a:p>
            <a:pPr lvl="1"/>
            <a:r>
              <a:rPr lang="en-GB" dirty="0" smtClean="0"/>
              <a:t>Each step is mandatory every cycle.  Including refactor!</a:t>
            </a:r>
          </a:p>
          <a:p>
            <a:r>
              <a:rPr lang="en-GB" dirty="0" smtClean="0"/>
              <a:t>You </a:t>
            </a:r>
            <a:r>
              <a:rPr lang="en-GB" b="1" dirty="0" smtClean="0"/>
              <a:t>must</a:t>
            </a:r>
            <a:r>
              <a:rPr lang="en-GB" dirty="0" smtClean="0"/>
              <a:t> follow Uncle Bob’s Three Rules of TDD</a:t>
            </a:r>
          </a:p>
          <a:p>
            <a:pPr lvl="1"/>
            <a:r>
              <a:rPr lang="en-GB" dirty="0" smtClean="0"/>
              <a:t>No code without a failing test</a:t>
            </a:r>
          </a:p>
          <a:p>
            <a:pPr lvl="1"/>
            <a:r>
              <a:rPr lang="en-GB" dirty="0" smtClean="0"/>
              <a:t>Only as much code as needed to make the test pass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78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600" b="1" dirty="0" smtClean="0"/>
              <a:t>Hacking</a:t>
            </a:r>
          </a:p>
          <a:p>
            <a:r>
              <a:rPr lang="en-GB" dirty="0" smtClean="0"/>
              <a:t>No testing</a:t>
            </a:r>
          </a:p>
          <a:p>
            <a:pPr lvl="1"/>
            <a:r>
              <a:rPr lang="en-GB" dirty="0" smtClean="0"/>
              <a:t>You can run the program </a:t>
            </a:r>
            <a:r>
              <a:rPr lang="en-GB" b="1" dirty="0" smtClean="0"/>
              <a:t>once per use case </a:t>
            </a:r>
            <a:r>
              <a:rPr lang="en-GB" dirty="0" smtClean="0"/>
              <a:t>implemented to check that use case.</a:t>
            </a:r>
          </a:p>
          <a:p>
            <a:r>
              <a:rPr lang="en-GB" dirty="0" smtClean="0"/>
              <a:t>No static analysis</a:t>
            </a:r>
          </a:p>
          <a:p>
            <a:pPr lvl="1"/>
            <a:r>
              <a:rPr lang="en-GB" dirty="0" smtClean="0"/>
              <a:t>Compiling is OK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52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Points will be deducted for breaking the rules!</a:t>
            </a:r>
          </a:p>
          <a:p>
            <a:r>
              <a:rPr lang="en-GB" dirty="0" smtClean="0"/>
              <a:t>Multiple breaks will result in DISQUALIFICATION!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Feel free to check other team's adherence to the rules and tell the teacher about any wrongdoing!</a:t>
            </a:r>
          </a:p>
        </p:txBody>
      </p:sp>
    </p:spTree>
    <p:extLst>
      <p:ext uri="{BB962C8B-B14F-4D97-AF65-F5344CB8AC3E}">
        <p14:creationId xmlns:p14="http://schemas.microsoft.com/office/powerpoint/2010/main" val="176034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389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What is TDD?</vt:lpstr>
      <vt:lpstr>What is TDD?</vt:lpstr>
      <vt:lpstr>What is Hacking?</vt:lpstr>
      <vt:lpstr>Everyone loves TDD.. ?</vt:lpstr>
      <vt:lpstr>Time for SCIENCE!</vt:lpstr>
      <vt:lpstr>The Rules</vt:lpstr>
      <vt:lpstr>The Rules</vt:lpstr>
      <vt:lpstr>The Rules</vt:lpstr>
      <vt:lpstr>The Problem</vt:lpstr>
      <vt:lpstr>Go!</vt:lpstr>
      <vt:lpstr>Scoring the solutions</vt:lpstr>
      <vt:lpstr>PowerPoint Presentation</vt:lpstr>
      <vt:lpstr>Remember!</vt:lpstr>
    </vt:vector>
  </TitlesOfParts>
  <Company>Callcredit Information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Crofton</dc:creator>
  <cp:lastModifiedBy>Grant Crofton</cp:lastModifiedBy>
  <cp:revision>10</cp:revision>
  <dcterms:created xsi:type="dcterms:W3CDTF">2017-04-05T12:54:34Z</dcterms:created>
  <dcterms:modified xsi:type="dcterms:W3CDTF">2017-04-05T16:36:17Z</dcterms:modified>
</cp:coreProperties>
</file>