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CFEFF4-2B8E-437D-89E4-692CFEC242ED}">
  <a:tblStyle styleId="{BBCFEFF4-2B8E-437D-89E4-692CFEC24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dc7df4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dc7df4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1e0b708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1e0b708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adc7df4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adc7df4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e0b708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1e0b708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e0b708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1e0b708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dc7df4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dc7df4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e0b708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1e0b708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adc7df4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adc7df4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1e0b708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1e0b708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e0b7086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1e0b708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1e0b708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1e0b708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e0b708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1e0b708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Success prediction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Amatic SC"/>
                <a:ea typeface="Amatic SC"/>
                <a:cs typeface="Amatic SC"/>
                <a:sym typeface="Amatic SC"/>
              </a:rPr>
              <a:t>Andy Quintuna &amp; Yujun Lu</a:t>
            </a:r>
            <a:endParaRPr sz="8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SVM-conclusion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SVM using L1, Linear kernel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0" y="1666875"/>
            <a:ext cx="22764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00" y="3427850"/>
            <a:ext cx="2202700" cy="16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7155" y="1666880"/>
            <a:ext cx="6536851" cy="30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with 3 different activation functions: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/>
              <a:t>Neural Network with different layers: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layers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/>
              <a:t>Neural Network with different transformations: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Polynomial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Hyperparameters: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iterations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Different C value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Network-conclusion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7625" y="11537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ReLu, hidden_layer_sizes=(5, 2)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900" y="292850"/>
            <a:ext cx="4095399" cy="28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025" y="3196944"/>
            <a:ext cx="4095401" cy="176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50" y="1617325"/>
            <a:ext cx="22193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700" y="3341200"/>
            <a:ext cx="21240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8625" y="1725350"/>
            <a:ext cx="1853425" cy="14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improvements: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and diverse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kernel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more </a:t>
            </a:r>
            <a:r>
              <a:rPr lang="en"/>
              <a:t>combination</a:t>
            </a:r>
            <a:r>
              <a:rPr lang="en"/>
              <a:t> of </a:t>
            </a:r>
            <a:r>
              <a:rPr lang="en"/>
              <a:t>transformations and hyperparameters. </a:t>
            </a:r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380150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{BBCFEFF4-2B8E-437D-89E4-692CFEC242ED}</a:tableStyleId>
              </a:tblPr>
              <a:tblGrid>
                <a:gridCol w="2413000"/>
                <a:gridCol w="2413000"/>
                <a:gridCol w="2413000"/>
              </a:tblGrid>
              <a:tr h="28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R^2 = 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0.374197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predict the game rating based on these features: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521200" y="2288400"/>
            <a:ext cx="3584700" cy="12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Rating </a:t>
            </a:r>
            <a:r>
              <a:rPr lang="en" sz="1300">
                <a:solidFill>
                  <a:schemeClr val="lt1"/>
                </a:solidFill>
              </a:rPr>
              <a:t>a game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&amp;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C</a:t>
            </a:r>
            <a:r>
              <a:rPr lang="en" sz="2300">
                <a:solidFill>
                  <a:schemeClr val="lt1"/>
                </a:solidFill>
              </a:rPr>
              <a:t>lassify </a:t>
            </a:r>
            <a:r>
              <a:rPr lang="en" sz="1300">
                <a:solidFill>
                  <a:schemeClr val="lt1"/>
                </a:solidFill>
              </a:rPr>
              <a:t>it to success or failure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58450" y="3226250"/>
            <a:ext cx="11496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maximum score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489250" y="4055075"/>
            <a:ext cx="11496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amount of gamers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826950" y="4055075"/>
            <a:ext cx="13887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Game leaderboard ratio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67763" y="4055075"/>
            <a:ext cx="14679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percentage of gamers who 100% completed the game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187800" y="4055075"/>
            <a:ext cx="13887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minimum completion time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676100" y="3226250"/>
            <a:ext cx="14679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maximum completion time. 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58450" y="1908125"/>
            <a:ext cx="11496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price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113775" y="1855550"/>
            <a:ext cx="11496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Publisher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408050" y="1040700"/>
            <a:ext cx="11496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maximum score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317100" y="1040700"/>
            <a:ext cx="1149600" cy="909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770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rating of a game is higher than 2.5/5.0, it is a successful game!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3" y="1657013"/>
            <a:ext cx="8724275" cy="24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850"/>
            <a:ext cx="8520601" cy="48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202124"/>
                </a:solidFill>
              </a:rPr>
              <a:t>Linear Regression</a:t>
            </a:r>
            <a:endParaRPr sz="3600">
              <a:solidFill>
                <a:srgbClr val="202124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9325" y="16934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Transformation: Polynomial Transformation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Training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283375" y="2224050"/>
            <a:ext cx="249600" cy="34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02124"/>
                </a:solidFill>
              </a:rPr>
              <a:t>Linear Regression</a:t>
            </a:r>
            <a:endParaRPr sz="36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" y="1128700"/>
            <a:ext cx="3342350" cy="238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50" y="3718250"/>
            <a:ext cx="4839600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λ-&gt;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1e-10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1.66e-09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1.78e-08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4.64e-07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7.74e-06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92.12508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92.12508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92.12506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92.12483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92.12094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Set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24.91391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24.91391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24.91390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24.91369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24.91031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4018551" cy="3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322" y="1024922"/>
            <a:ext cx="4483300" cy="20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250" y="2985625"/>
            <a:ext cx="4695550" cy="19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67375" y="4345625"/>
            <a:ext cx="66030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set: </a:t>
            </a:r>
            <a:r>
              <a:rPr lang="en" sz="1050">
                <a:highlight>
                  <a:srgbClr val="FFFFFF"/>
                </a:highlight>
              </a:rPr>
              <a:t>RSS = 32.282295 TSS = 61.717900  R^2 = 0.476938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validation set: RSS = 9.072885 TSS = 14.498000 R^2 = 0.374197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with 3 </a:t>
            </a:r>
            <a:r>
              <a:rPr lang="en"/>
              <a:t>different</a:t>
            </a:r>
            <a:r>
              <a:rPr lang="en"/>
              <a:t> kernels and regularizations: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with linear kernel using L1 regularization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with linear kernel using L2 regularization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 with RBF kernel using L2 </a:t>
            </a:r>
            <a:r>
              <a:rPr lang="en"/>
              <a:t>regularization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 with polynomial kernel of degree 2 using L2 </a:t>
            </a: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Hyperparameters: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iterations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C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