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54C2-7915-46BA-A30E-DF21C6884D7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3369-E337-4A7B-9623-3A7C942F6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09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8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4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1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A3B4-44B5-4FA7-9AD2-C56AB61AEA9E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0069-F95B-4E52-90DD-D3FA5B500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5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Сделала: Быковская Александра Игоревна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31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в </a:t>
            </a:r>
            <a:r>
              <a:rPr lang="ru-RU" dirty="0" err="1" smtClean="0"/>
              <a:t>Яндекс.Лицей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качестве проекта мною была выбрана игра Тетрис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Игра, знакомая всем с детства. Мне понравилась идея написать ее с нуля, используя знания, полученные на занятиях</a:t>
            </a:r>
          </a:p>
          <a:p>
            <a:pPr marL="0" indent="0">
              <a:buNone/>
            </a:pPr>
            <a:r>
              <a:rPr lang="ru-RU" dirty="0" smtClean="0"/>
              <a:t>Было интересно рассмотреть и продумать алгоритмы, узнать, насколько сложно создать эту известную почти всем игру</a:t>
            </a:r>
          </a:p>
          <a:p>
            <a:pPr marL="0" indent="0">
              <a:buNone/>
            </a:pPr>
            <a:r>
              <a:rPr lang="ru-RU" dirty="0" smtClean="0"/>
              <a:t>За время ее тестирования я, кажется, научилась бить всевозможные рекорды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5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ru-RU" dirty="0" smtClean="0"/>
              <a:t> – на ней строилась вся игра</a:t>
            </a:r>
            <a:endParaRPr lang="en-US" dirty="0" smtClean="0"/>
          </a:p>
          <a:p>
            <a:r>
              <a:rPr lang="en-US" dirty="0" smtClean="0"/>
              <a:t>Sys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ru-RU" dirty="0" smtClean="0"/>
              <a:t> – нужные для работы </a:t>
            </a:r>
            <a:r>
              <a:rPr lang="en-US" dirty="0" err="1" smtClean="0"/>
              <a:t>pygame</a:t>
            </a:r>
            <a:r>
              <a:rPr lang="ru-RU" dirty="0" smtClean="0"/>
              <a:t> и загрузки картинок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ru-RU" dirty="0" smtClean="0"/>
              <a:t>– для выбора случайного блока, цвета, и стороны, в которую он повернут</a:t>
            </a:r>
            <a:endParaRPr lang="en-US" dirty="0" smtClean="0"/>
          </a:p>
          <a:p>
            <a:r>
              <a:rPr lang="en-US" dirty="0" smtClean="0"/>
              <a:t>Sqlite3 </a:t>
            </a:r>
            <a:r>
              <a:rPr lang="ru-RU" dirty="0" smtClean="0"/>
              <a:t>– база данных с рекордами</a:t>
            </a:r>
            <a:endParaRPr lang="en-US" dirty="0" smtClean="0"/>
          </a:p>
          <a:p>
            <a:r>
              <a:rPr lang="en-US" dirty="0" smtClean="0"/>
              <a:t>PIL</a:t>
            </a:r>
            <a:r>
              <a:rPr lang="ru-RU" dirty="0" smtClean="0"/>
              <a:t> – для рисования используемых в игре блоков</a:t>
            </a:r>
            <a:endParaRPr lang="en-US" dirty="0" smtClean="0"/>
          </a:p>
          <a:p>
            <a:r>
              <a:rPr lang="en-US" dirty="0" smtClean="0"/>
              <a:t>Time</a:t>
            </a:r>
            <a:r>
              <a:rPr lang="ru-RU" dirty="0" smtClean="0"/>
              <a:t> – для подсчета времени игры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3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3735"/>
          </a:xfrm>
        </p:spPr>
        <p:txBody>
          <a:bodyPr/>
          <a:lstStyle/>
          <a:p>
            <a:r>
              <a:rPr lang="ru-RU" dirty="0" smtClean="0"/>
              <a:t>Игра состоит из основных функций – </a:t>
            </a:r>
            <a:r>
              <a:rPr lang="en-US" dirty="0" smtClean="0"/>
              <a:t>menu, </a:t>
            </a:r>
            <a:r>
              <a:rPr lang="en-US" dirty="0" err="1" smtClean="0"/>
              <a:t>game_run</a:t>
            </a:r>
            <a:r>
              <a:rPr lang="en-US" dirty="0" smtClean="0"/>
              <a:t>, records </a:t>
            </a:r>
            <a:r>
              <a:rPr lang="ru-RU" dirty="0" smtClean="0"/>
              <a:t>и </a:t>
            </a:r>
            <a:r>
              <a:rPr lang="en-US" dirty="0" smtClean="0"/>
              <a:t>rules</a:t>
            </a:r>
          </a:p>
          <a:p>
            <a:r>
              <a:rPr lang="ru-RU" dirty="0" smtClean="0"/>
              <a:t>В каждой из функций есть свои отдельные функции и классы</a:t>
            </a:r>
          </a:p>
          <a:p>
            <a:r>
              <a:rPr lang="ru-RU" dirty="0" smtClean="0"/>
              <a:t>Для самой игры были использованы классы: </a:t>
            </a:r>
            <a:r>
              <a:rPr lang="en-US" dirty="0" smtClean="0"/>
              <a:t>Block</a:t>
            </a:r>
            <a:r>
              <a:rPr lang="ru-RU" dirty="0" smtClean="0"/>
              <a:t> – все основные действия, происходящие с блоком</a:t>
            </a:r>
            <a:r>
              <a:rPr lang="en-US" dirty="0" smtClean="0"/>
              <a:t>, Board</a:t>
            </a:r>
            <a:r>
              <a:rPr lang="ru-RU" dirty="0" smtClean="0"/>
              <a:t> – игровое поле, представленное в двухмерном массиве с 0 и 1, где ведется наблюдение за полностью заполненной горизонтальной полосой</a:t>
            </a:r>
            <a:r>
              <a:rPr lang="en-US" dirty="0" smtClean="0"/>
              <a:t>, Border</a:t>
            </a:r>
            <a:r>
              <a:rPr lang="ru-RU" dirty="0" smtClean="0"/>
              <a:t> – пересечение с краями поля</a:t>
            </a:r>
            <a:r>
              <a:rPr lang="en-US" dirty="0" smtClean="0"/>
              <a:t>, Point</a:t>
            </a:r>
            <a:r>
              <a:rPr lang="ru-RU" dirty="0" smtClean="0"/>
              <a:t> – точки, фиксирующие местоположение блоков и помогающие игроку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Line</a:t>
            </a:r>
            <a:r>
              <a:rPr lang="ru-RU" dirty="0" smtClean="0"/>
              <a:t> – линия, помогающая удалять собранные полосы блоков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2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619"/>
          </a:xfrm>
        </p:spPr>
        <p:txBody>
          <a:bodyPr>
            <a:normAutofit/>
          </a:bodyPr>
          <a:lstStyle/>
          <a:p>
            <a:r>
              <a:rPr lang="ru-RU" dirty="0" smtClean="0"/>
              <a:t>Сложности начались с того, что я не знала, как можно ввести информацию о расположение блоков в двухмерный массив. Блоки представляли собой прямоугольные картинки, но заносить в массив нужно было лишь то, где был сам блок, а не фон картинки</a:t>
            </a:r>
          </a:p>
          <a:p>
            <a:r>
              <a:rPr lang="ru-RU" dirty="0" smtClean="0"/>
              <a:t>Так же была сложность со временем, когда нажата пауза, ведь в это время оно не должно было идти. </a:t>
            </a:r>
          </a:p>
          <a:p>
            <a:r>
              <a:rPr lang="ru-RU" dirty="0" smtClean="0"/>
              <a:t>И появлялось много вопросов по повороту блоков, не понятно было, когда они должны мочь повернуться, а когда – нет.</a:t>
            </a:r>
          </a:p>
          <a:p>
            <a:r>
              <a:rPr lang="ru-RU" dirty="0" smtClean="0"/>
              <a:t>Но самые страшные сложности были в том, что я не могла найти своих же косяков и тратила на это большую часть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всегда, </a:t>
            </a:r>
            <a:r>
              <a:rPr lang="ru-RU" dirty="0" smtClean="0"/>
              <a:t>на все «</a:t>
            </a:r>
            <a:r>
              <a:rPr lang="ru-RU" dirty="0" err="1" smtClean="0"/>
              <a:t>хотелки</a:t>
            </a:r>
            <a:r>
              <a:rPr lang="ru-RU" dirty="0" smtClean="0"/>
              <a:t>» не хватило времени, однако проделанной работой я, на удивление, довольна</a:t>
            </a:r>
          </a:p>
          <a:p>
            <a:r>
              <a:rPr lang="ru-RU" dirty="0" smtClean="0"/>
              <a:t>Хотелось бы добавить несколько примочек, таких как показывание, куда падает блок, сохранения, чтобы можно было прервать игру и продолжить уже в следующий раз, а так же звук и, возможно, большую реалистичность и 3</a:t>
            </a:r>
            <a:r>
              <a:rPr lang="en-US" dirty="0" smtClean="0"/>
              <a:t>D-</a:t>
            </a:r>
            <a:r>
              <a:rPr lang="ru-RU" dirty="0" err="1" smtClean="0"/>
              <a:t>шность</a:t>
            </a:r>
            <a:r>
              <a:rPr lang="ru-RU" dirty="0" smtClean="0"/>
              <a:t> блоков и кнопочек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701" y="272594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8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399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TeTris</vt:lpstr>
      <vt:lpstr>Проект в Яндекс.Лицей</vt:lpstr>
      <vt:lpstr>Библиотеки</vt:lpstr>
      <vt:lpstr>Классы и функции</vt:lpstr>
      <vt:lpstr>Сложности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Andy_Cale</dc:creator>
  <cp:lastModifiedBy>Andy_Cale</cp:lastModifiedBy>
  <cp:revision>17</cp:revision>
  <dcterms:created xsi:type="dcterms:W3CDTF">2020-01-20T16:55:21Z</dcterms:created>
  <dcterms:modified xsi:type="dcterms:W3CDTF">2020-01-20T17:20:40Z</dcterms:modified>
</cp:coreProperties>
</file>