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4"/>
  </p:notesMasterIdLst>
  <p:handoutMasterIdLst>
    <p:handoutMasterId r:id="rId75"/>
  </p:handoutMasterIdLst>
  <p:sldIdLst>
    <p:sldId id="258" r:id="rId2"/>
    <p:sldId id="405" r:id="rId3"/>
    <p:sldId id="261" r:id="rId4"/>
    <p:sldId id="389" r:id="rId5"/>
    <p:sldId id="267" r:id="rId6"/>
    <p:sldId id="390" r:id="rId7"/>
    <p:sldId id="391" r:id="rId8"/>
    <p:sldId id="268" r:id="rId9"/>
    <p:sldId id="364" r:id="rId10"/>
    <p:sldId id="365" r:id="rId11"/>
    <p:sldId id="269" r:id="rId12"/>
    <p:sldId id="310" r:id="rId13"/>
    <p:sldId id="288" r:id="rId14"/>
    <p:sldId id="392" r:id="rId15"/>
    <p:sldId id="289" r:id="rId16"/>
    <p:sldId id="313" r:id="rId17"/>
    <p:sldId id="292" r:id="rId18"/>
    <p:sldId id="291" r:id="rId19"/>
    <p:sldId id="309" r:id="rId20"/>
    <p:sldId id="293" r:id="rId21"/>
    <p:sldId id="393" r:id="rId22"/>
    <p:sldId id="295" r:id="rId23"/>
    <p:sldId id="294" r:id="rId24"/>
    <p:sldId id="311" r:id="rId25"/>
    <p:sldId id="290" r:id="rId26"/>
    <p:sldId id="296" r:id="rId27"/>
    <p:sldId id="387" r:id="rId28"/>
    <p:sldId id="308" r:id="rId29"/>
    <p:sldId id="307" r:id="rId30"/>
    <p:sldId id="299" r:id="rId31"/>
    <p:sldId id="300" r:id="rId32"/>
    <p:sldId id="301" r:id="rId33"/>
    <p:sldId id="394" r:id="rId34"/>
    <p:sldId id="302" r:id="rId35"/>
    <p:sldId id="395" r:id="rId36"/>
    <p:sldId id="366" r:id="rId37"/>
    <p:sldId id="367" r:id="rId38"/>
    <p:sldId id="396" r:id="rId39"/>
    <p:sldId id="368" r:id="rId40"/>
    <p:sldId id="369" r:id="rId41"/>
    <p:sldId id="370" r:id="rId42"/>
    <p:sldId id="397" r:id="rId43"/>
    <p:sldId id="407" r:id="rId44"/>
    <p:sldId id="408" r:id="rId45"/>
    <p:sldId id="406" r:id="rId46"/>
    <p:sldId id="371" r:id="rId47"/>
    <p:sldId id="401" r:id="rId48"/>
    <p:sldId id="400" r:id="rId49"/>
    <p:sldId id="398" r:id="rId50"/>
    <p:sldId id="404" r:id="rId51"/>
    <p:sldId id="399" r:id="rId52"/>
    <p:sldId id="372" r:id="rId53"/>
    <p:sldId id="373" r:id="rId54"/>
    <p:sldId id="402" r:id="rId55"/>
    <p:sldId id="403" r:id="rId56"/>
    <p:sldId id="415" r:id="rId57"/>
    <p:sldId id="374" r:id="rId58"/>
    <p:sldId id="376" r:id="rId59"/>
    <p:sldId id="377" r:id="rId60"/>
    <p:sldId id="409" r:id="rId61"/>
    <p:sldId id="378" r:id="rId62"/>
    <p:sldId id="410" r:id="rId63"/>
    <p:sldId id="411" r:id="rId64"/>
    <p:sldId id="379" r:id="rId65"/>
    <p:sldId id="381" r:id="rId66"/>
    <p:sldId id="416" r:id="rId67"/>
    <p:sldId id="412" r:id="rId68"/>
    <p:sldId id="383" r:id="rId69"/>
    <p:sldId id="384" r:id="rId70"/>
    <p:sldId id="385" r:id="rId71"/>
    <p:sldId id="413" r:id="rId72"/>
    <p:sldId id="414" r:id="rId73"/>
  </p:sldIdLst>
  <p:sldSz cx="9144000" cy="6858000" type="screen4x3"/>
  <p:notesSz cx="6858000" cy="9144000"/>
  <p:defaultTextStyle>
    <a:defPPr>
      <a:defRPr lang="en-US"/>
    </a:defPPr>
    <a:lvl1pPr algn="l" rtl="0" fontAlgn="base">
      <a:spcBef>
        <a:spcPct val="50000"/>
      </a:spcBef>
      <a:spcAft>
        <a:spcPct val="0"/>
      </a:spcAft>
      <a:defRPr sz="35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defRPr sz="35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defRPr sz="35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defRPr sz="35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defRPr sz="35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5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A2F7"/>
    <a:srgbClr val="0000FF"/>
    <a:srgbClr val="0A3A90"/>
    <a:srgbClr val="000000"/>
    <a:srgbClr val="FFB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810" autoAdjust="0"/>
    <p:restoredTop sz="86364" autoAdjust="0"/>
  </p:normalViewPr>
  <p:slideViewPr>
    <p:cSldViewPr>
      <p:cViewPr>
        <p:scale>
          <a:sx n="100" d="100"/>
          <a:sy n="100" d="100"/>
        </p:scale>
        <p:origin x="-48" y="954"/>
      </p:cViewPr>
      <p:guideLst>
        <p:guide orient="horz" pos="2160"/>
        <p:guide pos="2880"/>
      </p:guideLst>
    </p:cSldViewPr>
  </p:slideViewPr>
  <p:outlineViewPr>
    <p:cViewPr>
      <p:scale>
        <a:sx n="33" d="100"/>
        <a:sy n="33" d="100"/>
      </p:scale>
      <p:origin x="210" y="0"/>
    </p:cViewPr>
    <p:sldLst>
      <p:sld r:id="rId1" collapse="1"/>
    </p:sldLst>
  </p:outlineViewPr>
  <p:notesTextViewPr>
    <p:cViewPr>
      <p:scale>
        <a:sx n="100" d="100"/>
        <a:sy n="100" d="100"/>
      </p:scale>
      <p:origin x="0" y="0"/>
    </p:cViewPr>
  </p:notesTextViewPr>
  <p:notesViewPr>
    <p:cSldViewPr>
      <p:cViewPr varScale="1">
        <p:scale>
          <a:sx n="83" d="100"/>
          <a:sy n="83" d="100"/>
        </p:scale>
        <p:origin x="-20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DE4088-1DA1-4200-A7E4-7DE4A41CE6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E56E7B28-9BEA-43B3-992C-E0952905A205}"/>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39F281E1-9D11-4580-A5A8-FBD90B55DA3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itchFamily="18" charset="0"/>
              </a:defRPr>
            </a:lvl1pPr>
          </a:lstStyle>
          <a:p>
            <a:pPr>
              <a:defRPr/>
            </a:pPr>
            <a:endParaRPr lang="en-US" altLang="zh-CN"/>
          </a:p>
        </p:txBody>
      </p:sp>
      <p:sp>
        <p:nvSpPr>
          <p:cNvPr id="3077" name="Rectangle 5">
            <a:extLst>
              <a:ext uri="{FF2B5EF4-FFF2-40B4-BE49-F238E27FC236}">
                <a16:creationId xmlns:a16="http://schemas.microsoft.com/office/drawing/2014/main" id="{AAD86F4A-BCFD-45B5-B5C3-8540407B041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fld id="{BDD99210-C97F-4F82-9683-952FBF972EFF}"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2D31BA3B-2EA7-4AF9-9F44-6BFFC671AF9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itchFamily="18" charset="0"/>
              </a:defRPr>
            </a:lvl1pPr>
          </a:lstStyle>
          <a:p>
            <a:pPr>
              <a:defRPr/>
            </a:pPr>
            <a:endParaRPr lang="zh-CN" altLang="en-US"/>
          </a:p>
        </p:txBody>
      </p:sp>
      <p:sp>
        <p:nvSpPr>
          <p:cNvPr id="80899" name="Rectangle 1027">
            <a:extLst>
              <a:ext uri="{FF2B5EF4-FFF2-40B4-BE49-F238E27FC236}">
                <a16:creationId xmlns:a16="http://schemas.microsoft.com/office/drawing/2014/main" id="{EC2410CE-2177-43FD-B5E6-5D8A978181E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itchFamily="18" charset="0"/>
              </a:defRPr>
            </a:lvl1pPr>
          </a:lstStyle>
          <a:p>
            <a:pPr>
              <a:defRPr/>
            </a:pPr>
            <a:endParaRPr lang="en-US" altLang="zh-CN"/>
          </a:p>
        </p:txBody>
      </p:sp>
      <p:sp>
        <p:nvSpPr>
          <p:cNvPr id="73732" name="Rectangle 1028">
            <a:extLst>
              <a:ext uri="{FF2B5EF4-FFF2-40B4-BE49-F238E27FC236}">
                <a16:creationId xmlns:a16="http://schemas.microsoft.com/office/drawing/2014/main" id="{A0295BD8-1EBB-4DF8-8C8F-30835747E16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1029">
            <a:extLst>
              <a:ext uri="{FF2B5EF4-FFF2-40B4-BE49-F238E27FC236}">
                <a16:creationId xmlns:a16="http://schemas.microsoft.com/office/drawing/2014/main" id="{09C35BDD-CA98-41DE-867C-47124C305F8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2" name="Rectangle 1030">
            <a:extLst>
              <a:ext uri="{FF2B5EF4-FFF2-40B4-BE49-F238E27FC236}">
                <a16:creationId xmlns:a16="http://schemas.microsoft.com/office/drawing/2014/main" id="{0459F8D2-FB2C-465E-BEBA-0579AAB5CF2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itchFamily="18" charset="0"/>
              </a:defRPr>
            </a:lvl1pPr>
          </a:lstStyle>
          <a:p>
            <a:pPr>
              <a:defRPr/>
            </a:pPr>
            <a:endParaRPr lang="en-US" altLang="zh-CN"/>
          </a:p>
        </p:txBody>
      </p:sp>
      <p:sp>
        <p:nvSpPr>
          <p:cNvPr id="80903" name="Rectangle 1031">
            <a:extLst>
              <a:ext uri="{FF2B5EF4-FFF2-40B4-BE49-F238E27FC236}">
                <a16:creationId xmlns:a16="http://schemas.microsoft.com/office/drawing/2014/main" id="{CB9A56D4-EF70-4C75-8F55-15053840B47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fld id="{B6D4165F-2E3B-47C7-AAC4-B8536AD3F72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a:extLst>
              <a:ext uri="{FF2B5EF4-FFF2-40B4-BE49-F238E27FC236}">
                <a16:creationId xmlns:a16="http://schemas.microsoft.com/office/drawing/2014/main" id="{5EDD3827-5FD1-4EC9-A106-AF9963A80C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B91E023B-57DB-421D-85C6-467D2FBA8E56}" type="slidenum">
              <a:rPr lang="zh-CN" altLang="en-US" sz="1200">
                <a:solidFill>
                  <a:schemeClr val="tx1"/>
                </a:solidFill>
                <a:latin typeface="Times New Roman" panose="02020603050405020304" pitchFamily="18" charset="0"/>
              </a:rPr>
              <a:pPr eaLnBrk="1" hangingPunct="1"/>
              <a:t>1</a:t>
            </a:fld>
            <a:endParaRPr lang="en-US" altLang="zh-CN" sz="1200">
              <a:solidFill>
                <a:schemeClr val="tx1"/>
              </a:solidFill>
              <a:latin typeface="Times New Roman" panose="02020603050405020304" pitchFamily="18" charset="0"/>
            </a:endParaRPr>
          </a:p>
        </p:txBody>
      </p:sp>
      <p:sp>
        <p:nvSpPr>
          <p:cNvPr id="74755" name="Rectangle 2">
            <a:extLst>
              <a:ext uri="{FF2B5EF4-FFF2-40B4-BE49-F238E27FC236}">
                <a16:creationId xmlns:a16="http://schemas.microsoft.com/office/drawing/2014/main" id="{18187416-42E8-440B-993E-FD1623B053E4}"/>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40AEF171-1738-499C-AEBC-0FE10E6BD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E4F0F273-C424-4B12-9321-E219651E6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4772421-27DE-406C-B5B3-2DA0010564B7}" type="slidenum">
              <a:rPr lang="zh-CN" altLang="en-US" sz="1200">
                <a:solidFill>
                  <a:schemeClr val="tx1"/>
                </a:solidFill>
                <a:latin typeface="Times New Roman" panose="02020603050405020304" pitchFamily="18" charset="0"/>
              </a:rPr>
              <a:pPr eaLnBrk="1" hangingPunct="1"/>
              <a:t>15</a:t>
            </a:fld>
            <a:endParaRPr lang="en-US" altLang="zh-CN" sz="1200">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58D50446-D81A-4372-AC97-53115CC8B0CC}"/>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F40B4D5-ACE8-4705-93D0-8CD7B2AB62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a:extLst>
              <a:ext uri="{FF2B5EF4-FFF2-40B4-BE49-F238E27FC236}">
                <a16:creationId xmlns:a16="http://schemas.microsoft.com/office/drawing/2014/main" id="{DAF0655D-8EE2-4D98-B35F-B33626E8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8B04F27A-ECD2-46DD-A056-89F416011764}" type="slidenum">
              <a:rPr lang="zh-CN" altLang="en-US" sz="1200">
                <a:solidFill>
                  <a:schemeClr val="tx1"/>
                </a:solidFill>
                <a:latin typeface="Times New Roman" panose="02020603050405020304" pitchFamily="18" charset="0"/>
              </a:rPr>
              <a:pPr eaLnBrk="1" hangingPunct="1"/>
              <a:t>16</a:t>
            </a:fld>
            <a:endParaRPr lang="en-US" altLang="zh-CN" sz="1200">
              <a:solidFill>
                <a:schemeClr val="tx1"/>
              </a:solidFill>
              <a:latin typeface="Times New Roman" panose="02020603050405020304" pitchFamily="18" charset="0"/>
            </a:endParaRPr>
          </a:p>
        </p:txBody>
      </p:sp>
      <p:sp>
        <p:nvSpPr>
          <p:cNvPr id="84995" name="Rectangle 2">
            <a:extLst>
              <a:ext uri="{FF2B5EF4-FFF2-40B4-BE49-F238E27FC236}">
                <a16:creationId xmlns:a16="http://schemas.microsoft.com/office/drawing/2014/main" id="{0DCC5A77-8EDA-4556-8AE3-992BCF755CDC}"/>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F017B473-61FF-4BF3-8CFF-8D6B8DA92D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a:extLst>
              <a:ext uri="{FF2B5EF4-FFF2-40B4-BE49-F238E27FC236}">
                <a16:creationId xmlns:a16="http://schemas.microsoft.com/office/drawing/2014/main" id="{E0BD1C4F-1942-4576-AD35-6A004AD13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9CA548F-9081-452A-8926-E9788F656B5D}" type="slidenum">
              <a:rPr lang="zh-CN" altLang="en-US" sz="1200">
                <a:solidFill>
                  <a:schemeClr val="tx1"/>
                </a:solidFill>
                <a:latin typeface="Times New Roman" panose="02020603050405020304" pitchFamily="18" charset="0"/>
              </a:rPr>
              <a:pPr eaLnBrk="1" hangingPunct="1"/>
              <a:t>17</a:t>
            </a:fld>
            <a:endParaRPr lang="en-US" altLang="zh-CN" sz="1200">
              <a:solidFill>
                <a:schemeClr val="tx1"/>
              </a:solidFill>
              <a:latin typeface="Times New Roman" panose="02020603050405020304" pitchFamily="18" charset="0"/>
            </a:endParaRPr>
          </a:p>
        </p:txBody>
      </p:sp>
      <p:sp>
        <p:nvSpPr>
          <p:cNvPr id="86019" name="Rectangle 2">
            <a:extLst>
              <a:ext uri="{FF2B5EF4-FFF2-40B4-BE49-F238E27FC236}">
                <a16:creationId xmlns:a16="http://schemas.microsoft.com/office/drawing/2014/main" id="{5BF1C3CE-893A-46DC-B736-3D4E288FE88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3878723-677F-41F9-877E-493E24B0F2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a:extLst>
              <a:ext uri="{FF2B5EF4-FFF2-40B4-BE49-F238E27FC236}">
                <a16:creationId xmlns:a16="http://schemas.microsoft.com/office/drawing/2014/main" id="{8AB492EA-5D50-459E-A9B3-93B22A733C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C1341E6-6367-4522-A1E7-59986D01FBAE}" type="slidenum">
              <a:rPr lang="zh-CN" altLang="en-US" sz="1200">
                <a:solidFill>
                  <a:schemeClr val="tx1"/>
                </a:solidFill>
                <a:latin typeface="Times New Roman" panose="02020603050405020304" pitchFamily="18" charset="0"/>
              </a:rPr>
              <a:pPr eaLnBrk="1" hangingPunct="1"/>
              <a:t>18</a:t>
            </a:fld>
            <a:endParaRPr lang="en-US" altLang="zh-CN" sz="1200">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F998120B-51F6-4C71-88F0-340DF5A4AC5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373B617D-626E-45A7-82F7-475517AFBF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a:extLst>
              <a:ext uri="{FF2B5EF4-FFF2-40B4-BE49-F238E27FC236}">
                <a16:creationId xmlns:a16="http://schemas.microsoft.com/office/drawing/2014/main" id="{782E71E5-A399-4AC1-A33F-27061B0801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CCEC24F-DBBE-4D8D-873A-42AD67557E84}" type="slidenum">
              <a:rPr lang="zh-CN" altLang="en-US" sz="1200">
                <a:solidFill>
                  <a:schemeClr val="tx1"/>
                </a:solidFill>
                <a:latin typeface="Times New Roman" panose="02020603050405020304" pitchFamily="18" charset="0"/>
              </a:rPr>
              <a:pPr eaLnBrk="1" hangingPunct="1"/>
              <a:t>19</a:t>
            </a:fld>
            <a:endParaRPr lang="en-US" altLang="zh-CN" sz="1200">
              <a:solidFill>
                <a:schemeClr val="tx1"/>
              </a:solidFill>
              <a:latin typeface="Times New Roman" panose="02020603050405020304" pitchFamily="18" charset="0"/>
            </a:endParaRPr>
          </a:p>
        </p:txBody>
      </p:sp>
      <p:sp>
        <p:nvSpPr>
          <p:cNvPr id="88067" name="Rectangle 2">
            <a:extLst>
              <a:ext uri="{FF2B5EF4-FFF2-40B4-BE49-F238E27FC236}">
                <a16:creationId xmlns:a16="http://schemas.microsoft.com/office/drawing/2014/main" id="{0EFD115D-8D4F-48FD-B35F-EA380AFF92F4}"/>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C425680-6C08-4846-9B74-DE7178DA26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a:extLst>
              <a:ext uri="{FF2B5EF4-FFF2-40B4-BE49-F238E27FC236}">
                <a16:creationId xmlns:a16="http://schemas.microsoft.com/office/drawing/2014/main" id="{71E1282A-EFC5-4E6C-84D7-A368C6DDF6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EA306BF6-2477-4170-8432-7AF0688C47E9}" type="slidenum">
              <a:rPr lang="zh-CN" altLang="en-US" sz="1200">
                <a:solidFill>
                  <a:schemeClr val="tx1"/>
                </a:solidFill>
                <a:latin typeface="Times New Roman" panose="02020603050405020304" pitchFamily="18" charset="0"/>
              </a:rPr>
              <a:pPr eaLnBrk="1" hangingPunct="1"/>
              <a:t>20</a:t>
            </a:fld>
            <a:endParaRPr lang="en-US" altLang="zh-CN" sz="1200">
              <a:solidFill>
                <a:schemeClr val="tx1"/>
              </a:solidFill>
              <a:latin typeface="Times New Roman" panose="02020603050405020304" pitchFamily="18" charset="0"/>
            </a:endParaRPr>
          </a:p>
        </p:txBody>
      </p:sp>
      <p:sp>
        <p:nvSpPr>
          <p:cNvPr id="89091" name="Rectangle 2">
            <a:extLst>
              <a:ext uri="{FF2B5EF4-FFF2-40B4-BE49-F238E27FC236}">
                <a16:creationId xmlns:a16="http://schemas.microsoft.com/office/drawing/2014/main" id="{580D334C-2DF2-43D8-82CE-605A1876427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C61E5AE-FF9C-4715-99D0-4A0D066226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a:extLst>
              <a:ext uri="{FF2B5EF4-FFF2-40B4-BE49-F238E27FC236}">
                <a16:creationId xmlns:a16="http://schemas.microsoft.com/office/drawing/2014/main" id="{C241B4C8-2FE7-4C21-BBEE-C0C36E08CD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91BCDC7-B742-4230-B427-8B92EA6D37CC}" type="slidenum">
              <a:rPr lang="zh-CN" altLang="en-US" sz="1200">
                <a:solidFill>
                  <a:schemeClr val="tx1"/>
                </a:solidFill>
                <a:latin typeface="Times New Roman" panose="02020603050405020304" pitchFamily="18" charset="0"/>
              </a:rPr>
              <a:pPr eaLnBrk="1" hangingPunct="1"/>
              <a:t>22</a:t>
            </a:fld>
            <a:endParaRPr lang="en-US" altLang="zh-CN" sz="120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6BECAAA4-0663-4049-9F74-FDFCCC49FB21}"/>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F4A84964-B21A-4A01-9A5A-379711560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a:extLst>
              <a:ext uri="{FF2B5EF4-FFF2-40B4-BE49-F238E27FC236}">
                <a16:creationId xmlns:a16="http://schemas.microsoft.com/office/drawing/2014/main" id="{4610F365-1190-428E-9496-4468B9E8B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4A05F905-C8A0-4288-A02A-51F8C78292F4}" type="slidenum">
              <a:rPr lang="zh-CN" altLang="en-US" sz="1200">
                <a:solidFill>
                  <a:schemeClr val="tx1"/>
                </a:solidFill>
                <a:latin typeface="Times New Roman" panose="02020603050405020304" pitchFamily="18" charset="0"/>
              </a:rPr>
              <a:pPr eaLnBrk="1" hangingPunct="1"/>
              <a:t>23</a:t>
            </a:fld>
            <a:endParaRPr lang="en-US" altLang="zh-CN" sz="1200">
              <a:solidFill>
                <a:schemeClr val="tx1"/>
              </a:solidFill>
              <a:latin typeface="Times New Roman" panose="02020603050405020304" pitchFamily="18" charset="0"/>
            </a:endParaRPr>
          </a:p>
        </p:txBody>
      </p:sp>
      <p:sp>
        <p:nvSpPr>
          <p:cNvPr id="91139" name="Rectangle 2">
            <a:extLst>
              <a:ext uri="{FF2B5EF4-FFF2-40B4-BE49-F238E27FC236}">
                <a16:creationId xmlns:a16="http://schemas.microsoft.com/office/drawing/2014/main" id="{EC02BE21-216C-4EEB-AE4A-F1A03A5897E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B24DC3B-F81D-45D9-AB49-CBD62B287F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a:extLst>
              <a:ext uri="{FF2B5EF4-FFF2-40B4-BE49-F238E27FC236}">
                <a16:creationId xmlns:a16="http://schemas.microsoft.com/office/drawing/2014/main" id="{DF032246-F9BD-4EE0-A051-00A69556B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E2773279-7109-478A-B249-995899202987}" type="slidenum">
              <a:rPr lang="zh-CN" altLang="en-US" sz="1200">
                <a:solidFill>
                  <a:schemeClr val="tx1"/>
                </a:solidFill>
                <a:latin typeface="Times New Roman" panose="02020603050405020304" pitchFamily="18" charset="0"/>
              </a:rPr>
              <a:pPr eaLnBrk="1" hangingPunct="1"/>
              <a:t>24</a:t>
            </a:fld>
            <a:endParaRPr lang="en-US" altLang="zh-CN" sz="120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8689A888-1718-4750-82D4-0DE47A3C5EE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96452C70-24BC-4E90-A450-4AE03BB876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C28B6AC3-F3F8-48AC-BBDF-FB88FD472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40C470E4-67AB-49A7-ADF5-A84B9CF09ECC}" type="slidenum">
              <a:rPr lang="zh-CN" altLang="en-US" sz="1200">
                <a:solidFill>
                  <a:schemeClr val="tx1"/>
                </a:solidFill>
                <a:latin typeface="Times New Roman" panose="02020603050405020304" pitchFamily="18" charset="0"/>
              </a:rPr>
              <a:pPr eaLnBrk="1" hangingPunct="1"/>
              <a:t>25</a:t>
            </a:fld>
            <a:endParaRPr lang="en-US" altLang="zh-CN" sz="1200">
              <a:solidFill>
                <a:schemeClr val="tx1"/>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BC34A120-C547-4A3F-8D0E-3DECAB8DB8A4}"/>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5A7F344-EF9E-42D4-ADB2-162A4B8620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a:extLst>
              <a:ext uri="{FF2B5EF4-FFF2-40B4-BE49-F238E27FC236}">
                <a16:creationId xmlns:a16="http://schemas.microsoft.com/office/drawing/2014/main" id="{860FCA0F-65AC-4D04-A5AB-A10934624A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1339CC8-4C91-48E9-BF51-7A3CCD4457AE}" type="slidenum">
              <a:rPr lang="zh-CN" altLang="en-US" sz="1200">
                <a:solidFill>
                  <a:schemeClr val="tx1"/>
                </a:solidFill>
                <a:latin typeface="Times New Roman" panose="02020603050405020304" pitchFamily="18" charset="0"/>
              </a:rPr>
              <a:pPr eaLnBrk="1" hangingPunct="1"/>
              <a:t>3</a:t>
            </a:fld>
            <a:endParaRPr lang="en-US" altLang="zh-CN" sz="1200">
              <a:solidFill>
                <a:schemeClr val="tx1"/>
              </a:solidFill>
              <a:latin typeface="Times New Roman" panose="02020603050405020304" pitchFamily="18" charset="0"/>
            </a:endParaRPr>
          </a:p>
        </p:txBody>
      </p:sp>
      <p:sp>
        <p:nvSpPr>
          <p:cNvPr id="75779" name="Rectangle 2">
            <a:extLst>
              <a:ext uri="{FF2B5EF4-FFF2-40B4-BE49-F238E27FC236}">
                <a16:creationId xmlns:a16="http://schemas.microsoft.com/office/drawing/2014/main" id="{67CB4552-EFDF-4B2F-B6E5-3D2DC716C352}"/>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CFA7CCB-3881-485C-87EC-5C0061B879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a:extLst>
              <a:ext uri="{FF2B5EF4-FFF2-40B4-BE49-F238E27FC236}">
                <a16:creationId xmlns:a16="http://schemas.microsoft.com/office/drawing/2014/main" id="{3B745D60-6B3D-4ED8-8264-47D6BBA1D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A63CAC2-8B0F-43E9-A363-5BA7D284107C}" type="slidenum">
              <a:rPr lang="zh-CN" altLang="en-US" sz="1200">
                <a:solidFill>
                  <a:schemeClr val="tx1"/>
                </a:solidFill>
                <a:latin typeface="Times New Roman" panose="02020603050405020304" pitchFamily="18" charset="0"/>
              </a:rPr>
              <a:pPr eaLnBrk="1" hangingPunct="1"/>
              <a:t>26</a:t>
            </a:fld>
            <a:endParaRPr lang="en-US" altLang="zh-CN" sz="120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723F1C8D-7750-4764-A0C3-449538B69C1F}"/>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49B7C64-6F6A-4C27-A856-3EF911562D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a:extLst>
              <a:ext uri="{FF2B5EF4-FFF2-40B4-BE49-F238E27FC236}">
                <a16:creationId xmlns:a16="http://schemas.microsoft.com/office/drawing/2014/main" id="{949D0D54-C3FB-41F2-A4F1-636E929A23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F0B6169-146A-4771-A90C-506F24375227}" type="slidenum">
              <a:rPr lang="zh-CN" altLang="en-US" sz="1200">
                <a:solidFill>
                  <a:schemeClr val="tx1"/>
                </a:solidFill>
                <a:latin typeface="Times New Roman" panose="02020603050405020304" pitchFamily="18" charset="0"/>
              </a:rPr>
              <a:pPr eaLnBrk="1" hangingPunct="1"/>
              <a:t>27</a:t>
            </a:fld>
            <a:endParaRPr lang="en-US" altLang="zh-CN" sz="1200">
              <a:solidFill>
                <a:schemeClr val="tx1"/>
              </a:solidFill>
              <a:latin typeface="Times New Roman" panose="02020603050405020304" pitchFamily="18" charset="0"/>
            </a:endParaRPr>
          </a:p>
        </p:txBody>
      </p:sp>
      <p:sp>
        <p:nvSpPr>
          <p:cNvPr id="95235" name="Rectangle 2">
            <a:extLst>
              <a:ext uri="{FF2B5EF4-FFF2-40B4-BE49-F238E27FC236}">
                <a16:creationId xmlns:a16="http://schemas.microsoft.com/office/drawing/2014/main" id="{707C5229-6808-427C-B575-9E8132649FC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0C23E909-3944-43B3-BAD4-E4AA09C5DA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a:extLst>
              <a:ext uri="{FF2B5EF4-FFF2-40B4-BE49-F238E27FC236}">
                <a16:creationId xmlns:a16="http://schemas.microsoft.com/office/drawing/2014/main" id="{1F6500BB-9672-45DA-9F71-87B2D47D5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36E5552-3D19-4C1E-8697-594B9168C036}" type="slidenum">
              <a:rPr lang="zh-CN" altLang="en-US" sz="1200">
                <a:solidFill>
                  <a:schemeClr val="tx1"/>
                </a:solidFill>
                <a:latin typeface="Times New Roman" panose="02020603050405020304" pitchFamily="18" charset="0"/>
              </a:rPr>
              <a:pPr eaLnBrk="1" hangingPunct="1"/>
              <a:t>28</a:t>
            </a:fld>
            <a:endParaRPr lang="en-US" altLang="zh-CN" sz="1200">
              <a:solidFill>
                <a:schemeClr val="tx1"/>
              </a:solidFill>
              <a:latin typeface="Times New Roman" panose="02020603050405020304" pitchFamily="18" charset="0"/>
            </a:endParaRPr>
          </a:p>
        </p:txBody>
      </p:sp>
      <p:sp>
        <p:nvSpPr>
          <p:cNvPr id="96259" name="Rectangle 2">
            <a:extLst>
              <a:ext uri="{FF2B5EF4-FFF2-40B4-BE49-F238E27FC236}">
                <a16:creationId xmlns:a16="http://schemas.microsoft.com/office/drawing/2014/main" id="{CF966A71-69AE-4B67-AA5D-E5D648860555}"/>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03AFD2B-6640-42C7-A352-E50FED1176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a:extLst>
              <a:ext uri="{FF2B5EF4-FFF2-40B4-BE49-F238E27FC236}">
                <a16:creationId xmlns:a16="http://schemas.microsoft.com/office/drawing/2014/main" id="{7589BEBD-6610-400D-84BF-0A7178EF47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68E6C192-8E53-4E78-9B33-265D4F78172F}" type="slidenum">
              <a:rPr lang="zh-CN" altLang="en-US" sz="1200">
                <a:solidFill>
                  <a:schemeClr val="tx1"/>
                </a:solidFill>
                <a:latin typeface="Times New Roman" panose="02020603050405020304" pitchFamily="18" charset="0"/>
              </a:rPr>
              <a:pPr eaLnBrk="1" hangingPunct="1"/>
              <a:t>29</a:t>
            </a:fld>
            <a:endParaRPr lang="en-US" altLang="zh-CN" sz="1200">
              <a:solidFill>
                <a:schemeClr val="tx1"/>
              </a:solidFill>
              <a:latin typeface="Times New Roman" panose="02020603050405020304" pitchFamily="18" charset="0"/>
            </a:endParaRPr>
          </a:p>
        </p:txBody>
      </p:sp>
      <p:sp>
        <p:nvSpPr>
          <p:cNvPr id="97283" name="Rectangle 2">
            <a:extLst>
              <a:ext uri="{FF2B5EF4-FFF2-40B4-BE49-F238E27FC236}">
                <a16:creationId xmlns:a16="http://schemas.microsoft.com/office/drawing/2014/main" id="{8CB5500E-E33C-44AF-86B6-AB9F5308D96A}"/>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2CC879A-1958-476B-9EC3-F04FFDA95B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a:extLst>
              <a:ext uri="{FF2B5EF4-FFF2-40B4-BE49-F238E27FC236}">
                <a16:creationId xmlns:a16="http://schemas.microsoft.com/office/drawing/2014/main" id="{C88CC471-737D-4300-BEE1-11E36AA5A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C7025F5-35A8-4E82-9E72-39E9D0F3A4F8}" type="slidenum">
              <a:rPr lang="zh-CN" altLang="en-US" sz="1200">
                <a:solidFill>
                  <a:schemeClr val="tx1"/>
                </a:solidFill>
                <a:latin typeface="Times New Roman" panose="02020603050405020304" pitchFamily="18" charset="0"/>
              </a:rPr>
              <a:pPr eaLnBrk="1" hangingPunct="1"/>
              <a:t>30</a:t>
            </a:fld>
            <a:endParaRPr lang="en-US" altLang="zh-CN" sz="1200">
              <a:solidFill>
                <a:schemeClr val="tx1"/>
              </a:solidFill>
              <a:latin typeface="Times New Roman" panose="02020603050405020304" pitchFamily="18" charset="0"/>
            </a:endParaRPr>
          </a:p>
        </p:txBody>
      </p:sp>
      <p:sp>
        <p:nvSpPr>
          <p:cNvPr id="98307" name="Rectangle 2">
            <a:extLst>
              <a:ext uri="{FF2B5EF4-FFF2-40B4-BE49-F238E27FC236}">
                <a16:creationId xmlns:a16="http://schemas.microsoft.com/office/drawing/2014/main" id="{845CB67D-FC9C-4FFE-8DDA-6F6C5370E79A}"/>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A6301E4-78F8-402E-A38F-EF67AB481A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a:extLst>
              <a:ext uri="{FF2B5EF4-FFF2-40B4-BE49-F238E27FC236}">
                <a16:creationId xmlns:a16="http://schemas.microsoft.com/office/drawing/2014/main" id="{80CA2A74-48E1-4CDA-A5BE-842E3C38E5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97EF2D89-FF05-4DE4-906A-5DF41AEAE951}" type="slidenum">
              <a:rPr lang="zh-CN" altLang="en-US" sz="1200">
                <a:solidFill>
                  <a:schemeClr val="tx1"/>
                </a:solidFill>
                <a:latin typeface="Times New Roman" panose="02020603050405020304" pitchFamily="18" charset="0"/>
              </a:rPr>
              <a:pPr eaLnBrk="1" hangingPunct="1"/>
              <a:t>31</a:t>
            </a:fld>
            <a:endParaRPr lang="en-US" altLang="zh-CN" sz="1200">
              <a:solidFill>
                <a:schemeClr val="tx1"/>
              </a:solidFill>
              <a:latin typeface="Times New Roman" panose="02020603050405020304" pitchFamily="18" charset="0"/>
            </a:endParaRPr>
          </a:p>
        </p:txBody>
      </p:sp>
      <p:sp>
        <p:nvSpPr>
          <p:cNvPr id="99331" name="Rectangle 2">
            <a:extLst>
              <a:ext uri="{FF2B5EF4-FFF2-40B4-BE49-F238E27FC236}">
                <a16:creationId xmlns:a16="http://schemas.microsoft.com/office/drawing/2014/main" id="{C08F4723-9267-4AEB-913E-55090ED3AA5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4F9DF10-A3D6-4DB1-AA11-0E84FD6FA3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a:extLst>
              <a:ext uri="{FF2B5EF4-FFF2-40B4-BE49-F238E27FC236}">
                <a16:creationId xmlns:a16="http://schemas.microsoft.com/office/drawing/2014/main" id="{06D6A21F-E840-4FE5-8A65-58C3824D3D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7A690B32-B7F8-499D-9D39-BB185E71076A}" type="slidenum">
              <a:rPr lang="zh-CN" altLang="en-US" sz="1200">
                <a:solidFill>
                  <a:schemeClr val="tx1"/>
                </a:solidFill>
                <a:latin typeface="Times New Roman" panose="02020603050405020304" pitchFamily="18" charset="0"/>
              </a:rPr>
              <a:pPr eaLnBrk="1" hangingPunct="1"/>
              <a:t>32</a:t>
            </a:fld>
            <a:endParaRPr lang="en-US" altLang="zh-CN" sz="1200">
              <a:solidFill>
                <a:schemeClr val="tx1"/>
              </a:solidFill>
              <a:latin typeface="Times New Roman" panose="02020603050405020304" pitchFamily="18" charset="0"/>
            </a:endParaRPr>
          </a:p>
        </p:txBody>
      </p:sp>
      <p:sp>
        <p:nvSpPr>
          <p:cNvPr id="100355" name="Rectangle 2">
            <a:extLst>
              <a:ext uri="{FF2B5EF4-FFF2-40B4-BE49-F238E27FC236}">
                <a16:creationId xmlns:a16="http://schemas.microsoft.com/office/drawing/2014/main" id="{E2A63C10-528D-4BB2-85DB-8C98A970A4D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AC4A737-7CC7-482B-AA12-4F79ABBB06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a:extLst>
              <a:ext uri="{FF2B5EF4-FFF2-40B4-BE49-F238E27FC236}">
                <a16:creationId xmlns:a16="http://schemas.microsoft.com/office/drawing/2014/main" id="{DF471ED4-124B-42FE-939F-AB84255B6E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9DA22274-5A36-4253-9168-38354FC158AD}" type="slidenum">
              <a:rPr lang="zh-CN" altLang="en-US" sz="1200">
                <a:solidFill>
                  <a:schemeClr val="tx1"/>
                </a:solidFill>
                <a:latin typeface="Times New Roman" panose="02020603050405020304" pitchFamily="18" charset="0"/>
              </a:rPr>
              <a:pPr eaLnBrk="1" hangingPunct="1"/>
              <a:t>34</a:t>
            </a:fld>
            <a:endParaRPr lang="en-US" altLang="zh-CN" sz="120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512D6384-F24E-48AD-B8DA-5F3F9E5F226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B33894E4-362A-4B81-9C83-6FCDE93541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a:extLst>
              <a:ext uri="{FF2B5EF4-FFF2-40B4-BE49-F238E27FC236}">
                <a16:creationId xmlns:a16="http://schemas.microsoft.com/office/drawing/2014/main" id="{A0CFBD7F-A282-4346-ADD9-C66A118E79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593273E-F615-4B7F-8BE2-1EBF776C047F}" type="slidenum">
              <a:rPr lang="zh-CN" altLang="en-US" sz="1200">
                <a:solidFill>
                  <a:schemeClr val="tx1"/>
                </a:solidFill>
                <a:latin typeface="Times New Roman" panose="02020603050405020304" pitchFamily="18" charset="0"/>
              </a:rPr>
              <a:pPr eaLnBrk="1" hangingPunct="1"/>
              <a:t>36</a:t>
            </a:fld>
            <a:endParaRPr lang="en-US" altLang="zh-CN" sz="1200">
              <a:solidFill>
                <a:schemeClr val="tx1"/>
              </a:solidFill>
              <a:latin typeface="Times New Roman" panose="02020603050405020304" pitchFamily="18" charset="0"/>
            </a:endParaRPr>
          </a:p>
        </p:txBody>
      </p:sp>
      <p:sp>
        <p:nvSpPr>
          <p:cNvPr id="102403" name="Rectangle 2">
            <a:extLst>
              <a:ext uri="{FF2B5EF4-FFF2-40B4-BE49-F238E27FC236}">
                <a16:creationId xmlns:a16="http://schemas.microsoft.com/office/drawing/2014/main" id="{EF2F3150-7A72-41EC-BA30-12DCF94D69AD}"/>
              </a:ext>
            </a:extLst>
          </p:cNvPr>
          <p:cNvSpPr>
            <a:spLocks noGrp="1" noRot="1" noChangeAspect="1" noChangeArrowheads="1" noTextEdit="1"/>
          </p:cNvSpPr>
          <p:nvPr>
            <p:ph type="sldImg"/>
          </p:nvPr>
        </p:nvSpPr>
        <p:spPr>
          <a:solidFill>
            <a:srgbClr val="FFFFFF"/>
          </a:solidFill>
          <a:ln/>
        </p:spPr>
      </p:sp>
      <p:sp>
        <p:nvSpPr>
          <p:cNvPr id="102404" name="Rectangle 3">
            <a:extLst>
              <a:ext uri="{FF2B5EF4-FFF2-40B4-BE49-F238E27FC236}">
                <a16:creationId xmlns:a16="http://schemas.microsoft.com/office/drawing/2014/main" id="{AF6C3206-F857-4D46-92BF-250A77F14D7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a:extLst>
              <a:ext uri="{FF2B5EF4-FFF2-40B4-BE49-F238E27FC236}">
                <a16:creationId xmlns:a16="http://schemas.microsoft.com/office/drawing/2014/main" id="{E2DDC8BA-AA45-4479-8E39-1A13D7DB11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EFA7C82-77EC-4A0F-8B81-F7392D567F15}" type="slidenum">
              <a:rPr lang="zh-CN" altLang="en-US" sz="1200">
                <a:solidFill>
                  <a:schemeClr val="tx1"/>
                </a:solidFill>
                <a:latin typeface="Times New Roman" panose="02020603050405020304" pitchFamily="18" charset="0"/>
              </a:rPr>
              <a:pPr eaLnBrk="1" hangingPunct="1"/>
              <a:t>37</a:t>
            </a:fld>
            <a:endParaRPr lang="en-US" altLang="zh-CN" sz="120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F1BF11F9-0E1D-4C62-ABED-829CAC13B6F8}"/>
              </a:ext>
            </a:extLst>
          </p:cNvPr>
          <p:cNvSpPr>
            <a:spLocks noGrp="1" noRot="1" noChangeAspect="1" noChangeArrowheads="1" noTextEdit="1"/>
          </p:cNvSpPr>
          <p:nvPr>
            <p:ph type="sldImg"/>
          </p:nvPr>
        </p:nvSpPr>
        <p:spPr>
          <a:solidFill>
            <a:srgbClr val="FFFFFF"/>
          </a:solidFill>
          <a:ln/>
        </p:spPr>
      </p:sp>
      <p:sp>
        <p:nvSpPr>
          <p:cNvPr id="103428" name="Rectangle 3">
            <a:extLst>
              <a:ext uri="{FF2B5EF4-FFF2-40B4-BE49-F238E27FC236}">
                <a16:creationId xmlns:a16="http://schemas.microsoft.com/office/drawing/2014/main" id="{0D4FA691-4519-4B35-B47D-8CCA748A431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0032705F-6FAD-44A1-A131-4AA0C906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B4688207-5C72-4EFC-A01F-800375C1206F}" type="slidenum">
              <a:rPr lang="zh-CN" altLang="en-US" sz="1200">
                <a:solidFill>
                  <a:schemeClr val="tx1"/>
                </a:solidFill>
                <a:latin typeface="Times New Roman" panose="02020603050405020304" pitchFamily="18" charset="0"/>
              </a:rPr>
              <a:pPr eaLnBrk="1" hangingPunct="1"/>
              <a:t>5</a:t>
            </a:fld>
            <a:endParaRPr lang="en-US" altLang="zh-CN" sz="1200">
              <a:solidFill>
                <a:schemeClr val="tx1"/>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C13762F7-D982-47E4-87D4-6D6C8E8AE7BE}"/>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06A057DD-CF17-4A7D-B6AA-968CF914F4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a:extLst>
              <a:ext uri="{FF2B5EF4-FFF2-40B4-BE49-F238E27FC236}">
                <a16:creationId xmlns:a16="http://schemas.microsoft.com/office/drawing/2014/main" id="{68E1E4C7-D158-459B-873C-0A2A10C3A4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D9444F7-B305-4569-A62F-EC70D92BEF57}" type="slidenum">
              <a:rPr lang="zh-CN" altLang="en-US" sz="1200">
                <a:solidFill>
                  <a:schemeClr val="tx1"/>
                </a:solidFill>
                <a:latin typeface="Times New Roman" panose="02020603050405020304" pitchFamily="18" charset="0"/>
              </a:rPr>
              <a:pPr eaLnBrk="1" hangingPunct="1"/>
              <a:t>39</a:t>
            </a:fld>
            <a:endParaRPr lang="en-US" altLang="zh-CN" sz="1200">
              <a:solidFill>
                <a:schemeClr val="tx1"/>
              </a:solidFill>
              <a:latin typeface="Times New Roman" panose="02020603050405020304" pitchFamily="18" charset="0"/>
            </a:endParaRPr>
          </a:p>
        </p:txBody>
      </p:sp>
      <p:sp>
        <p:nvSpPr>
          <p:cNvPr id="104451" name="Rectangle 2">
            <a:extLst>
              <a:ext uri="{FF2B5EF4-FFF2-40B4-BE49-F238E27FC236}">
                <a16:creationId xmlns:a16="http://schemas.microsoft.com/office/drawing/2014/main" id="{AE82881E-1AED-4839-8448-482F6E699F18}"/>
              </a:ext>
            </a:extLst>
          </p:cNvPr>
          <p:cNvSpPr>
            <a:spLocks noGrp="1" noRot="1" noChangeAspect="1" noChangeArrowheads="1" noTextEdit="1"/>
          </p:cNvSpPr>
          <p:nvPr>
            <p:ph type="sldImg"/>
          </p:nvPr>
        </p:nvSpPr>
        <p:spPr>
          <a:solidFill>
            <a:srgbClr val="FFFFFF"/>
          </a:solidFill>
          <a:ln/>
        </p:spPr>
      </p:sp>
      <p:sp>
        <p:nvSpPr>
          <p:cNvPr id="104452" name="Rectangle 3">
            <a:extLst>
              <a:ext uri="{FF2B5EF4-FFF2-40B4-BE49-F238E27FC236}">
                <a16:creationId xmlns:a16="http://schemas.microsoft.com/office/drawing/2014/main" id="{A947BEAD-B055-415D-91C7-5EB48EE304B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a:extLst>
              <a:ext uri="{FF2B5EF4-FFF2-40B4-BE49-F238E27FC236}">
                <a16:creationId xmlns:a16="http://schemas.microsoft.com/office/drawing/2014/main" id="{7EAF2CFC-341C-46DE-8A37-161ACA550F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86E5C728-FF37-41BA-A15E-A66846A6377A}" type="slidenum">
              <a:rPr lang="zh-CN" altLang="en-US" sz="1200">
                <a:solidFill>
                  <a:schemeClr val="tx1"/>
                </a:solidFill>
                <a:latin typeface="Times New Roman" panose="02020603050405020304" pitchFamily="18" charset="0"/>
              </a:rPr>
              <a:pPr eaLnBrk="1" hangingPunct="1"/>
              <a:t>40</a:t>
            </a:fld>
            <a:endParaRPr lang="en-US" altLang="zh-CN" sz="1200">
              <a:solidFill>
                <a:schemeClr val="tx1"/>
              </a:solidFill>
              <a:latin typeface="Times New Roman" panose="02020603050405020304" pitchFamily="18" charset="0"/>
            </a:endParaRPr>
          </a:p>
        </p:txBody>
      </p:sp>
      <p:sp>
        <p:nvSpPr>
          <p:cNvPr id="105475" name="Rectangle 2">
            <a:extLst>
              <a:ext uri="{FF2B5EF4-FFF2-40B4-BE49-F238E27FC236}">
                <a16:creationId xmlns:a16="http://schemas.microsoft.com/office/drawing/2014/main" id="{634D0DA6-B6AA-430A-AD19-99E33FA0C652}"/>
              </a:ext>
            </a:extLst>
          </p:cNvPr>
          <p:cNvSpPr>
            <a:spLocks noGrp="1" noRot="1" noChangeAspect="1" noChangeArrowheads="1" noTextEdit="1"/>
          </p:cNvSpPr>
          <p:nvPr>
            <p:ph type="sldImg"/>
          </p:nvPr>
        </p:nvSpPr>
        <p:spPr>
          <a:solidFill>
            <a:srgbClr val="FFFFFF"/>
          </a:solidFill>
          <a:ln/>
        </p:spPr>
      </p:sp>
      <p:sp>
        <p:nvSpPr>
          <p:cNvPr id="105476" name="Rectangle 3">
            <a:extLst>
              <a:ext uri="{FF2B5EF4-FFF2-40B4-BE49-F238E27FC236}">
                <a16:creationId xmlns:a16="http://schemas.microsoft.com/office/drawing/2014/main" id="{6DC0CA2B-A963-4B4D-9604-2D77E2BD13E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a:extLst>
              <a:ext uri="{FF2B5EF4-FFF2-40B4-BE49-F238E27FC236}">
                <a16:creationId xmlns:a16="http://schemas.microsoft.com/office/drawing/2014/main" id="{A250F08B-29C1-411D-8C2F-E0D4A0CD8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481C897-839D-44DA-A71A-B684F3B2F6F6}" type="slidenum">
              <a:rPr lang="zh-CN" altLang="en-US" sz="1200">
                <a:solidFill>
                  <a:schemeClr val="tx1"/>
                </a:solidFill>
                <a:latin typeface="Times New Roman" panose="02020603050405020304" pitchFamily="18" charset="0"/>
              </a:rPr>
              <a:pPr eaLnBrk="1" hangingPunct="1"/>
              <a:t>41</a:t>
            </a:fld>
            <a:endParaRPr lang="en-US" altLang="zh-CN" sz="1200">
              <a:solidFill>
                <a:schemeClr val="tx1"/>
              </a:solidFill>
              <a:latin typeface="Times New Roman" panose="02020603050405020304" pitchFamily="18" charset="0"/>
            </a:endParaRPr>
          </a:p>
        </p:txBody>
      </p:sp>
      <p:sp>
        <p:nvSpPr>
          <p:cNvPr id="106499" name="Rectangle 2">
            <a:extLst>
              <a:ext uri="{FF2B5EF4-FFF2-40B4-BE49-F238E27FC236}">
                <a16:creationId xmlns:a16="http://schemas.microsoft.com/office/drawing/2014/main" id="{7257B93D-8576-4633-B7E2-E38E7E0A9D66}"/>
              </a:ext>
            </a:extLst>
          </p:cNvPr>
          <p:cNvSpPr>
            <a:spLocks noGrp="1" noRot="1" noChangeAspect="1" noChangeArrowheads="1" noTextEdit="1"/>
          </p:cNvSpPr>
          <p:nvPr>
            <p:ph type="sldImg"/>
          </p:nvPr>
        </p:nvSpPr>
        <p:spPr>
          <a:solidFill>
            <a:srgbClr val="FFFFFF"/>
          </a:solidFill>
          <a:ln/>
        </p:spPr>
      </p:sp>
      <p:sp>
        <p:nvSpPr>
          <p:cNvPr id="106500" name="Rectangle 3">
            <a:extLst>
              <a:ext uri="{FF2B5EF4-FFF2-40B4-BE49-F238E27FC236}">
                <a16:creationId xmlns:a16="http://schemas.microsoft.com/office/drawing/2014/main" id="{3BCCFC69-221A-4CAD-8629-5DECAB6560B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a:extLst>
              <a:ext uri="{FF2B5EF4-FFF2-40B4-BE49-F238E27FC236}">
                <a16:creationId xmlns:a16="http://schemas.microsoft.com/office/drawing/2014/main" id="{8B911FE4-50CC-4869-A81C-049D82B7C5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D1625618-E811-4234-A0AC-A2C9743EA0A0}" type="slidenum">
              <a:rPr lang="zh-CN" altLang="en-US" sz="1200">
                <a:solidFill>
                  <a:schemeClr val="tx1"/>
                </a:solidFill>
                <a:latin typeface="Times New Roman" panose="02020603050405020304" pitchFamily="18" charset="0"/>
              </a:rPr>
              <a:pPr eaLnBrk="1" hangingPunct="1"/>
              <a:t>46</a:t>
            </a:fld>
            <a:endParaRPr lang="en-US" altLang="zh-CN" sz="120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98CE42CD-0553-4E2A-BA88-4A97CA4EAA43}"/>
              </a:ext>
            </a:extLst>
          </p:cNvPr>
          <p:cNvSpPr>
            <a:spLocks noGrp="1" noRot="1" noChangeAspect="1" noChangeArrowheads="1" noTextEdit="1"/>
          </p:cNvSpPr>
          <p:nvPr>
            <p:ph type="sldImg"/>
          </p:nvPr>
        </p:nvSpPr>
        <p:spPr>
          <a:solidFill>
            <a:srgbClr val="FFFFFF"/>
          </a:solidFill>
          <a:ln/>
        </p:spPr>
      </p:sp>
      <p:sp>
        <p:nvSpPr>
          <p:cNvPr id="107524" name="Rectangle 3">
            <a:extLst>
              <a:ext uri="{FF2B5EF4-FFF2-40B4-BE49-F238E27FC236}">
                <a16:creationId xmlns:a16="http://schemas.microsoft.com/office/drawing/2014/main" id="{C845A55D-6564-43AA-ADA2-1E45108D91F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a:extLst>
              <a:ext uri="{FF2B5EF4-FFF2-40B4-BE49-F238E27FC236}">
                <a16:creationId xmlns:a16="http://schemas.microsoft.com/office/drawing/2014/main" id="{B89803D4-A2E0-4887-AADC-4FC8A2B90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960D8F79-A5A6-4A02-B4A1-7C8DF4C28479}" type="slidenum">
              <a:rPr lang="zh-CN" altLang="en-US" sz="1200">
                <a:solidFill>
                  <a:schemeClr val="tx1"/>
                </a:solidFill>
                <a:latin typeface="Times New Roman" panose="02020603050405020304" pitchFamily="18" charset="0"/>
              </a:rPr>
              <a:pPr eaLnBrk="1" hangingPunct="1"/>
              <a:t>52</a:t>
            </a:fld>
            <a:endParaRPr lang="en-US" altLang="zh-CN" sz="1200">
              <a:solidFill>
                <a:schemeClr val="tx1"/>
              </a:solidFill>
              <a:latin typeface="Times New Roman" panose="02020603050405020304" pitchFamily="18" charset="0"/>
            </a:endParaRPr>
          </a:p>
        </p:txBody>
      </p:sp>
      <p:sp>
        <p:nvSpPr>
          <p:cNvPr id="108547" name="Rectangle 2">
            <a:extLst>
              <a:ext uri="{FF2B5EF4-FFF2-40B4-BE49-F238E27FC236}">
                <a16:creationId xmlns:a16="http://schemas.microsoft.com/office/drawing/2014/main" id="{FBF0EA00-965A-4D71-AD26-4443BE3093D7}"/>
              </a:ext>
            </a:extLst>
          </p:cNvPr>
          <p:cNvSpPr>
            <a:spLocks noGrp="1" noRot="1" noChangeAspect="1" noChangeArrowheads="1" noTextEdit="1"/>
          </p:cNvSpPr>
          <p:nvPr>
            <p:ph type="sldImg"/>
          </p:nvPr>
        </p:nvSpPr>
        <p:spPr>
          <a:solidFill>
            <a:srgbClr val="FFFFFF"/>
          </a:solidFill>
          <a:ln/>
        </p:spPr>
      </p:sp>
      <p:sp>
        <p:nvSpPr>
          <p:cNvPr id="108548" name="Rectangle 3">
            <a:extLst>
              <a:ext uri="{FF2B5EF4-FFF2-40B4-BE49-F238E27FC236}">
                <a16:creationId xmlns:a16="http://schemas.microsoft.com/office/drawing/2014/main" id="{3F7657B0-BF9C-40D7-BE5B-524C21DBBD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1">
            <a:extLst>
              <a:ext uri="{FF2B5EF4-FFF2-40B4-BE49-F238E27FC236}">
                <a16:creationId xmlns:a16="http://schemas.microsoft.com/office/drawing/2014/main" id="{7739D05D-D7B8-4A9B-96CB-A8E146507A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EE7B3AF2-0FF0-440F-8070-F936254290B1}" type="slidenum">
              <a:rPr lang="zh-CN" altLang="en-US" sz="1200">
                <a:solidFill>
                  <a:schemeClr val="tx1"/>
                </a:solidFill>
                <a:latin typeface="Times New Roman" panose="02020603050405020304" pitchFamily="18" charset="0"/>
              </a:rPr>
              <a:pPr eaLnBrk="1" hangingPunct="1"/>
              <a:t>53</a:t>
            </a:fld>
            <a:endParaRPr lang="en-US" altLang="zh-CN" sz="1200">
              <a:solidFill>
                <a:schemeClr val="tx1"/>
              </a:solidFill>
              <a:latin typeface="Times New Roman" panose="02020603050405020304" pitchFamily="18" charset="0"/>
            </a:endParaRPr>
          </a:p>
        </p:txBody>
      </p:sp>
      <p:sp>
        <p:nvSpPr>
          <p:cNvPr id="109571" name="Rectangle 2">
            <a:extLst>
              <a:ext uri="{FF2B5EF4-FFF2-40B4-BE49-F238E27FC236}">
                <a16:creationId xmlns:a16="http://schemas.microsoft.com/office/drawing/2014/main" id="{CFF9101E-EEE0-4C8E-A891-84AB315E4C9F}"/>
              </a:ext>
            </a:extLst>
          </p:cNvPr>
          <p:cNvSpPr>
            <a:spLocks noGrp="1" noRot="1" noChangeAspect="1" noChangeArrowheads="1" noTextEdit="1"/>
          </p:cNvSpPr>
          <p:nvPr>
            <p:ph type="sldImg"/>
          </p:nvPr>
        </p:nvSpPr>
        <p:spPr>
          <a:solidFill>
            <a:srgbClr val="FFFFFF"/>
          </a:solidFill>
          <a:ln/>
        </p:spPr>
      </p:sp>
      <p:sp>
        <p:nvSpPr>
          <p:cNvPr id="109572" name="Rectangle 3">
            <a:extLst>
              <a:ext uri="{FF2B5EF4-FFF2-40B4-BE49-F238E27FC236}">
                <a16:creationId xmlns:a16="http://schemas.microsoft.com/office/drawing/2014/main" id="{703CDBAD-90CC-43AC-BE0E-DD904C81FFE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a:extLst>
              <a:ext uri="{FF2B5EF4-FFF2-40B4-BE49-F238E27FC236}">
                <a16:creationId xmlns:a16="http://schemas.microsoft.com/office/drawing/2014/main" id="{5E5EF969-403A-48F8-A039-DBD3025AE7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F957C9CD-E420-471D-BE07-E14791EC4B48}" type="slidenum">
              <a:rPr lang="zh-CN" altLang="en-US" sz="1200">
                <a:solidFill>
                  <a:schemeClr val="tx1"/>
                </a:solidFill>
                <a:latin typeface="Times New Roman" panose="02020603050405020304" pitchFamily="18" charset="0"/>
              </a:rPr>
              <a:pPr eaLnBrk="1" hangingPunct="1"/>
              <a:t>57</a:t>
            </a:fld>
            <a:endParaRPr lang="en-US" altLang="zh-CN" sz="1200">
              <a:solidFill>
                <a:schemeClr val="tx1"/>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1A8B7D4E-0428-447E-B89C-2234F2A157B0}"/>
              </a:ext>
            </a:extLst>
          </p:cNvPr>
          <p:cNvSpPr>
            <a:spLocks noGrp="1" noRot="1" noChangeAspect="1" noChangeArrowheads="1" noTextEdit="1"/>
          </p:cNvSpPr>
          <p:nvPr>
            <p:ph type="sldImg"/>
          </p:nvPr>
        </p:nvSpPr>
        <p:spPr>
          <a:solidFill>
            <a:srgbClr val="FFFFFF"/>
          </a:solidFill>
          <a:ln/>
        </p:spPr>
      </p:sp>
      <p:sp>
        <p:nvSpPr>
          <p:cNvPr id="110596" name="Rectangle 3">
            <a:extLst>
              <a:ext uri="{FF2B5EF4-FFF2-40B4-BE49-F238E27FC236}">
                <a16:creationId xmlns:a16="http://schemas.microsoft.com/office/drawing/2014/main" id="{93536EEE-0F91-4947-A884-167500EDEE0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a:extLst>
              <a:ext uri="{FF2B5EF4-FFF2-40B4-BE49-F238E27FC236}">
                <a16:creationId xmlns:a16="http://schemas.microsoft.com/office/drawing/2014/main" id="{12849529-6B18-432F-BCE7-7424FB61CC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BBCBB15-9867-47F6-995E-A399EC27501A}" type="slidenum">
              <a:rPr lang="zh-CN" altLang="en-US" sz="1200">
                <a:solidFill>
                  <a:schemeClr val="tx1"/>
                </a:solidFill>
                <a:latin typeface="Times New Roman" panose="02020603050405020304" pitchFamily="18" charset="0"/>
              </a:rPr>
              <a:pPr eaLnBrk="1" hangingPunct="1"/>
              <a:t>58</a:t>
            </a:fld>
            <a:endParaRPr lang="en-US" altLang="zh-CN" sz="1200">
              <a:solidFill>
                <a:schemeClr val="tx1"/>
              </a:solidFill>
              <a:latin typeface="Times New Roman" panose="02020603050405020304" pitchFamily="18" charset="0"/>
            </a:endParaRPr>
          </a:p>
        </p:txBody>
      </p:sp>
      <p:sp>
        <p:nvSpPr>
          <p:cNvPr id="111619" name="Rectangle 2">
            <a:extLst>
              <a:ext uri="{FF2B5EF4-FFF2-40B4-BE49-F238E27FC236}">
                <a16:creationId xmlns:a16="http://schemas.microsoft.com/office/drawing/2014/main" id="{91C70642-C740-4E17-B4CA-8D3150E7102B}"/>
              </a:ext>
            </a:extLst>
          </p:cNvPr>
          <p:cNvSpPr>
            <a:spLocks noGrp="1" noRot="1" noChangeAspect="1" noChangeArrowheads="1" noTextEdit="1"/>
          </p:cNvSpPr>
          <p:nvPr>
            <p:ph type="sldImg"/>
          </p:nvPr>
        </p:nvSpPr>
        <p:spPr>
          <a:solidFill>
            <a:srgbClr val="FFFFFF"/>
          </a:solidFill>
          <a:ln/>
        </p:spPr>
      </p:sp>
      <p:sp>
        <p:nvSpPr>
          <p:cNvPr id="111620" name="Rectangle 3">
            <a:extLst>
              <a:ext uri="{FF2B5EF4-FFF2-40B4-BE49-F238E27FC236}">
                <a16:creationId xmlns:a16="http://schemas.microsoft.com/office/drawing/2014/main" id="{BE1997AA-C085-4FA2-B9A4-F63DF41EF04D}"/>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a:extLst>
              <a:ext uri="{FF2B5EF4-FFF2-40B4-BE49-F238E27FC236}">
                <a16:creationId xmlns:a16="http://schemas.microsoft.com/office/drawing/2014/main" id="{BB3B3A9C-7816-4FA1-A51B-7078878FE1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1D326A4-CD85-4DD0-8228-1919D0A4BBAE}" type="slidenum">
              <a:rPr lang="zh-CN" altLang="en-US" sz="1200">
                <a:solidFill>
                  <a:schemeClr val="tx1"/>
                </a:solidFill>
                <a:latin typeface="Times New Roman" panose="02020603050405020304" pitchFamily="18" charset="0"/>
              </a:rPr>
              <a:pPr eaLnBrk="1" hangingPunct="1"/>
              <a:t>59</a:t>
            </a:fld>
            <a:endParaRPr lang="en-US" altLang="zh-CN" sz="1200">
              <a:solidFill>
                <a:schemeClr val="tx1"/>
              </a:solidFill>
              <a:latin typeface="Times New Roman" panose="02020603050405020304" pitchFamily="18" charset="0"/>
            </a:endParaRPr>
          </a:p>
        </p:txBody>
      </p:sp>
      <p:sp>
        <p:nvSpPr>
          <p:cNvPr id="112643" name="Rectangle 2">
            <a:extLst>
              <a:ext uri="{FF2B5EF4-FFF2-40B4-BE49-F238E27FC236}">
                <a16:creationId xmlns:a16="http://schemas.microsoft.com/office/drawing/2014/main" id="{4878E01A-1C17-4F0F-B927-0A76FE2F1E3D}"/>
              </a:ext>
            </a:extLst>
          </p:cNvPr>
          <p:cNvSpPr>
            <a:spLocks noGrp="1" noRot="1" noChangeAspect="1" noChangeArrowheads="1" noTextEdit="1"/>
          </p:cNvSpPr>
          <p:nvPr>
            <p:ph type="sldImg"/>
          </p:nvPr>
        </p:nvSpPr>
        <p:spPr>
          <a:solidFill>
            <a:srgbClr val="FFFFFF"/>
          </a:solidFill>
          <a:ln/>
        </p:spPr>
      </p:sp>
      <p:sp>
        <p:nvSpPr>
          <p:cNvPr id="112644" name="Rectangle 3">
            <a:extLst>
              <a:ext uri="{FF2B5EF4-FFF2-40B4-BE49-F238E27FC236}">
                <a16:creationId xmlns:a16="http://schemas.microsoft.com/office/drawing/2014/main" id="{20332A2A-C6A2-4F48-840D-2175CCF34F3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a:extLst>
              <a:ext uri="{FF2B5EF4-FFF2-40B4-BE49-F238E27FC236}">
                <a16:creationId xmlns:a16="http://schemas.microsoft.com/office/drawing/2014/main" id="{1074CAEA-0CE0-402B-9F45-A36E0183F1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F7D1AA1-83BA-4C5B-9795-24D1E8E2C184}" type="slidenum">
              <a:rPr lang="zh-CN" altLang="en-US" sz="1200">
                <a:solidFill>
                  <a:schemeClr val="tx1"/>
                </a:solidFill>
                <a:latin typeface="Times New Roman" panose="02020603050405020304" pitchFamily="18" charset="0"/>
              </a:rPr>
              <a:pPr eaLnBrk="1" hangingPunct="1"/>
              <a:t>61</a:t>
            </a:fld>
            <a:endParaRPr lang="en-US" altLang="zh-CN" sz="1200">
              <a:solidFill>
                <a:schemeClr val="tx1"/>
              </a:solidFill>
              <a:latin typeface="Times New Roman" panose="02020603050405020304" pitchFamily="18" charset="0"/>
            </a:endParaRPr>
          </a:p>
        </p:txBody>
      </p:sp>
      <p:sp>
        <p:nvSpPr>
          <p:cNvPr id="113667" name="Rectangle 2">
            <a:extLst>
              <a:ext uri="{FF2B5EF4-FFF2-40B4-BE49-F238E27FC236}">
                <a16:creationId xmlns:a16="http://schemas.microsoft.com/office/drawing/2014/main" id="{F6487F52-54B5-4287-88C1-CFC2BFB7308D}"/>
              </a:ext>
            </a:extLst>
          </p:cNvPr>
          <p:cNvSpPr>
            <a:spLocks noGrp="1" noRot="1" noChangeAspect="1" noChangeArrowheads="1" noTextEdit="1"/>
          </p:cNvSpPr>
          <p:nvPr>
            <p:ph type="sldImg"/>
          </p:nvPr>
        </p:nvSpPr>
        <p:spPr>
          <a:solidFill>
            <a:srgbClr val="FFFFFF"/>
          </a:solidFill>
          <a:ln/>
        </p:spPr>
      </p:sp>
      <p:sp>
        <p:nvSpPr>
          <p:cNvPr id="113668" name="Rectangle 3">
            <a:extLst>
              <a:ext uri="{FF2B5EF4-FFF2-40B4-BE49-F238E27FC236}">
                <a16:creationId xmlns:a16="http://schemas.microsoft.com/office/drawing/2014/main" id="{ACFD541B-6A34-4E11-9F80-B4512C058CF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a:extLst>
              <a:ext uri="{FF2B5EF4-FFF2-40B4-BE49-F238E27FC236}">
                <a16:creationId xmlns:a16="http://schemas.microsoft.com/office/drawing/2014/main" id="{4667B599-351D-4B2A-A5D6-0AEE5DBAB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48B835E4-8B82-4105-9342-72FA69A24EB5}" type="slidenum">
              <a:rPr lang="zh-CN" altLang="en-US" sz="1200">
                <a:solidFill>
                  <a:schemeClr val="tx1"/>
                </a:solidFill>
                <a:latin typeface="Times New Roman" panose="02020603050405020304" pitchFamily="18" charset="0"/>
              </a:rPr>
              <a:pPr eaLnBrk="1" hangingPunct="1"/>
              <a:t>8</a:t>
            </a:fld>
            <a:endParaRPr lang="en-US" altLang="zh-CN" sz="1200">
              <a:solidFill>
                <a:schemeClr val="tx1"/>
              </a:solidFill>
              <a:latin typeface="Times New Roman" panose="02020603050405020304" pitchFamily="18" charset="0"/>
            </a:endParaRPr>
          </a:p>
        </p:txBody>
      </p:sp>
      <p:sp>
        <p:nvSpPr>
          <p:cNvPr id="77827" name="Rectangle 2">
            <a:extLst>
              <a:ext uri="{FF2B5EF4-FFF2-40B4-BE49-F238E27FC236}">
                <a16:creationId xmlns:a16="http://schemas.microsoft.com/office/drawing/2014/main" id="{872662B7-3A76-4F06-BC7C-711F5264A228}"/>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687864AE-F3FE-41E7-9743-45757698F8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a:extLst>
              <a:ext uri="{FF2B5EF4-FFF2-40B4-BE49-F238E27FC236}">
                <a16:creationId xmlns:a16="http://schemas.microsoft.com/office/drawing/2014/main" id="{F6F0C5E8-7CF4-4DD7-9486-7BB2270C4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4A4E077-68C2-4D6C-ACA4-35DACD2593A4}" type="slidenum">
              <a:rPr lang="zh-CN" altLang="en-US" sz="1200">
                <a:solidFill>
                  <a:schemeClr val="tx1"/>
                </a:solidFill>
                <a:latin typeface="Times New Roman" panose="02020603050405020304" pitchFamily="18" charset="0"/>
              </a:rPr>
              <a:pPr eaLnBrk="1" hangingPunct="1"/>
              <a:t>64</a:t>
            </a:fld>
            <a:endParaRPr lang="en-US" altLang="zh-CN" sz="1200">
              <a:solidFill>
                <a:schemeClr val="tx1"/>
              </a:solidFill>
              <a:latin typeface="Times New Roman" panose="02020603050405020304" pitchFamily="18" charset="0"/>
            </a:endParaRPr>
          </a:p>
        </p:txBody>
      </p:sp>
      <p:sp>
        <p:nvSpPr>
          <p:cNvPr id="114691" name="Rectangle 2">
            <a:extLst>
              <a:ext uri="{FF2B5EF4-FFF2-40B4-BE49-F238E27FC236}">
                <a16:creationId xmlns:a16="http://schemas.microsoft.com/office/drawing/2014/main" id="{A0A61D66-6141-4ADA-8E4F-828B986D7297}"/>
              </a:ext>
            </a:extLst>
          </p:cNvPr>
          <p:cNvSpPr>
            <a:spLocks noGrp="1" noRot="1" noChangeAspect="1" noChangeArrowheads="1" noTextEdit="1"/>
          </p:cNvSpPr>
          <p:nvPr>
            <p:ph type="sldImg"/>
          </p:nvPr>
        </p:nvSpPr>
        <p:spPr>
          <a:solidFill>
            <a:srgbClr val="FFFFFF"/>
          </a:solidFill>
          <a:ln/>
        </p:spPr>
      </p:sp>
      <p:sp>
        <p:nvSpPr>
          <p:cNvPr id="114692" name="Rectangle 3">
            <a:extLst>
              <a:ext uri="{FF2B5EF4-FFF2-40B4-BE49-F238E27FC236}">
                <a16:creationId xmlns:a16="http://schemas.microsoft.com/office/drawing/2014/main" id="{E16C3F0E-0294-45BB-80A1-F6A01B48CD7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a:extLst>
              <a:ext uri="{FF2B5EF4-FFF2-40B4-BE49-F238E27FC236}">
                <a16:creationId xmlns:a16="http://schemas.microsoft.com/office/drawing/2014/main" id="{40638D15-6F73-4A6D-841B-354B77FE2D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9E9ECA1-F970-4E0F-BE76-A19CBF0BCF42}" type="slidenum">
              <a:rPr lang="zh-CN" altLang="en-US" sz="1200">
                <a:solidFill>
                  <a:schemeClr val="tx1"/>
                </a:solidFill>
                <a:latin typeface="Times New Roman" panose="02020603050405020304" pitchFamily="18" charset="0"/>
              </a:rPr>
              <a:pPr eaLnBrk="1" hangingPunct="1"/>
              <a:t>65</a:t>
            </a:fld>
            <a:endParaRPr lang="en-US" altLang="zh-CN" sz="1200">
              <a:solidFill>
                <a:schemeClr val="tx1"/>
              </a:solidFill>
              <a:latin typeface="Times New Roman" panose="02020603050405020304" pitchFamily="18" charset="0"/>
            </a:endParaRPr>
          </a:p>
        </p:txBody>
      </p:sp>
      <p:sp>
        <p:nvSpPr>
          <p:cNvPr id="115715" name="Rectangle 2">
            <a:extLst>
              <a:ext uri="{FF2B5EF4-FFF2-40B4-BE49-F238E27FC236}">
                <a16:creationId xmlns:a16="http://schemas.microsoft.com/office/drawing/2014/main" id="{B731010C-F9AB-4E5D-B817-42E37B029468}"/>
              </a:ext>
            </a:extLst>
          </p:cNvPr>
          <p:cNvSpPr>
            <a:spLocks noGrp="1" noRot="1" noChangeAspect="1" noChangeArrowheads="1" noTextEdit="1"/>
          </p:cNvSpPr>
          <p:nvPr>
            <p:ph type="sldImg"/>
          </p:nvPr>
        </p:nvSpPr>
        <p:spPr>
          <a:solidFill>
            <a:srgbClr val="FFFFFF"/>
          </a:solidFill>
          <a:ln/>
        </p:spPr>
      </p:sp>
      <p:sp>
        <p:nvSpPr>
          <p:cNvPr id="115716" name="Rectangle 3">
            <a:extLst>
              <a:ext uri="{FF2B5EF4-FFF2-40B4-BE49-F238E27FC236}">
                <a16:creationId xmlns:a16="http://schemas.microsoft.com/office/drawing/2014/main" id="{F84C5DB3-BDE9-4342-9722-93963EF7A8A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31">
            <a:extLst>
              <a:ext uri="{FF2B5EF4-FFF2-40B4-BE49-F238E27FC236}">
                <a16:creationId xmlns:a16="http://schemas.microsoft.com/office/drawing/2014/main" id="{6C8BCC79-0B7C-4390-899C-6ABD773B03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B0475EA-EC84-49DB-A19D-05CDC834C56C}" type="slidenum">
              <a:rPr lang="zh-CN" altLang="en-US" sz="1200">
                <a:solidFill>
                  <a:schemeClr val="tx1"/>
                </a:solidFill>
                <a:latin typeface="Times New Roman" panose="02020603050405020304" pitchFamily="18" charset="0"/>
              </a:rPr>
              <a:pPr eaLnBrk="1" hangingPunct="1"/>
              <a:t>68</a:t>
            </a:fld>
            <a:endParaRPr lang="en-US" altLang="zh-CN" sz="1200">
              <a:solidFill>
                <a:schemeClr val="tx1"/>
              </a:solidFill>
              <a:latin typeface="Times New Roman" panose="02020603050405020304" pitchFamily="18" charset="0"/>
            </a:endParaRPr>
          </a:p>
        </p:txBody>
      </p:sp>
      <p:sp>
        <p:nvSpPr>
          <p:cNvPr id="116739" name="Rectangle 2">
            <a:extLst>
              <a:ext uri="{FF2B5EF4-FFF2-40B4-BE49-F238E27FC236}">
                <a16:creationId xmlns:a16="http://schemas.microsoft.com/office/drawing/2014/main" id="{9E6ED380-7DA0-42FF-B8A0-7DED828CFC4C}"/>
              </a:ext>
            </a:extLst>
          </p:cNvPr>
          <p:cNvSpPr>
            <a:spLocks noGrp="1" noRot="1" noChangeAspect="1" noChangeArrowheads="1" noTextEdit="1"/>
          </p:cNvSpPr>
          <p:nvPr>
            <p:ph type="sldImg"/>
          </p:nvPr>
        </p:nvSpPr>
        <p:spPr>
          <a:solidFill>
            <a:srgbClr val="FFFFFF"/>
          </a:solidFill>
          <a:ln/>
        </p:spPr>
      </p:sp>
      <p:sp>
        <p:nvSpPr>
          <p:cNvPr id="116740" name="Rectangle 3">
            <a:extLst>
              <a:ext uri="{FF2B5EF4-FFF2-40B4-BE49-F238E27FC236}">
                <a16:creationId xmlns:a16="http://schemas.microsoft.com/office/drawing/2014/main" id="{3413120A-FC97-434C-BDE0-1C5D1B5E2BC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31">
            <a:extLst>
              <a:ext uri="{FF2B5EF4-FFF2-40B4-BE49-F238E27FC236}">
                <a16:creationId xmlns:a16="http://schemas.microsoft.com/office/drawing/2014/main" id="{028BD425-91BB-42EF-8060-8507D9F74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B58915C-BA5A-42C8-A6AC-B902F5A39A98}" type="slidenum">
              <a:rPr lang="zh-CN" altLang="en-US" sz="1200">
                <a:solidFill>
                  <a:schemeClr val="tx1"/>
                </a:solidFill>
                <a:latin typeface="Times New Roman" panose="02020603050405020304" pitchFamily="18" charset="0"/>
              </a:rPr>
              <a:pPr eaLnBrk="1" hangingPunct="1"/>
              <a:t>69</a:t>
            </a:fld>
            <a:endParaRPr lang="en-US" altLang="zh-CN" sz="1200">
              <a:solidFill>
                <a:schemeClr val="tx1"/>
              </a:solidFill>
              <a:latin typeface="Times New Roman" panose="02020603050405020304" pitchFamily="18" charset="0"/>
            </a:endParaRPr>
          </a:p>
        </p:txBody>
      </p:sp>
      <p:sp>
        <p:nvSpPr>
          <p:cNvPr id="117763" name="Rectangle 2">
            <a:extLst>
              <a:ext uri="{FF2B5EF4-FFF2-40B4-BE49-F238E27FC236}">
                <a16:creationId xmlns:a16="http://schemas.microsoft.com/office/drawing/2014/main" id="{2B3FDC40-8966-4593-89B7-F175A74D2729}"/>
              </a:ext>
            </a:extLst>
          </p:cNvPr>
          <p:cNvSpPr>
            <a:spLocks noGrp="1" noRot="1" noChangeAspect="1" noChangeArrowheads="1" noTextEdit="1"/>
          </p:cNvSpPr>
          <p:nvPr>
            <p:ph type="sldImg"/>
          </p:nvPr>
        </p:nvSpPr>
        <p:spPr>
          <a:solidFill>
            <a:srgbClr val="FFFFFF"/>
          </a:solidFill>
          <a:ln/>
        </p:spPr>
      </p:sp>
      <p:sp>
        <p:nvSpPr>
          <p:cNvPr id="117764" name="Rectangle 3">
            <a:extLst>
              <a:ext uri="{FF2B5EF4-FFF2-40B4-BE49-F238E27FC236}">
                <a16:creationId xmlns:a16="http://schemas.microsoft.com/office/drawing/2014/main" id="{D35A227B-5451-492A-80EF-2EA1FBC4DC0E}"/>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31">
            <a:extLst>
              <a:ext uri="{FF2B5EF4-FFF2-40B4-BE49-F238E27FC236}">
                <a16:creationId xmlns:a16="http://schemas.microsoft.com/office/drawing/2014/main" id="{0452A00B-9804-4802-9223-610B616CFB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889DFFDD-AE9E-4463-BB02-9A850767EF4E}" type="slidenum">
              <a:rPr lang="zh-CN" altLang="en-US" sz="1200">
                <a:solidFill>
                  <a:schemeClr val="tx1"/>
                </a:solidFill>
                <a:latin typeface="Times New Roman" panose="02020603050405020304" pitchFamily="18" charset="0"/>
              </a:rPr>
              <a:pPr eaLnBrk="1" hangingPunct="1"/>
              <a:t>70</a:t>
            </a:fld>
            <a:endParaRPr lang="en-US" altLang="zh-CN" sz="1200">
              <a:solidFill>
                <a:schemeClr val="tx1"/>
              </a:solidFill>
              <a:latin typeface="Times New Roman" panose="02020603050405020304" pitchFamily="18" charset="0"/>
            </a:endParaRPr>
          </a:p>
        </p:txBody>
      </p:sp>
      <p:sp>
        <p:nvSpPr>
          <p:cNvPr id="118787" name="Rectangle 2">
            <a:extLst>
              <a:ext uri="{FF2B5EF4-FFF2-40B4-BE49-F238E27FC236}">
                <a16:creationId xmlns:a16="http://schemas.microsoft.com/office/drawing/2014/main" id="{E426AE36-8575-4B99-9B51-A9DD6C0C27D8}"/>
              </a:ext>
            </a:extLst>
          </p:cNvPr>
          <p:cNvSpPr>
            <a:spLocks noGrp="1" noRot="1" noChangeAspect="1" noChangeArrowheads="1" noTextEdit="1"/>
          </p:cNvSpPr>
          <p:nvPr>
            <p:ph type="sldImg"/>
          </p:nvPr>
        </p:nvSpPr>
        <p:spPr>
          <a:solidFill>
            <a:srgbClr val="FFFFFF"/>
          </a:solidFill>
          <a:ln/>
        </p:spPr>
      </p:sp>
      <p:sp>
        <p:nvSpPr>
          <p:cNvPr id="118788" name="Rectangle 3">
            <a:extLst>
              <a:ext uri="{FF2B5EF4-FFF2-40B4-BE49-F238E27FC236}">
                <a16:creationId xmlns:a16="http://schemas.microsoft.com/office/drawing/2014/main" id="{E1F9054A-ACD4-41C5-904C-8750ABED051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a:extLst>
              <a:ext uri="{FF2B5EF4-FFF2-40B4-BE49-F238E27FC236}">
                <a16:creationId xmlns:a16="http://schemas.microsoft.com/office/drawing/2014/main" id="{9E4F10BE-5872-42BE-A7F3-5BF985A63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ACFA205-49D0-4EE1-9EC0-E3BC7D008D23}" type="slidenum">
              <a:rPr lang="zh-CN" altLang="en-US" sz="1200">
                <a:solidFill>
                  <a:schemeClr val="tx1"/>
                </a:solidFill>
                <a:latin typeface="Times New Roman" panose="02020603050405020304" pitchFamily="18" charset="0"/>
              </a:rPr>
              <a:pPr eaLnBrk="1" hangingPunct="1"/>
              <a:t>9</a:t>
            </a:fld>
            <a:endParaRPr lang="en-US" altLang="zh-CN" sz="120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EFEC8851-809D-45E2-B488-E236F974AC6C}"/>
              </a:ext>
            </a:extLst>
          </p:cNvPr>
          <p:cNvSpPr>
            <a:spLocks noGrp="1" noRot="1" noChangeAspect="1" noChangeArrowheads="1" noTextEdit="1"/>
          </p:cNvSpPr>
          <p:nvPr>
            <p:ph type="sldImg"/>
          </p:nvPr>
        </p:nvSpPr>
        <p:spPr>
          <a:solidFill>
            <a:srgbClr val="FFFFFF"/>
          </a:solidFill>
          <a:ln/>
        </p:spPr>
      </p:sp>
      <p:sp>
        <p:nvSpPr>
          <p:cNvPr id="78852" name="Rectangle 3">
            <a:extLst>
              <a:ext uri="{FF2B5EF4-FFF2-40B4-BE49-F238E27FC236}">
                <a16:creationId xmlns:a16="http://schemas.microsoft.com/office/drawing/2014/main" id="{8D029F42-1F0A-423A-9436-CC7DD98242A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a:extLst>
              <a:ext uri="{FF2B5EF4-FFF2-40B4-BE49-F238E27FC236}">
                <a16:creationId xmlns:a16="http://schemas.microsoft.com/office/drawing/2014/main" id="{B8C1D669-6CB8-4630-BEC3-7202EA26B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5B9A3A2-D5EC-43A0-A740-8F974A72F3C4}" type="slidenum">
              <a:rPr lang="zh-CN" altLang="en-US" sz="1200">
                <a:solidFill>
                  <a:schemeClr val="tx1"/>
                </a:solidFill>
                <a:latin typeface="Times New Roman" panose="02020603050405020304" pitchFamily="18" charset="0"/>
              </a:rPr>
              <a:pPr eaLnBrk="1" hangingPunct="1"/>
              <a:t>10</a:t>
            </a:fld>
            <a:endParaRPr lang="en-US" altLang="zh-CN" sz="1200">
              <a:solidFill>
                <a:schemeClr val="tx1"/>
              </a:solidFill>
              <a:latin typeface="Times New Roman" panose="02020603050405020304" pitchFamily="18" charset="0"/>
            </a:endParaRPr>
          </a:p>
        </p:txBody>
      </p:sp>
      <p:sp>
        <p:nvSpPr>
          <p:cNvPr id="79875" name="Rectangle 2">
            <a:extLst>
              <a:ext uri="{FF2B5EF4-FFF2-40B4-BE49-F238E27FC236}">
                <a16:creationId xmlns:a16="http://schemas.microsoft.com/office/drawing/2014/main" id="{537D9B4A-74C0-473F-B43B-A1A995FE594D}"/>
              </a:ext>
            </a:extLst>
          </p:cNvPr>
          <p:cNvSpPr>
            <a:spLocks noGrp="1" noRot="1" noChangeAspect="1" noChangeArrowheads="1" noTextEdit="1"/>
          </p:cNvSpPr>
          <p:nvPr>
            <p:ph type="sldImg"/>
          </p:nvPr>
        </p:nvSpPr>
        <p:spPr>
          <a:solidFill>
            <a:srgbClr val="FFFFFF"/>
          </a:solidFill>
          <a:ln/>
        </p:spPr>
      </p:sp>
      <p:sp>
        <p:nvSpPr>
          <p:cNvPr id="79876" name="Rectangle 3">
            <a:extLst>
              <a:ext uri="{FF2B5EF4-FFF2-40B4-BE49-F238E27FC236}">
                <a16:creationId xmlns:a16="http://schemas.microsoft.com/office/drawing/2014/main" id="{ECAA88CD-6152-4905-8A6B-9A5C4ACA496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a:extLst>
              <a:ext uri="{FF2B5EF4-FFF2-40B4-BE49-F238E27FC236}">
                <a16:creationId xmlns:a16="http://schemas.microsoft.com/office/drawing/2014/main" id="{2D2C30A7-6A5E-48B0-B2A1-6FED8163B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896CD2A-21DA-48C4-B1E8-F5E76E0C1A82}" type="slidenum">
              <a:rPr lang="zh-CN" altLang="en-US" sz="1200">
                <a:solidFill>
                  <a:schemeClr val="tx1"/>
                </a:solidFill>
                <a:latin typeface="Times New Roman" panose="02020603050405020304" pitchFamily="18" charset="0"/>
              </a:rPr>
              <a:pPr eaLnBrk="1" hangingPunct="1"/>
              <a:t>11</a:t>
            </a:fld>
            <a:endParaRPr lang="en-US" altLang="zh-CN" sz="1200">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2DA91762-9197-4A42-8930-3DC7F1F5B9B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489EE40-4353-4534-B656-4E2DB78104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a:extLst>
              <a:ext uri="{FF2B5EF4-FFF2-40B4-BE49-F238E27FC236}">
                <a16:creationId xmlns:a16="http://schemas.microsoft.com/office/drawing/2014/main" id="{C4B82757-ABAD-4C90-90EF-DF9909C270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5615573-6BB2-46AC-87BD-28AC93E42234}" type="slidenum">
              <a:rPr lang="zh-CN" altLang="en-US" sz="1200">
                <a:solidFill>
                  <a:schemeClr val="tx1"/>
                </a:solidFill>
                <a:latin typeface="Times New Roman" panose="02020603050405020304" pitchFamily="18" charset="0"/>
              </a:rPr>
              <a:pPr eaLnBrk="1" hangingPunct="1"/>
              <a:t>12</a:t>
            </a:fld>
            <a:endParaRPr lang="en-US" altLang="zh-CN" sz="1200">
              <a:solidFill>
                <a:schemeClr val="tx1"/>
              </a:solidFill>
              <a:latin typeface="Times New Roman" panose="02020603050405020304" pitchFamily="18" charset="0"/>
            </a:endParaRPr>
          </a:p>
        </p:txBody>
      </p:sp>
      <p:sp>
        <p:nvSpPr>
          <p:cNvPr id="81923" name="Rectangle 2">
            <a:extLst>
              <a:ext uri="{FF2B5EF4-FFF2-40B4-BE49-F238E27FC236}">
                <a16:creationId xmlns:a16="http://schemas.microsoft.com/office/drawing/2014/main" id="{28BAC531-9603-4A8F-A0AC-622E01348406}"/>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46818EA7-AC80-46D1-937B-F419C22B78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a:extLst>
              <a:ext uri="{FF2B5EF4-FFF2-40B4-BE49-F238E27FC236}">
                <a16:creationId xmlns:a16="http://schemas.microsoft.com/office/drawing/2014/main" id="{9AC677FE-1E69-4CE8-9445-56F5734FA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81D4D0A3-271A-455D-AC7A-7520B57315EF}" type="slidenum">
              <a:rPr lang="zh-CN" altLang="en-US" sz="1200">
                <a:solidFill>
                  <a:schemeClr val="tx1"/>
                </a:solidFill>
                <a:latin typeface="Times New Roman" panose="02020603050405020304" pitchFamily="18" charset="0"/>
              </a:rPr>
              <a:pPr eaLnBrk="1" hangingPunct="1"/>
              <a:t>13</a:t>
            </a:fld>
            <a:endParaRPr lang="en-US" altLang="zh-CN" sz="120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5B2539B6-9136-4179-BFB7-D9B1B2BB2B85}"/>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07B5B6C5-ABC4-491C-AFAF-1C73FE588D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509A3FA3-1379-4E69-B789-34B7020844EF}"/>
              </a:ext>
            </a:extLst>
          </p:cNvPr>
          <p:cNvSpPr>
            <a:spLocks noGrp="1" noChangeArrowheads="1"/>
          </p:cNvSpPr>
          <p:nvPr>
            <p:ph type="sldNum" sz="quarter" idx="10"/>
          </p:nvPr>
        </p:nvSpPr>
        <p:spPr>
          <a:ln/>
        </p:spPr>
        <p:txBody>
          <a:bodyPr/>
          <a:lstStyle>
            <a:lvl1pPr>
              <a:defRPr/>
            </a:lvl1pPr>
          </a:lstStyle>
          <a:p>
            <a:fld id="{BC0E9B7D-75C8-41AD-BA24-516129C3476E}" type="slidenum">
              <a:rPr lang="zh-CN" altLang="en-US"/>
              <a:pPr/>
              <a:t>‹#›</a:t>
            </a:fld>
            <a:endParaRPr lang="en-US" altLang="zh-CN"/>
          </a:p>
        </p:txBody>
      </p:sp>
    </p:spTree>
    <p:extLst>
      <p:ext uri="{BB962C8B-B14F-4D97-AF65-F5344CB8AC3E}">
        <p14:creationId xmlns:p14="http://schemas.microsoft.com/office/powerpoint/2010/main" val="118708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C6563891-2C22-4389-BB0C-A494AC9070BC}"/>
              </a:ext>
            </a:extLst>
          </p:cNvPr>
          <p:cNvSpPr>
            <a:spLocks noGrp="1" noChangeArrowheads="1"/>
          </p:cNvSpPr>
          <p:nvPr>
            <p:ph type="sldNum" sz="quarter" idx="10"/>
          </p:nvPr>
        </p:nvSpPr>
        <p:spPr>
          <a:ln/>
        </p:spPr>
        <p:txBody>
          <a:bodyPr/>
          <a:lstStyle>
            <a:lvl1pPr>
              <a:defRPr/>
            </a:lvl1pPr>
          </a:lstStyle>
          <a:p>
            <a:fld id="{19E4432C-2497-42F5-B91E-D8B6CBF85FC5}" type="slidenum">
              <a:rPr lang="zh-CN" altLang="en-US"/>
              <a:pPr/>
              <a:t>‹#›</a:t>
            </a:fld>
            <a:endParaRPr lang="en-US" altLang="zh-CN"/>
          </a:p>
        </p:txBody>
      </p:sp>
    </p:spTree>
    <p:extLst>
      <p:ext uri="{BB962C8B-B14F-4D97-AF65-F5344CB8AC3E}">
        <p14:creationId xmlns:p14="http://schemas.microsoft.com/office/powerpoint/2010/main" val="3122924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文本占位符 2"/>
          <p:cNvSpPr>
            <a:spLocks noGrp="1"/>
          </p:cNvSpPr>
          <p:nvPr>
            <p:ph type="body" sz="half" idx="1"/>
          </p:nvPr>
        </p:nvSpPr>
        <p:spPr>
          <a:xfrm>
            <a:off x="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E396FF7E-3397-4F3B-82A6-482860FE244E}"/>
              </a:ext>
            </a:extLst>
          </p:cNvPr>
          <p:cNvSpPr>
            <a:spLocks noGrp="1" noChangeArrowheads="1"/>
          </p:cNvSpPr>
          <p:nvPr>
            <p:ph type="sldNum" sz="quarter" idx="10"/>
          </p:nvPr>
        </p:nvSpPr>
        <p:spPr>
          <a:ln/>
        </p:spPr>
        <p:txBody>
          <a:bodyPr/>
          <a:lstStyle>
            <a:lvl1pPr>
              <a:defRPr/>
            </a:lvl1pPr>
          </a:lstStyle>
          <a:p>
            <a:fld id="{97C998B4-8A71-465B-A15F-36F392ADE40B}" type="slidenum">
              <a:rPr lang="zh-CN" altLang="en-US"/>
              <a:pPr/>
              <a:t>‹#›</a:t>
            </a:fld>
            <a:endParaRPr lang="en-US" altLang="zh-CN"/>
          </a:p>
        </p:txBody>
      </p:sp>
    </p:spTree>
    <p:extLst>
      <p:ext uri="{BB962C8B-B14F-4D97-AF65-F5344CB8AC3E}">
        <p14:creationId xmlns:p14="http://schemas.microsoft.com/office/powerpoint/2010/main" val="54834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文本占位符 2"/>
          <p:cNvSpPr>
            <a:spLocks noGrp="1"/>
          </p:cNvSpPr>
          <p:nvPr>
            <p:ph type="body" sz="half" idx="1"/>
          </p:nvPr>
        </p:nvSpPr>
        <p:spPr>
          <a:xfrm>
            <a:off x="0" y="685800"/>
            <a:ext cx="44958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685800"/>
            <a:ext cx="44958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543300"/>
            <a:ext cx="4495800" cy="270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a:extLst>
              <a:ext uri="{FF2B5EF4-FFF2-40B4-BE49-F238E27FC236}">
                <a16:creationId xmlns:a16="http://schemas.microsoft.com/office/drawing/2014/main" id="{DD17FFA2-4EA0-4F90-8BDA-CF91C379A558}"/>
              </a:ext>
            </a:extLst>
          </p:cNvPr>
          <p:cNvSpPr>
            <a:spLocks noGrp="1" noChangeArrowheads="1"/>
          </p:cNvSpPr>
          <p:nvPr>
            <p:ph type="sldNum" sz="quarter" idx="10"/>
          </p:nvPr>
        </p:nvSpPr>
        <p:spPr>
          <a:ln/>
        </p:spPr>
        <p:txBody>
          <a:bodyPr/>
          <a:lstStyle>
            <a:lvl1pPr>
              <a:defRPr/>
            </a:lvl1pPr>
          </a:lstStyle>
          <a:p>
            <a:fld id="{08E6E64A-DBB1-442F-9416-C4267DB776AA}" type="slidenum">
              <a:rPr lang="zh-CN" altLang="en-US"/>
              <a:pPr/>
              <a:t>‹#›</a:t>
            </a:fld>
            <a:endParaRPr lang="en-US" altLang="zh-CN"/>
          </a:p>
        </p:txBody>
      </p:sp>
    </p:spTree>
    <p:extLst>
      <p:ext uri="{BB962C8B-B14F-4D97-AF65-F5344CB8AC3E}">
        <p14:creationId xmlns:p14="http://schemas.microsoft.com/office/powerpoint/2010/main" val="1519604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a:t>单击此处编辑母版标题样式</a:t>
            </a:r>
          </a:p>
        </p:txBody>
      </p:sp>
      <p:sp>
        <p:nvSpPr>
          <p:cNvPr id="3" name="表格占位符 2"/>
          <p:cNvSpPr>
            <a:spLocks noGrp="1"/>
          </p:cNvSpPr>
          <p:nvPr>
            <p:ph type="tbl" idx="1"/>
          </p:nvPr>
        </p:nvSpPr>
        <p:spPr>
          <a:xfrm>
            <a:off x="0" y="685800"/>
            <a:ext cx="9144000" cy="5562600"/>
          </a:xfrm>
        </p:spPr>
        <p:txBody>
          <a:bodyPr/>
          <a:lstStyle/>
          <a:p>
            <a:pPr lvl="0"/>
            <a:endParaRPr lang="zh-CN" altLang="en-US" noProof="0"/>
          </a:p>
        </p:txBody>
      </p:sp>
      <p:sp>
        <p:nvSpPr>
          <p:cNvPr id="4" name="Rectangle 10">
            <a:extLst>
              <a:ext uri="{FF2B5EF4-FFF2-40B4-BE49-F238E27FC236}">
                <a16:creationId xmlns:a16="http://schemas.microsoft.com/office/drawing/2014/main" id="{3F1F4A13-EBA1-49E1-BA7B-EFD071AF0D56}"/>
              </a:ext>
            </a:extLst>
          </p:cNvPr>
          <p:cNvSpPr>
            <a:spLocks noGrp="1" noChangeArrowheads="1"/>
          </p:cNvSpPr>
          <p:nvPr>
            <p:ph type="sldNum" sz="quarter" idx="10"/>
          </p:nvPr>
        </p:nvSpPr>
        <p:spPr>
          <a:ln/>
        </p:spPr>
        <p:txBody>
          <a:bodyPr/>
          <a:lstStyle>
            <a:lvl1pPr>
              <a:defRPr/>
            </a:lvl1pPr>
          </a:lstStyle>
          <a:p>
            <a:fld id="{31E8F59E-5AC7-4CAB-82CC-C50E958CD462}" type="slidenum">
              <a:rPr lang="zh-CN" altLang="en-US"/>
              <a:pPr/>
              <a:t>‹#›</a:t>
            </a:fld>
            <a:endParaRPr lang="en-US" altLang="zh-CN"/>
          </a:p>
        </p:txBody>
      </p:sp>
    </p:spTree>
    <p:extLst>
      <p:ext uri="{BB962C8B-B14F-4D97-AF65-F5344CB8AC3E}">
        <p14:creationId xmlns:p14="http://schemas.microsoft.com/office/powerpoint/2010/main" val="12884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639DEDBC-D158-4E2D-91CB-8F8A95E206A5}"/>
              </a:ext>
            </a:extLst>
          </p:cNvPr>
          <p:cNvSpPr>
            <a:spLocks noGrp="1" noChangeArrowheads="1"/>
          </p:cNvSpPr>
          <p:nvPr>
            <p:ph type="sldNum" sz="quarter" idx="10"/>
          </p:nvPr>
        </p:nvSpPr>
        <p:spPr>
          <a:ln/>
        </p:spPr>
        <p:txBody>
          <a:bodyPr/>
          <a:lstStyle>
            <a:lvl1pPr>
              <a:defRPr/>
            </a:lvl1pPr>
          </a:lstStyle>
          <a:p>
            <a:fld id="{B4354B34-9FF9-4A8D-9609-726629D929F4}" type="slidenum">
              <a:rPr lang="zh-CN" altLang="en-US"/>
              <a:pPr/>
              <a:t>‹#›</a:t>
            </a:fld>
            <a:endParaRPr lang="en-US" altLang="zh-CN"/>
          </a:p>
        </p:txBody>
      </p:sp>
    </p:spTree>
    <p:extLst>
      <p:ext uri="{BB962C8B-B14F-4D97-AF65-F5344CB8AC3E}">
        <p14:creationId xmlns:p14="http://schemas.microsoft.com/office/powerpoint/2010/main" val="24117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42F30C4B-618B-4153-9044-7F11973B3399}"/>
              </a:ext>
            </a:extLst>
          </p:cNvPr>
          <p:cNvSpPr>
            <a:spLocks noGrp="1" noChangeArrowheads="1"/>
          </p:cNvSpPr>
          <p:nvPr>
            <p:ph type="sldNum" sz="quarter" idx="10"/>
          </p:nvPr>
        </p:nvSpPr>
        <p:spPr>
          <a:ln/>
        </p:spPr>
        <p:txBody>
          <a:bodyPr/>
          <a:lstStyle>
            <a:lvl1pPr>
              <a:defRPr/>
            </a:lvl1pPr>
          </a:lstStyle>
          <a:p>
            <a:fld id="{6AA3966C-062F-4A39-97EE-972CB3645B54}" type="slidenum">
              <a:rPr lang="zh-CN" altLang="en-US"/>
              <a:pPr/>
              <a:t>‹#›</a:t>
            </a:fld>
            <a:endParaRPr lang="en-US" altLang="zh-CN"/>
          </a:p>
        </p:txBody>
      </p:sp>
    </p:spTree>
    <p:extLst>
      <p:ext uri="{BB962C8B-B14F-4D97-AF65-F5344CB8AC3E}">
        <p14:creationId xmlns:p14="http://schemas.microsoft.com/office/powerpoint/2010/main" val="76144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A41EE4CF-EE56-4246-BF46-CB756E2AF301}"/>
              </a:ext>
            </a:extLst>
          </p:cNvPr>
          <p:cNvSpPr>
            <a:spLocks noGrp="1" noChangeArrowheads="1"/>
          </p:cNvSpPr>
          <p:nvPr>
            <p:ph type="sldNum" sz="quarter" idx="10"/>
          </p:nvPr>
        </p:nvSpPr>
        <p:spPr>
          <a:ln/>
        </p:spPr>
        <p:txBody>
          <a:bodyPr/>
          <a:lstStyle>
            <a:lvl1pPr>
              <a:defRPr/>
            </a:lvl1pPr>
          </a:lstStyle>
          <a:p>
            <a:fld id="{6472BA75-97A6-42F8-A578-CB033C09BA7C}" type="slidenum">
              <a:rPr lang="zh-CN" altLang="en-US"/>
              <a:pPr/>
              <a:t>‹#›</a:t>
            </a:fld>
            <a:endParaRPr lang="en-US" altLang="zh-CN"/>
          </a:p>
        </p:txBody>
      </p:sp>
    </p:spTree>
    <p:extLst>
      <p:ext uri="{BB962C8B-B14F-4D97-AF65-F5344CB8AC3E}">
        <p14:creationId xmlns:p14="http://schemas.microsoft.com/office/powerpoint/2010/main" val="361809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CA70D2C4-58A6-423A-8F39-6345A1BD1863}"/>
              </a:ext>
            </a:extLst>
          </p:cNvPr>
          <p:cNvSpPr>
            <a:spLocks noGrp="1" noChangeArrowheads="1"/>
          </p:cNvSpPr>
          <p:nvPr>
            <p:ph type="sldNum" sz="quarter" idx="10"/>
          </p:nvPr>
        </p:nvSpPr>
        <p:spPr>
          <a:ln/>
        </p:spPr>
        <p:txBody>
          <a:bodyPr/>
          <a:lstStyle>
            <a:lvl1pPr>
              <a:defRPr/>
            </a:lvl1pPr>
          </a:lstStyle>
          <a:p>
            <a:fld id="{2097FFB3-92BD-407E-8167-4FD3BBFA37A7}" type="slidenum">
              <a:rPr lang="zh-CN" altLang="en-US"/>
              <a:pPr/>
              <a:t>‹#›</a:t>
            </a:fld>
            <a:endParaRPr lang="en-US" altLang="zh-CN"/>
          </a:p>
        </p:txBody>
      </p:sp>
    </p:spTree>
    <p:extLst>
      <p:ext uri="{BB962C8B-B14F-4D97-AF65-F5344CB8AC3E}">
        <p14:creationId xmlns:p14="http://schemas.microsoft.com/office/powerpoint/2010/main" val="27977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8A792E4-298B-456B-86F8-3140E4923A74}"/>
              </a:ext>
            </a:extLst>
          </p:cNvPr>
          <p:cNvSpPr>
            <a:spLocks noGrp="1" noChangeArrowheads="1"/>
          </p:cNvSpPr>
          <p:nvPr>
            <p:ph type="sldNum" sz="quarter" idx="10"/>
          </p:nvPr>
        </p:nvSpPr>
        <p:spPr>
          <a:ln/>
        </p:spPr>
        <p:txBody>
          <a:bodyPr/>
          <a:lstStyle>
            <a:lvl1pPr>
              <a:defRPr/>
            </a:lvl1pPr>
          </a:lstStyle>
          <a:p>
            <a:fld id="{DDF18E64-B1AD-4E61-BDDD-4F713030E87A}" type="slidenum">
              <a:rPr lang="zh-CN" altLang="en-US"/>
              <a:pPr/>
              <a:t>‹#›</a:t>
            </a:fld>
            <a:endParaRPr lang="en-US" altLang="zh-CN"/>
          </a:p>
        </p:txBody>
      </p:sp>
    </p:spTree>
    <p:extLst>
      <p:ext uri="{BB962C8B-B14F-4D97-AF65-F5344CB8AC3E}">
        <p14:creationId xmlns:p14="http://schemas.microsoft.com/office/powerpoint/2010/main" val="40907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479E1066-BC95-4C8A-8B26-DAD49F237A3C}"/>
              </a:ext>
            </a:extLst>
          </p:cNvPr>
          <p:cNvSpPr>
            <a:spLocks noGrp="1" noChangeArrowheads="1"/>
          </p:cNvSpPr>
          <p:nvPr>
            <p:ph type="sldNum" sz="quarter" idx="10"/>
          </p:nvPr>
        </p:nvSpPr>
        <p:spPr>
          <a:ln/>
        </p:spPr>
        <p:txBody>
          <a:bodyPr/>
          <a:lstStyle>
            <a:lvl1pPr>
              <a:defRPr/>
            </a:lvl1pPr>
          </a:lstStyle>
          <a:p>
            <a:fld id="{E7F4B033-C3AD-45C7-8F6C-089F3B67DE70}" type="slidenum">
              <a:rPr lang="zh-CN" altLang="en-US"/>
              <a:pPr/>
              <a:t>‹#›</a:t>
            </a:fld>
            <a:endParaRPr lang="en-US" altLang="zh-CN"/>
          </a:p>
        </p:txBody>
      </p:sp>
    </p:spTree>
    <p:extLst>
      <p:ext uri="{BB962C8B-B14F-4D97-AF65-F5344CB8AC3E}">
        <p14:creationId xmlns:p14="http://schemas.microsoft.com/office/powerpoint/2010/main" val="280301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FE7ED381-5B30-4055-92C1-B53502271716}"/>
              </a:ext>
            </a:extLst>
          </p:cNvPr>
          <p:cNvSpPr>
            <a:spLocks noGrp="1" noChangeArrowheads="1"/>
          </p:cNvSpPr>
          <p:nvPr>
            <p:ph type="sldNum" sz="quarter" idx="10"/>
          </p:nvPr>
        </p:nvSpPr>
        <p:spPr>
          <a:ln/>
        </p:spPr>
        <p:txBody>
          <a:bodyPr/>
          <a:lstStyle>
            <a:lvl1pPr>
              <a:defRPr/>
            </a:lvl1pPr>
          </a:lstStyle>
          <a:p>
            <a:fld id="{A2A56670-F8D4-413A-B1EE-6EE25DEFFC1D}" type="slidenum">
              <a:rPr lang="zh-CN" altLang="en-US"/>
              <a:pPr/>
              <a:t>‹#›</a:t>
            </a:fld>
            <a:endParaRPr lang="en-US" altLang="zh-CN"/>
          </a:p>
        </p:txBody>
      </p:sp>
    </p:spTree>
    <p:extLst>
      <p:ext uri="{BB962C8B-B14F-4D97-AF65-F5344CB8AC3E}">
        <p14:creationId xmlns:p14="http://schemas.microsoft.com/office/powerpoint/2010/main" val="170866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0C2EB88E-DE1C-4681-BD35-06AB1DCE424A}"/>
              </a:ext>
            </a:extLst>
          </p:cNvPr>
          <p:cNvSpPr>
            <a:spLocks noGrp="1" noChangeArrowheads="1"/>
          </p:cNvSpPr>
          <p:nvPr>
            <p:ph type="sldNum" sz="quarter" idx="10"/>
          </p:nvPr>
        </p:nvSpPr>
        <p:spPr>
          <a:ln/>
        </p:spPr>
        <p:txBody>
          <a:bodyPr/>
          <a:lstStyle>
            <a:lvl1pPr>
              <a:defRPr/>
            </a:lvl1pPr>
          </a:lstStyle>
          <a:p>
            <a:fld id="{208C35E5-DAD3-48C9-949E-3E36B227DC7E}" type="slidenum">
              <a:rPr lang="zh-CN" altLang="en-US"/>
              <a:pPr/>
              <a:t>‹#›</a:t>
            </a:fld>
            <a:endParaRPr lang="en-US" altLang="zh-CN"/>
          </a:p>
        </p:txBody>
      </p:sp>
    </p:spTree>
    <p:extLst>
      <p:ext uri="{BB962C8B-B14F-4D97-AF65-F5344CB8AC3E}">
        <p14:creationId xmlns:p14="http://schemas.microsoft.com/office/powerpoint/2010/main" val="28275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1029" name="Rectangle 6">
            <a:extLst>
              <a:ext uri="{FF2B5EF4-FFF2-40B4-BE49-F238E27FC236}">
                <a16:creationId xmlns:a16="http://schemas.microsoft.com/office/drawing/2014/main" id="{51401F58-2D56-470D-8470-67DB64CD89E8}"/>
              </a:ext>
            </a:extLst>
          </p:cNvPr>
          <p:cNvSpPr>
            <a:spLocks noGrp="1" noChangeArrowheads="1"/>
          </p:cNvSpPr>
          <p:nvPr>
            <p:ph type="title"/>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0" name="Rectangle 7">
            <a:extLst>
              <a:ext uri="{FF2B5EF4-FFF2-40B4-BE49-F238E27FC236}">
                <a16:creationId xmlns:a16="http://schemas.microsoft.com/office/drawing/2014/main" id="{A3EFC877-B26F-42E0-A598-063ACF5E2532}"/>
              </a:ext>
            </a:extLst>
          </p:cNvPr>
          <p:cNvSpPr>
            <a:spLocks noGrp="1" noChangeArrowheads="1"/>
          </p:cNvSpPr>
          <p:nvPr>
            <p:ph type="body" idx="1"/>
          </p:nvPr>
        </p:nvSpPr>
        <p:spPr bwMode="auto">
          <a:xfrm>
            <a:off x="0" y="6858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0842" name="Rectangle 10">
            <a:extLst>
              <a:ext uri="{FF2B5EF4-FFF2-40B4-BE49-F238E27FC236}">
                <a16:creationId xmlns:a16="http://schemas.microsoft.com/office/drawing/2014/main" id="{6063728D-32B0-459E-B1B1-72A4EDB3512D}"/>
              </a:ext>
            </a:extLst>
          </p:cNvPr>
          <p:cNvSpPr>
            <a:spLocks noGrp="1" noChangeArrowheads="1"/>
          </p:cNvSpPr>
          <p:nvPr>
            <p:ph type="sldNum" sz="quarter" idx="4"/>
          </p:nvPr>
        </p:nvSpPr>
        <p:spPr bwMode="auto">
          <a:xfrm>
            <a:off x="7620000" y="6324600"/>
            <a:ext cx="1447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600"/>
            </a:lvl1pPr>
          </a:lstStyle>
          <a:p>
            <a:fld id="{013ABBE6-6DC5-4323-831D-F8F84ABDA7A9}" type="slidenum">
              <a:rPr lang="zh-CN" altLang="en-US"/>
              <a:pPr/>
              <a:t>‹#›</a:t>
            </a:fld>
            <a:endParaRPr lang="en-US" altLang="zh-CN"/>
          </a:p>
        </p:txBody>
      </p:sp>
      <p:graphicFrame>
        <p:nvGraphicFramePr>
          <p:cNvPr id="1026" name="Object 1027">
            <a:extLst>
              <a:ext uri="{FF2B5EF4-FFF2-40B4-BE49-F238E27FC236}">
                <a16:creationId xmlns:a16="http://schemas.microsoft.com/office/drawing/2014/main" id="{C0F3DD09-475E-476E-B96A-F4D6C711BEE6}"/>
              </a:ext>
            </a:extLst>
          </p:cNvPr>
          <p:cNvGraphicFramePr>
            <a:graphicFrameLocks noChangeAspect="1"/>
          </p:cNvGraphicFramePr>
          <p:nvPr userDrawn="1"/>
        </p:nvGraphicFramePr>
        <p:xfrm>
          <a:off x="533400" y="6400800"/>
          <a:ext cx="1333500" cy="352425"/>
        </p:xfrm>
        <a:graphic>
          <a:graphicData uri="http://schemas.openxmlformats.org/presentationml/2006/ole">
            <mc:AlternateContent xmlns:mc="http://schemas.openxmlformats.org/markup-compatibility/2006">
              <mc:Choice xmlns:v="urn:schemas-microsoft-com:vml" Requires="v">
                <p:oleObj spid="_x0000_s1025" name="位图图像" r:id="rId16" imgW="0" imgH="0" progId="Paint.Picture">
                  <p:embed/>
                </p:oleObj>
              </mc:Choice>
              <mc:Fallback>
                <p:oleObj name="位图图像" r:id="rId16" imgW="0" imgH="0" progId="Paint.Picture">
                  <p:embed/>
                  <p:pic>
                    <p:nvPicPr>
                      <p:cNvPr id="1026" name="Object 1027">
                        <a:extLst>
                          <a:ext uri="{FF2B5EF4-FFF2-40B4-BE49-F238E27FC236}">
                            <a16:creationId xmlns:a16="http://schemas.microsoft.com/office/drawing/2014/main" id="{C0F3DD09-475E-476E-B96A-F4D6C711BEE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6400800"/>
                        <a:ext cx="13335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024">
            <a:extLst>
              <a:ext uri="{FF2B5EF4-FFF2-40B4-BE49-F238E27FC236}">
                <a16:creationId xmlns:a16="http://schemas.microsoft.com/office/drawing/2014/main" id="{689FA7E0-66DD-4AAA-AEE8-CF30A85D8ABD}"/>
              </a:ext>
            </a:extLst>
          </p:cNvPr>
          <p:cNvGraphicFramePr>
            <a:graphicFrameLocks noChangeAspect="1"/>
          </p:cNvGraphicFramePr>
          <p:nvPr userDrawn="1"/>
        </p:nvGraphicFramePr>
        <p:xfrm>
          <a:off x="0" y="6324600"/>
          <a:ext cx="590550" cy="504825"/>
        </p:xfrm>
        <a:graphic>
          <a:graphicData uri="http://schemas.openxmlformats.org/presentationml/2006/ole">
            <mc:AlternateContent xmlns:mc="http://schemas.openxmlformats.org/markup-compatibility/2006">
              <mc:Choice xmlns:v="urn:schemas-microsoft-com:vml" Requires="v">
                <p:oleObj spid="_x0000_s1026" name="位图图像" r:id="rId18" imgW="0" imgH="0" progId="Paint.Picture">
                  <p:embed/>
                </p:oleObj>
              </mc:Choice>
              <mc:Fallback>
                <p:oleObj name="位图图像" r:id="rId18" imgW="0" imgH="0" progId="Paint.Picture">
                  <p:embed/>
                  <p:pic>
                    <p:nvPicPr>
                      <p:cNvPr id="1027" name="Object 1024">
                        <a:extLst>
                          <a:ext uri="{FF2B5EF4-FFF2-40B4-BE49-F238E27FC236}">
                            <a16:creationId xmlns:a16="http://schemas.microsoft.com/office/drawing/2014/main" id="{689FA7E0-66DD-4AAA-AEE8-CF30A85D8AB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324600"/>
                        <a:ext cx="590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1024">
            <a:extLst>
              <a:ext uri="{FF2B5EF4-FFF2-40B4-BE49-F238E27FC236}">
                <a16:creationId xmlns:a16="http://schemas.microsoft.com/office/drawing/2014/main" id="{D61C0D9B-CD03-4BF2-A42F-38889A99D640}"/>
              </a:ext>
            </a:extLst>
          </p:cNvPr>
          <p:cNvSpPr txBox="1">
            <a:spLocks noChangeArrowheads="1"/>
          </p:cNvSpPr>
          <p:nvPr userDrawn="1"/>
        </p:nvSpPr>
        <p:spPr bwMode="auto">
          <a:xfrm>
            <a:off x="1835150" y="6381750"/>
            <a:ext cx="6697663" cy="366713"/>
          </a:xfrm>
          <a:prstGeom prst="rect">
            <a:avLst/>
          </a:prstGeom>
          <a:noFill/>
          <a:ln w="9525">
            <a:noFill/>
            <a:miter lim="800000"/>
            <a:headEnd/>
            <a:tailEnd/>
          </a:ln>
          <a:effec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1800" b="1">
                <a:solidFill>
                  <a:schemeClr val="hlink"/>
                </a:solidFill>
                <a:latin typeface="宋体" panose="02010600030101010101" pitchFamily="2" charset="-122"/>
              </a:rPr>
              <a:t>计算机科学系 操作系统课程组 凌应标制作      @20</a:t>
            </a:r>
            <a:r>
              <a:rPr kumimoji="1" lang="en-US" altLang="zh-CN" sz="1800" b="1">
                <a:solidFill>
                  <a:schemeClr val="hlink"/>
                </a:solidFill>
                <a:latin typeface="宋体" panose="02010600030101010101" pitchFamily="2" charset="-122"/>
              </a:rPr>
              <a:t>18</a:t>
            </a:r>
            <a:r>
              <a:rPr kumimoji="1" lang="zh-CN" altLang="en-US" sz="1800" b="1">
                <a:solidFill>
                  <a:schemeClr val="hlink"/>
                </a:solidFill>
                <a:latin typeface="宋体" panose="02010600030101010101" pitchFamily="2" charset="-122"/>
              </a:rPr>
              <a:t>年</a:t>
            </a:r>
            <a:r>
              <a:rPr kumimoji="1" lang="en-US" altLang="zh-CN" sz="1800" b="1">
                <a:solidFill>
                  <a:schemeClr val="hlink"/>
                </a:solidFill>
                <a:latin typeface="宋体" panose="02010600030101010101" pitchFamily="2" charset="-122"/>
              </a:rPr>
              <a:t>2</a:t>
            </a:r>
            <a:r>
              <a:rPr kumimoji="1" lang="zh-CN" altLang="en-US" sz="1800" b="1">
                <a:solidFill>
                  <a:schemeClr val="hlink"/>
                </a:solidFill>
                <a:latin typeface="宋体" panose="02010600030101010101" pitchFamily="2" charset="-122"/>
              </a:rPr>
              <a:t>月</a:t>
            </a:r>
          </a:p>
        </p:txBody>
      </p:sp>
    </p:spTree>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ftr="0" dt="0"/>
  <p:txStyles>
    <p:titleStyle>
      <a:lvl1pPr algn="l" rtl="0" eaLnBrk="0" fontAlgn="base" hangingPunct="0">
        <a:lnSpc>
          <a:spcPct val="80000"/>
        </a:lnSpc>
        <a:spcBef>
          <a:spcPct val="0"/>
        </a:spcBef>
        <a:spcAft>
          <a:spcPct val="0"/>
        </a:spcAft>
        <a:defRPr sz="4400">
          <a:solidFill>
            <a:srgbClr val="0A3A90"/>
          </a:solidFill>
          <a:latin typeface="+mj-lt"/>
          <a:ea typeface="+mj-ea"/>
          <a:cs typeface="+mj-cs"/>
        </a:defRPr>
      </a:lvl1pPr>
      <a:lvl2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2pPr>
      <a:lvl3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3pPr>
      <a:lvl4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4pPr>
      <a:lvl5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5pPr>
      <a:lvl6pPr marL="4572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6pPr>
      <a:lvl7pPr marL="9144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7pPr>
      <a:lvl8pPr marL="13716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8pPr>
      <a:lvl9pPr marL="1828800" algn="l" rtl="0" fontAlgn="base">
        <a:lnSpc>
          <a:spcPct val="80000"/>
        </a:lnSpc>
        <a:spcBef>
          <a:spcPct val="0"/>
        </a:spcBef>
        <a:spcAft>
          <a:spcPct val="0"/>
        </a:spcAft>
        <a:defRPr sz="4400">
          <a:solidFill>
            <a:srgbClr val="000000"/>
          </a:solidFill>
          <a:latin typeface="Times New Roman" pitchFamily="18" charset="0"/>
          <a:ea typeface="华文新魏" pitchFamily="2" charset="-122"/>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31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rgbClr val="000000"/>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tx1"/>
        </a:buClr>
        <a:buSzPct val="85000"/>
        <a:buFont typeface="Wingdings" panose="05000000000000000000" pitchFamily="2" charset="2"/>
        <a:buChar char="§"/>
        <a:defRPr sz="2000">
          <a:solidFill>
            <a:srgbClr val="000000"/>
          </a:solidFill>
          <a:latin typeface="+mn-lt"/>
          <a:ea typeface="+mn-ea"/>
        </a:defRPr>
      </a:lvl5pPr>
      <a:lvl6pPr marL="25146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6pPr>
      <a:lvl7pPr marL="29718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7pPr>
      <a:lvl8pPr marL="34290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8pPr>
      <a:lvl9pPr marL="38862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en.wikipedia.org/wiki/Image:Ken_n_dennis.jpg"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http://upload.wikimedia.org/wikipedia/en/3/36/Ken_n_dennis.jpg" TargetMode="External"/><Relationship Id="rId4" Type="http://schemas.openxmlformats.org/officeDocument/2006/relationships/image" Target="../media/image28.jpe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hyperlink" Target="http://www.minix3.org/" TargetMode="External"/><Relationship Id="rId7" Type="http://schemas.openxmlformats.org/officeDocument/2006/relationships/hyperlink" Target="http://en.wikipedia.org/wiki/File:Linus_Torvalds_cropped.jpeg"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en.wikipedia.org/wiki/File:Tux.svg" TargetMode="External"/><Relationship Id="rId4" Type="http://schemas.openxmlformats.org/officeDocument/2006/relationships/hyperlink" Target="http://www.kernel.org/" TargetMode="External"/><Relationship Id="rId9" Type="http://schemas.openxmlformats.org/officeDocument/2006/relationships/image" Target="../media/image35.png"/></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3">
            <a:extLst>
              <a:ext uri="{FF2B5EF4-FFF2-40B4-BE49-F238E27FC236}">
                <a16:creationId xmlns:a16="http://schemas.microsoft.com/office/drawing/2014/main" id="{36CB91BE-4EDC-491A-AFAD-0C55D5870D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725ED8D1-A035-4832-B044-40BFE581722E}" type="slidenum">
              <a:rPr lang="zh-CN" altLang="en-US" sz="1600"/>
              <a:pPr eaLnBrk="1" hangingPunct="1"/>
              <a:t>1</a:t>
            </a:fld>
            <a:endParaRPr lang="en-US" altLang="zh-CN" sz="1600"/>
          </a:p>
        </p:txBody>
      </p:sp>
      <p:sp>
        <p:nvSpPr>
          <p:cNvPr id="2051" name="Rectangle 2">
            <a:extLst>
              <a:ext uri="{FF2B5EF4-FFF2-40B4-BE49-F238E27FC236}">
                <a16:creationId xmlns:a16="http://schemas.microsoft.com/office/drawing/2014/main" id="{5B041286-53CD-47FF-8B20-230EB40F3EDB}"/>
              </a:ext>
            </a:extLst>
          </p:cNvPr>
          <p:cNvSpPr>
            <a:spLocks noGrp="1" noChangeArrowheads="1"/>
          </p:cNvSpPr>
          <p:nvPr>
            <p:ph type="title"/>
          </p:nvPr>
        </p:nvSpPr>
        <p:spPr>
          <a:xfrm>
            <a:off x="0" y="0"/>
            <a:ext cx="7848600" cy="838200"/>
          </a:xfrm>
        </p:spPr>
        <p:txBody>
          <a:bodyPr/>
          <a:lstStyle/>
          <a:p>
            <a:pPr eaLnBrk="1" hangingPunct="1"/>
            <a:r>
              <a:rPr lang="zh-CN" altLang="en-US" sz="4900"/>
              <a:t>第</a:t>
            </a:r>
            <a:r>
              <a:rPr lang="en-US" altLang="zh-CN" sz="4900"/>
              <a:t>2</a:t>
            </a:r>
            <a:r>
              <a:rPr lang="zh-CN" altLang="en-US" sz="4900"/>
              <a:t>章  操作系统概述</a:t>
            </a:r>
          </a:p>
        </p:txBody>
      </p:sp>
      <p:sp>
        <p:nvSpPr>
          <p:cNvPr id="2052" name="Rectangle 3">
            <a:extLst>
              <a:ext uri="{FF2B5EF4-FFF2-40B4-BE49-F238E27FC236}">
                <a16:creationId xmlns:a16="http://schemas.microsoft.com/office/drawing/2014/main" id="{83482353-868A-4F6C-A4A8-EBAD8DC75782}"/>
              </a:ext>
            </a:extLst>
          </p:cNvPr>
          <p:cNvSpPr>
            <a:spLocks noGrp="1" noChangeArrowheads="1"/>
          </p:cNvSpPr>
          <p:nvPr>
            <p:ph type="body" idx="1"/>
          </p:nvPr>
        </p:nvSpPr>
        <p:spPr>
          <a:xfrm>
            <a:off x="0" y="1312863"/>
            <a:ext cx="9144000" cy="4778375"/>
          </a:xfrm>
        </p:spPr>
        <p:txBody>
          <a:bodyPr/>
          <a:lstStyle/>
          <a:p>
            <a:pPr eaLnBrk="1" hangingPunct="1">
              <a:buClr>
                <a:schemeClr val="tx1"/>
              </a:buClr>
              <a:buFont typeface="Wingdings" panose="05000000000000000000" pitchFamily="2" charset="2"/>
              <a:buNone/>
            </a:pPr>
            <a:r>
              <a:rPr lang="zh-CN" altLang="en-US" sz="4000"/>
              <a:t>内容纲要</a:t>
            </a:r>
            <a:endParaRPr lang="zh-CN" altLang="en-US" sz="4300"/>
          </a:p>
          <a:p>
            <a:pPr eaLnBrk="1" hangingPunct="1">
              <a:buClr>
                <a:schemeClr val="tx1"/>
              </a:buClr>
              <a:buFont typeface="Wingdings" panose="05000000000000000000" pitchFamily="2" charset="2"/>
              <a:buChar char="{"/>
            </a:pPr>
            <a:r>
              <a:rPr lang="en-US" altLang="zh-CN" sz="4300"/>
              <a:t>  OS</a:t>
            </a:r>
            <a:r>
              <a:rPr lang="zh-CN" altLang="en-US" sz="4300"/>
              <a:t>的目标与功能</a:t>
            </a:r>
          </a:p>
          <a:p>
            <a:pPr eaLnBrk="1" hangingPunct="1">
              <a:buClr>
                <a:schemeClr val="tx1"/>
              </a:buClr>
              <a:buFont typeface="Wingdings" panose="05000000000000000000" pitchFamily="2" charset="2"/>
              <a:buChar char="{"/>
            </a:pPr>
            <a:r>
              <a:rPr lang="en-US" altLang="zh-CN" sz="4300"/>
              <a:t>  OS</a:t>
            </a:r>
            <a:r>
              <a:rPr lang="zh-CN" altLang="en-US" sz="4300"/>
              <a:t>的发展历史</a:t>
            </a:r>
          </a:p>
          <a:p>
            <a:pPr eaLnBrk="1" hangingPunct="1">
              <a:buClr>
                <a:schemeClr val="tx1"/>
              </a:buClr>
              <a:buFont typeface="Wingdings" panose="05000000000000000000" pitchFamily="2" charset="2"/>
              <a:buChar char="{"/>
            </a:pPr>
            <a:r>
              <a:rPr lang="en-US" altLang="zh-CN" sz="4300"/>
              <a:t>  OS</a:t>
            </a:r>
            <a:r>
              <a:rPr lang="zh-CN" altLang="en-US" sz="4300"/>
              <a:t>的主要理论成就</a:t>
            </a:r>
          </a:p>
          <a:p>
            <a:pPr eaLnBrk="1" hangingPunct="1">
              <a:buClr>
                <a:schemeClr val="tx1"/>
              </a:buClr>
              <a:buFont typeface="Wingdings" panose="05000000000000000000" pitchFamily="2" charset="2"/>
              <a:buChar char="{"/>
            </a:pPr>
            <a:r>
              <a:rPr lang="zh-CN" altLang="en-US" sz="4300"/>
              <a:t>  主流操作系统介绍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45F390AC-7E85-405D-A569-7C0D626381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D50A1A7-9379-49FE-833B-0D29AB8E0FBE}" type="slidenum">
              <a:rPr lang="zh-CN" altLang="en-US" sz="1600"/>
              <a:pPr eaLnBrk="1" hangingPunct="1"/>
              <a:t>10</a:t>
            </a:fld>
            <a:endParaRPr lang="en-US" altLang="zh-CN" sz="1600"/>
          </a:p>
        </p:txBody>
      </p:sp>
      <p:sp>
        <p:nvSpPr>
          <p:cNvPr id="11267" name="Rectangle 1026">
            <a:extLst>
              <a:ext uri="{FF2B5EF4-FFF2-40B4-BE49-F238E27FC236}">
                <a16:creationId xmlns:a16="http://schemas.microsoft.com/office/drawing/2014/main" id="{EE03C173-A865-4400-A5F6-3C203A78F81D}"/>
              </a:ext>
            </a:extLst>
          </p:cNvPr>
          <p:cNvSpPr>
            <a:spLocks noGrp="1" noChangeArrowheads="1"/>
          </p:cNvSpPr>
          <p:nvPr>
            <p:ph type="title"/>
          </p:nvPr>
        </p:nvSpPr>
        <p:spPr>
          <a:xfrm>
            <a:off x="0" y="0"/>
            <a:ext cx="9144000" cy="609600"/>
          </a:xfrm>
        </p:spPr>
        <p:txBody>
          <a:bodyPr/>
          <a:lstStyle/>
          <a:p>
            <a:pPr eaLnBrk="1" hangingPunct="1"/>
            <a:r>
              <a:rPr lang="en-US" altLang="zh-CN" sz="4000"/>
              <a:t>2.1.3 </a:t>
            </a:r>
            <a:r>
              <a:rPr lang="zh-CN" altLang="en-US" sz="4000"/>
              <a:t>操作系统的易扩展性</a:t>
            </a:r>
          </a:p>
        </p:txBody>
      </p:sp>
      <p:sp>
        <p:nvSpPr>
          <p:cNvPr id="11268" name="Text Box 1027">
            <a:extLst>
              <a:ext uri="{FF2B5EF4-FFF2-40B4-BE49-F238E27FC236}">
                <a16:creationId xmlns:a16="http://schemas.microsoft.com/office/drawing/2014/main" id="{D753F424-1B4C-4909-AD61-F0FEFA80C25A}"/>
              </a:ext>
            </a:extLst>
          </p:cNvPr>
          <p:cNvSpPr txBox="1">
            <a:spLocks noChangeArrowheads="1"/>
          </p:cNvSpPr>
          <p:nvPr/>
        </p:nvSpPr>
        <p:spPr bwMode="auto">
          <a:xfrm>
            <a:off x="228600" y="914400"/>
            <a:ext cx="89154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buClr>
                <a:srgbClr val="0000FF"/>
              </a:buClr>
              <a:buFont typeface="Wingdings" panose="05000000000000000000" pitchFamily="2" charset="2"/>
              <a:buChar char="n"/>
            </a:pPr>
            <a:r>
              <a:rPr lang="zh-CN" altLang="en-US" sz="3200"/>
              <a:t>一个重要的操作系统应该能不断地发展</a:t>
            </a:r>
          </a:p>
          <a:p>
            <a:pPr lvl="1" eaLnBrk="1" hangingPunct="1">
              <a:buClr>
                <a:srgbClr val="0000FF"/>
              </a:buClr>
              <a:buFont typeface="Wingdings" panose="05000000000000000000" pitchFamily="2" charset="2"/>
              <a:buChar char="n"/>
            </a:pPr>
            <a:r>
              <a:rPr lang="zh-CN" altLang="en-US" sz="2800"/>
              <a:t>硬件升级与新型硬件的出现</a:t>
            </a:r>
            <a:r>
              <a:rPr lang="en-US" altLang="zh-CN" sz="2800"/>
              <a:t>——</a:t>
            </a:r>
            <a:r>
              <a:rPr lang="zh-CN" altLang="en-US" sz="2800"/>
              <a:t>新型处理器（如支持分页机制、</a:t>
            </a:r>
            <a:r>
              <a:rPr lang="en-US" altLang="zh-CN" sz="2800"/>
              <a:t>APU</a:t>
            </a:r>
            <a:r>
              <a:rPr lang="zh-CN" altLang="en-US" sz="2800"/>
              <a:t>）、新的</a:t>
            </a:r>
            <a:r>
              <a:rPr lang="en-US" altLang="zh-CN" sz="2800"/>
              <a:t>I/O</a:t>
            </a:r>
            <a:r>
              <a:rPr lang="zh-CN" altLang="en-US" sz="2800"/>
              <a:t>设备（如触摸屏）</a:t>
            </a:r>
          </a:p>
          <a:p>
            <a:pPr lvl="1" eaLnBrk="1" hangingPunct="1">
              <a:buClr>
                <a:srgbClr val="0000FF"/>
              </a:buClr>
              <a:buFont typeface="Wingdings" panose="05000000000000000000" pitchFamily="2" charset="2"/>
              <a:buChar char="n"/>
            </a:pPr>
            <a:r>
              <a:rPr lang="zh-CN" altLang="en-US" sz="2800"/>
              <a:t>新的服务</a:t>
            </a:r>
            <a:r>
              <a:rPr lang="en-US" altLang="zh-CN" sz="2800"/>
              <a:t>——</a:t>
            </a:r>
            <a:r>
              <a:rPr lang="zh-CN" altLang="en-US" sz="2800"/>
              <a:t>适应用户和系统管理员的需要（如图形界面、多点触控）</a:t>
            </a:r>
          </a:p>
          <a:p>
            <a:pPr lvl="1" eaLnBrk="1" hangingPunct="1">
              <a:buClr>
                <a:srgbClr val="0000FF"/>
              </a:buClr>
              <a:buFont typeface="Wingdings" panose="05000000000000000000" pitchFamily="2" charset="2"/>
              <a:buChar char="n"/>
            </a:pPr>
            <a:r>
              <a:rPr lang="zh-CN" altLang="en-US" sz="2800"/>
              <a:t>修正错误</a:t>
            </a:r>
            <a:r>
              <a:rPr lang="en-US" altLang="zh-CN" sz="2800"/>
              <a:t>——</a:t>
            </a:r>
            <a:r>
              <a:rPr lang="zh-CN" altLang="en-US" sz="2800"/>
              <a:t>修正操作系统不可避免存在的各种错误（如发布各种补丁程序）</a:t>
            </a:r>
          </a:p>
          <a:p>
            <a:pPr eaLnBrk="1" hangingPunct="1">
              <a:buClr>
                <a:srgbClr val="0000FF"/>
              </a:buClr>
              <a:buFont typeface="Wingdings" panose="05000000000000000000" pitchFamily="2" charset="2"/>
              <a:buChar char="n"/>
            </a:pPr>
            <a:r>
              <a:rPr lang="zh-CN" altLang="en-US" sz="3200"/>
              <a:t>设计要求</a:t>
            </a:r>
            <a:r>
              <a:rPr lang="en-US" altLang="zh-CN" sz="3200"/>
              <a:t>——</a:t>
            </a:r>
            <a:r>
              <a:rPr lang="zh-CN" altLang="en-US" sz="3200"/>
              <a:t>模块化结构、接口定义、说明文档，</a:t>
            </a:r>
            <a:r>
              <a:rPr lang="en-US" altLang="zh-CN" sz="32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FD2D201B-9D74-499B-B6EA-3B6BA8F8EE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AAC48C3-A5DF-4857-8D91-167CED1BE19F}" type="slidenum">
              <a:rPr lang="zh-CN" altLang="en-US" sz="1600"/>
              <a:pPr eaLnBrk="1" hangingPunct="1"/>
              <a:t>11</a:t>
            </a:fld>
            <a:endParaRPr lang="en-US" altLang="zh-CN" sz="1600"/>
          </a:p>
        </p:txBody>
      </p:sp>
      <p:sp>
        <p:nvSpPr>
          <p:cNvPr id="12291" name="Rectangle 2">
            <a:extLst>
              <a:ext uri="{FF2B5EF4-FFF2-40B4-BE49-F238E27FC236}">
                <a16:creationId xmlns:a16="http://schemas.microsoft.com/office/drawing/2014/main" id="{3D26415F-2EE5-4636-99A4-0740EF1C59AA}"/>
              </a:ext>
            </a:extLst>
          </p:cNvPr>
          <p:cNvSpPr>
            <a:spLocks noGrp="1" noChangeArrowheads="1"/>
          </p:cNvSpPr>
          <p:nvPr>
            <p:ph type="title"/>
          </p:nvPr>
        </p:nvSpPr>
        <p:spPr/>
        <p:txBody>
          <a:bodyPr/>
          <a:lstStyle/>
          <a:p>
            <a:pPr eaLnBrk="1" hangingPunct="1"/>
            <a:r>
              <a:rPr lang="en-US" altLang="zh-CN"/>
              <a:t>OS</a:t>
            </a:r>
            <a:r>
              <a:rPr lang="zh-CN" altLang="en-US"/>
              <a:t>的定义</a:t>
            </a:r>
          </a:p>
        </p:txBody>
      </p:sp>
      <p:sp>
        <p:nvSpPr>
          <p:cNvPr id="12292" name="Rectangle 3">
            <a:extLst>
              <a:ext uri="{FF2B5EF4-FFF2-40B4-BE49-F238E27FC236}">
                <a16:creationId xmlns:a16="http://schemas.microsoft.com/office/drawing/2014/main" id="{1ED5CB9A-29A5-43B9-8975-129F86437ED8}"/>
              </a:ext>
            </a:extLst>
          </p:cNvPr>
          <p:cNvSpPr>
            <a:spLocks noGrp="1" noChangeArrowheads="1"/>
          </p:cNvSpPr>
          <p:nvPr>
            <p:ph type="body" idx="1"/>
          </p:nvPr>
        </p:nvSpPr>
        <p:spPr>
          <a:xfrm>
            <a:off x="87313" y="836613"/>
            <a:ext cx="9056687" cy="5360987"/>
          </a:xfrm>
        </p:spPr>
        <p:txBody>
          <a:bodyPr/>
          <a:lstStyle/>
          <a:p>
            <a:pPr eaLnBrk="1" hangingPunct="1">
              <a:buClr>
                <a:srgbClr val="0000FF"/>
              </a:buClr>
              <a:buSzTx/>
            </a:pPr>
            <a:r>
              <a:rPr lang="en-US" altLang="zh-CN" sz="3500"/>
              <a:t>OS</a:t>
            </a:r>
            <a:r>
              <a:rPr lang="zh-CN" altLang="en-US" sz="3500"/>
              <a:t>是一组程序的集合，其功能为：</a:t>
            </a:r>
          </a:p>
          <a:p>
            <a:pPr lvl="1" eaLnBrk="1" hangingPunct="1">
              <a:lnSpc>
                <a:spcPct val="110000"/>
              </a:lnSpc>
              <a:buClr>
                <a:srgbClr val="0000FF"/>
              </a:buClr>
              <a:buSzTx/>
            </a:pPr>
            <a:r>
              <a:rPr lang="zh-CN" altLang="en-US" sz="3000"/>
              <a:t>控制和管理计算机硬件和软件资源</a:t>
            </a:r>
          </a:p>
          <a:p>
            <a:pPr lvl="1" eaLnBrk="1" hangingPunct="1">
              <a:lnSpc>
                <a:spcPct val="110000"/>
              </a:lnSpc>
              <a:buClr>
                <a:srgbClr val="0000FF"/>
              </a:buClr>
              <a:buSzTx/>
            </a:pPr>
            <a:r>
              <a:rPr lang="zh-CN" altLang="en-US" sz="3000"/>
              <a:t>合理地对各类作业（</a:t>
            </a:r>
            <a:r>
              <a:rPr lang="en-US" altLang="zh-CN" sz="3000"/>
              <a:t>job</a:t>
            </a:r>
            <a:r>
              <a:rPr lang="zh-CN" altLang="en-US" sz="3000"/>
              <a:t>，单一程序）进行调度（</a:t>
            </a:r>
            <a:r>
              <a:rPr lang="en-US" altLang="zh-CN" sz="3000"/>
              <a:t>s</a:t>
            </a:r>
            <a:r>
              <a:rPr lang="zh-CN" altLang="zh-CN" sz="3000"/>
              <a:t>cheduling</a:t>
            </a:r>
            <a:r>
              <a:rPr lang="zh-CN" altLang="en-US" sz="3000"/>
              <a:t>）</a:t>
            </a:r>
          </a:p>
          <a:p>
            <a:pPr lvl="1" eaLnBrk="1" hangingPunct="1">
              <a:lnSpc>
                <a:spcPct val="110000"/>
              </a:lnSpc>
              <a:buClr>
                <a:srgbClr val="0000FF"/>
              </a:buClr>
              <a:buSzTx/>
            </a:pPr>
            <a:r>
              <a:rPr lang="zh-CN" altLang="en-US" sz="3000"/>
              <a:t>方便用户使用计算机系统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FD42587F-ACCE-4299-9832-B9B844AAA3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A103639-65FE-4816-86B8-7D4618F4A4D7}" type="slidenum">
              <a:rPr lang="zh-CN" altLang="en-US" sz="1600"/>
              <a:pPr eaLnBrk="1" hangingPunct="1"/>
              <a:t>12</a:t>
            </a:fld>
            <a:endParaRPr lang="en-US" altLang="zh-CN" sz="1600"/>
          </a:p>
        </p:txBody>
      </p:sp>
      <p:sp>
        <p:nvSpPr>
          <p:cNvPr id="13315" name="Rectangle 2">
            <a:extLst>
              <a:ext uri="{FF2B5EF4-FFF2-40B4-BE49-F238E27FC236}">
                <a16:creationId xmlns:a16="http://schemas.microsoft.com/office/drawing/2014/main" id="{2DA2ECB3-A233-4AAD-B1F1-34C75E1D7791}"/>
              </a:ext>
            </a:extLst>
          </p:cNvPr>
          <p:cNvSpPr>
            <a:spLocks noGrp="1" noChangeArrowheads="1"/>
          </p:cNvSpPr>
          <p:nvPr>
            <p:ph type="title"/>
          </p:nvPr>
        </p:nvSpPr>
        <p:spPr/>
        <p:txBody>
          <a:bodyPr/>
          <a:lstStyle/>
          <a:p>
            <a:pPr eaLnBrk="1" hangingPunct="1"/>
            <a:r>
              <a:rPr lang="en-US" altLang="zh-CN" sz="4900"/>
              <a:t>2.2  </a:t>
            </a:r>
            <a:r>
              <a:rPr lang="en-US" altLang="zh-CN"/>
              <a:t>OS</a:t>
            </a:r>
            <a:r>
              <a:rPr lang="zh-CN" altLang="en-US"/>
              <a:t>的发展历史</a:t>
            </a:r>
          </a:p>
        </p:txBody>
      </p:sp>
      <p:sp>
        <p:nvSpPr>
          <p:cNvPr id="13316" name="Rectangle 3">
            <a:extLst>
              <a:ext uri="{FF2B5EF4-FFF2-40B4-BE49-F238E27FC236}">
                <a16:creationId xmlns:a16="http://schemas.microsoft.com/office/drawing/2014/main" id="{A8B2A181-062A-4A29-86B6-B9EFCF0A4ABF}"/>
              </a:ext>
            </a:extLst>
          </p:cNvPr>
          <p:cNvSpPr>
            <a:spLocks noGrp="1" noChangeArrowheads="1"/>
          </p:cNvSpPr>
          <p:nvPr>
            <p:ph type="body" idx="1"/>
          </p:nvPr>
        </p:nvSpPr>
        <p:spPr/>
        <p:txBody>
          <a:bodyPr/>
          <a:lstStyle/>
          <a:p>
            <a:pPr eaLnBrk="1" hangingPunct="1">
              <a:buClr>
                <a:srgbClr val="0000FF"/>
              </a:buClr>
            </a:pPr>
            <a:r>
              <a:rPr lang="zh-CN" altLang="en-US"/>
              <a:t>串行处理</a:t>
            </a:r>
          </a:p>
          <a:p>
            <a:pPr eaLnBrk="1" hangingPunct="1">
              <a:buClr>
                <a:srgbClr val="0000FF"/>
              </a:buClr>
            </a:pPr>
            <a:r>
              <a:rPr lang="zh-CN" altLang="en-US"/>
              <a:t>简单批处理</a:t>
            </a:r>
          </a:p>
          <a:p>
            <a:pPr eaLnBrk="1" hangingPunct="1">
              <a:buClr>
                <a:srgbClr val="0000FF"/>
              </a:buClr>
            </a:pPr>
            <a:r>
              <a:rPr lang="zh-CN" altLang="en-US"/>
              <a:t>多道程序批处理</a:t>
            </a:r>
          </a:p>
          <a:p>
            <a:pPr eaLnBrk="1" hangingPunct="1">
              <a:buClr>
                <a:srgbClr val="0000FF"/>
              </a:buClr>
            </a:pPr>
            <a:r>
              <a:rPr lang="zh-CN" altLang="en-US"/>
              <a:t>分时系统</a:t>
            </a:r>
          </a:p>
          <a:p>
            <a:pPr eaLnBrk="1" hangingPunct="1">
              <a:buClr>
                <a:srgbClr val="0000FF"/>
              </a:buClr>
            </a:pPr>
            <a:r>
              <a:rPr lang="zh-CN" altLang="en-US"/>
              <a:t>实时系统</a:t>
            </a:r>
          </a:p>
          <a:p>
            <a:pPr eaLnBrk="1" hangingPunct="1">
              <a:buClr>
                <a:srgbClr val="0000FF"/>
              </a:buClr>
            </a:pPr>
            <a:r>
              <a:rPr lang="en-US" altLang="zh-CN"/>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E4507B20-03BF-4B0B-BF4B-F4F03A5AB6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8EEC469-40B4-4F72-B65C-BAD1F224ACAF}" type="slidenum">
              <a:rPr lang="zh-CN" altLang="en-US" sz="1600"/>
              <a:pPr eaLnBrk="1" hangingPunct="1"/>
              <a:t>13</a:t>
            </a:fld>
            <a:endParaRPr lang="en-US" altLang="zh-CN" sz="1600"/>
          </a:p>
        </p:txBody>
      </p:sp>
      <p:sp>
        <p:nvSpPr>
          <p:cNvPr id="14339" name="Rectangle 2">
            <a:extLst>
              <a:ext uri="{FF2B5EF4-FFF2-40B4-BE49-F238E27FC236}">
                <a16:creationId xmlns:a16="http://schemas.microsoft.com/office/drawing/2014/main" id="{F1130495-2012-4311-8E04-4E611BEB30A7}"/>
              </a:ext>
            </a:extLst>
          </p:cNvPr>
          <p:cNvSpPr>
            <a:spLocks noGrp="1" noChangeArrowheads="1"/>
          </p:cNvSpPr>
          <p:nvPr>
            <p:ph type="title"/>
          </p:nvPr>
        </p:nvSpPr>
        <p:spPr>
          <a:xfrm>
            <a:off x="0" y="0"/>
            <a:ext cx="8221663" cy="661988"/>
          </a:xfrm>
        </p:spPr>
        <p:txBody>
          <a:bodyPr/>
          <a:lstStyle/>
          <a:p>
            <a:pPr eaLnBrk="1" hangingPunct="1"/>
            <a:r>
              <a:rPr lang="en-US" altLang="zh-CN" sz="4900"/>
              <a:t>2.2.1 </a:t>
            </a:r>
            <a:r>
              <a:rPr lang="zh-CN" altLang="en-US"/>
              <a:t>串行处理（</a:t>
            </a:r>
            <a:r>
              <a:rPr lang="en-US" altLang="zh-CN" sz="2800"/>
              <a:t>Serial Processing</a:t>
            </a:r>
            <a:r>
              <a:rPr lang="zh-CN" altLang="en-US"/>
              <a:t>）</a:t>
            </a:r>
          </a:p>
        </p:txBody>
      </p:sp>
      <p:sp>
        <p:nvSpPr>
          <p:cNvPr id="14340" name="Rectangle 3">
            <a:extLst>
              <a:ext uri="{FF2B5EF4-FFF2-40B4-BE49-F238E27FC236}">
                <a16:creationId xmlns:a16="http://schemas.microsoft.com/office/drawing/2014/main" id="{7960B3F7-3102-47B1-A4A1-58C3822E8660}"/>
              </a:ext>
            </a:extLst>
          </p:cNvPr>
          <p:cNvSpPr>
            <a:spLocks noGrp="1" noChangeArrowheads="1"/>
          </p:cNvSpPr>
          <p:nvPr>
            <p:ph type="body" idx="1"/>
          </p:nvPr>
        </p:nvSpPr>
        <p:spPr>
          <a:xfrm>
            <a:off x="6350" y="1052513"/>
            <a:ext cx="3844925" cy="4176712"/>
          </a:xfrm>
        </p:spPr>
        <p:txBody>
          <a:bodyPr/>
          <a:lstStyle/>
          <a:p>
            <a:pPr eaLnBrk="1" hangingPunct="1">
              <a:lnSpc>
                <a:spcPct val="90000"/>
              </a:lnSpc>
              <a:buClr>
                <a:srgbClr val="0000FF"/>
              </a:buClr>
              <a:buSzTx/>
            </a:pPr>
            <a:r>
              <a:rPr lang="zh-CN" altLang="en-US"/>
              <a:t>早期计算机没有操作系统</a:t>
            </a:r>
          </a:p>
          <a:p>
            <a:pPr eaLnBrk="1" hangingPunct="1">
              <a:lnSpc>
                <a:spcPct val="90000"/>
              </a:lnSpc>
              <a:buClr>
                <a:srgbClr val="0000FF"/>
              </a:buClr>
              <a:buSzTx/>
            </a:pPr>
            <a:r>
              <a:rPr lang="zh-CN" altLang="en-US"/>
              <a:t>存在两个主要问题：</a:t>
            </a:r>
          </a:p>
          <a:p>
            <a:pPr lvl="1" eaLnBrk="1" hangingPunct="1">
              <a:lnSpc>
                <a:spcPct val="90000"/>
              </a:lnSpc>
              <a:buClr>
                <a:srgbClr val="0000FF"/>
              </a:buClr>
              <a:buSzPct val="75000"/>
            </a:pPr>
            <a:r>
              <a:rPr lang="zh-CN" altLang="en-US"/>
              <a:t>人工调度</a:t>
            </a:r>
            <a:endParaRPr lang="en-US" altLang="zh-CN"/>
          </a:p>
          <a:p>
            <a:pPr lvl="1" eaLnBrk="1" hangingPunct="1">
              <a:lnSpc>
                <a:spcPct val="90000"/>
              </a:lnSpc>
              <a:buClr>
                <a:srgbClr val="0000FF"/>
              </a:buClr>
              <a:buSzPct val="75000"/>
            </a:pPr>
            <a:r>
              <a:rPr lang="zh-CN" altLang="en-US"/>
              <a:t>准备时间长</a:t>
            </a:r>
          </a:p>
          <a:p>
            <a:pPr eaLnBrk="1" hangingPunct="1">
              <a:lnSpc>
                <a:spcPct val="90000"/>
              </a:lnSpc>
              <a:buClr>
                <a:srgbClr val="0000FF"/>
              </a:buClr>
            </a:pPr>
            <a:r>
              <a:rPr lang="zh-CN" altLang="en-US"/>
              <a:t>串行处理</a:t>
            </a:r>
            <a:r>
              <a:rPr lang="en-US" altLang="zh-CN"/>
              <a:t>——</a:t>
            </a:r>
            <a:r>
              <a:rPr lang="zh-CN" altLang="en-US"/>
              <a:t>用户必须顺序访问计算机的操作模式</a:t>
            </a:r>
          </a:p>
        </p:txBody>
      </p:sp>
      <p:sp>
        <p:nvSpPr>
          <p:cNvPr id="75785" name="Document">
            <a:extLst>
              <a:ext uri="{FF2B5EF4-FFF2-40B4-BE49-F238E27FC236}">
                <a16:creationId xmlns:a16="http://schemas.microsoft.com/office/drawing/2014/main" id="{EFA08AE2-C8C3-47DF-8080-3C10ABB01A03}"/>
              </a:ext>
            </a:extLst>
          </p:cNvPr>
          <p:cNvSpPr>
            <a:spLocks noEditPoints="1" noChangeArrowheads="1"/>
          </p:cNvSpPr>
          <p:nvPr/>
        </p:nvSpPr>
        <p:spPr bwMode="auto">
          <a:xfrm>
            <a:off x="3779838" y="1125538"/>
            <a:ext cx="5256212" cy="44656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lnSpc>
                <a:spcPct val="105000"/>
              </a:lnSpc>
              <a:spcBef>
                <a:spcPct val="30000"/>
              </a:spcBef>
              <a:buFont typeface="Comic Sans MS" panose="030F0702030302020204" pitchFamily="66" charset="0"/>
              <a:buBlip>
                <a:blip r:embed="rId3"/>
              </a:buBlip>
            </a:pPr>
            <a:r>
              <a:rPr lang="en-US" altLang="zh-CN" sz="2400">
                <a:solidFill>
                  <a:schemeClr val="tx1"/>
                </a:solidFill>
                <a:latin typeface="Comic Sans MS" panose="030F0702030302020204" pitchFamily="66" charset="0"/>
              </a:rPr>
              <a:t>1940</a:t>
            </a:r>
            <a:r>
              <a:rPr lang="en-US" altLang="zh-CN" sz="2400">
                <a:solidFill>
                  <a:schemeClr val="tx1"/>
                </a:solidFill>
              </a:rPr>
              <a:t>’</a:t>
            </a:r>
            <a:r>
              <a:rPr lang="en-US" altLang="zh-CN" sz="2400">
                <a:solidFill>
                  <a:schemeClr val="tx1"/>
                </a:solidFill>
                <a:latin typeface="Comic Sans MS" panose="030F0702030302020204" pitchFamily="66" charset="0"/>
              </a:rPr>
              <a:t>s</a:t>
            </a:r>
            <a:r>
              <a:rPr lang="zh-CN" altLang="en-US" sz="2400">
                <a:solidFill>
                  <a:schemeClr val="tx1"/>
                </a:solidFill>
                <a:latin typeface="Comic Sans MS" panose="030F0702030302020204" pitchFamily="66" charset="0"/>
              </a:rPr>
              <a:t>中，由数万个真空管构成的世界上第一台电子计算机诞生</a:t>
            </a:r>
            <a:r>
              <a:rPr lang="en-US" altLang="zh-CN" sz="2400">
                <a:solidFill>
                  <a:schemeClr val="tx1"/>
                </a:solidFill>
                <a:latin typeface="Comic Sans MS" panose="030F0702030302020204" pitchFamily="66" charset="0"/>
              </a:rPr>
              <a:t>。</a:t>
            </a:r>
          </a:p>
          <a:p>
            <a:pPr eaLnBrk="1" hangingPunct="1">
              <a:lnSpc>
                <a:spcPct val="105000"/>
              </a:lnSpc>
              <a:spcBef>
                <a:spcPct val="30000"/>
              </a:spcBef>
              <a:buFont typeface="Comic Sans MS" panose="030F0702030302020204" pitchFamily="66" charset="0"/>
              <a:buBlip>
                <a:blip r:embed="rId3"/>
              </a:buBlip>
            </a:pPr>
            <a:r>
              <a:rPr lang="zh-CN" altLang="en-US" sz="2400">
                <a:solidFill>
                  <a:schemeClr val="tx1"/>
                </a:solidFill>
                <a:latin typeface="Comic Sans MS" panose="030F0702030302020204" pitchFamily="66" charset="0"/>
              </a:rPr>
              <a:t>在当时，一台速度不足</a:t>
            </a:r>
            <a:r>
              <a:rPr lang="en-US" altLang="zh-CN" sz="2400">
                <a:solidFill>
                  <a:schemeClr val="tx1"/>
                </a:solidFill>
                <a:latin typeface="Comic Sans MS" panose="030F0702030302020204" pitchFamily="66" charset="0"/>
              </a:rPr>
              <a:t>1MHz </a:t>
            </a:r>
            <a:r>
              <a:rPr lang="zh-CN" altLang="en-US" sz="2400">
                <a:solidFill>
                  <a:schemeClr val="tx1"/>
                </a:solidFill>
                <a:latin typeface="Comic Sans MS" panose="030F0702030302020204" pitchFamily="66" charset="0"/>
              </a:rPr>
              <a:t>的计算机，体积就超过了两三层的楼房，投入的资金达数亿美元。</a:t>
            </a:r>
          </a:p>
          <a:p>
            <a:pPr eaLnBrk="1" hangingPunct="1">
              <a:lnSpc>
                <a:spcPct val="105000"/>
              </a:lnSpc>
              <a:spcBef>
                <a:spcPct val="30000"/>
              </a:spcBef>
              <a:buFont typeface="Comic Sans MS" panose="030F0702030302020204" pitchFamily="66" charset="0"/>
              <a:buBlip>
                <a:blip r:embed="rId3"/>
              </a:buBlip>
            </a:pPr>
            <a:r>
              <a:rPr lang="zh-CN" altLang="en-US" sz="2400">
                <a:solidFill>
                  <a:schemeClr val="tx1"/>
                </a:solidFill>
                <a:latin typeface="Comic Sans MS" panose="030F0702030302020204" pitchFamily="66" charset="0"/>
              </a:rPr>
              <a:t>程序设计使用机器语言，通过插板上的硬连线及控制面板来手工控制其基本功能。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animEffect transition="in" filter="diamond(out)">
                                      <p:cBhvr>
                                        <p:cTn id="7" dur="10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1053EAA-1AC9-4740-9556-176C8F5D88C7}"/>
              </a:ext>
            </a:extLst>
          </p:cNvPr>
          <p:cNvSpPr>
            <a:spLocks noGrp="1" noChangeArrowheads="1"/>
          </p:cNvSpPr>
          <p:nvPr>
            <p:ph type="title"/>
          </p:nvPr>
        </p:nvSpPr>
        <p:spPr/>
        <p:txBody>
          <a:bodyPr/>
          <a:lstStyle/>
          <a:p>
            <a:r>
              <a:rPr lang="zh-CN" altLang="en-US" sz="4000"/>
              <a:t>提高串行处理效率的方法</a:t>
            </a:r>
          </a:p>
        </p:txBody>
      </p:sp>
      <p:sp>
        <p:nvSpPr>
          <p:cNvPr id="15363" name="Rectangle 3">
            <a:extLst>
              <a:ext uri="{FF2B5EF4-FFF2-40B4-BE49-F238E27FC236}">
                <a16:creationId xmlns:a16="http://schemas.microsoft.com/office/drawing/2014/main" id="{01F43EEB-8BBE-484F-B457-96FE8C9527BF}"/>
              </a:ext>
            </a:extLst>
          </p:cNvPr>
          <p:cNvSpPr>
            <a:spLocks noGrp="1" noChangeArrowheads="1"/>
          </p:cNvSpPr>
          <p:nvPr>
            <p:ph type="body" idx="1"/>
          </p:nvPr>
        </p:nvSpPr>
        <p:spPr>
          <a:xfrm>
            <a:off x="0" y="1052513"/>
            <a:ext cx="9144000" cy="5195887"/>
          </a:xfrm>
        </p:spPr>
        <p:txBody>
          <a:bodyPr/>
          <a:lstStyle/>
          <a:p>
            <a:r>
              <a:rPr lang="zh-CN" altLang="en-US"/>
              <a:t>开发出用作公用软件的各种系统软件工具：</a:t>
            </a:r>
          </a:p>
          <a:p>
            <a:pPr lvl="1"/>
            <a:r>
              <a:rPr lang="zh-CN" altLang="en-US"/>
              <a:t>函数库</a:t>
            </a:r>
          </a:p>
          <a:p>
            <a:pPr lvl="1"/>
            <a:r>
              <a:rPr lang="zh-CN" altLang="en-US"/>
              <a:t>链接器</a:t>
            </a:r>
          </a:p>
          <a:p>
            <a:pPr lvl="1"/>
            <a:r>
              <a:rPr lang="zh-CN" altLang="en-US"/>
              <a:t>加载器</a:t>
            </a:r>
          </a:p>
          <a:p>
            <a:pPr lvl="1"/>
            <a:r>
              <a:rPr lang="zh-CN" altLang="en-US"/>
              <a:t>调试器</a:t>
            </a:r>
          </a:p>
          <a:p>
            <a:pPr lvl="1"/>
            <a:r>
              <a:rPr lang="en-US" altLang="zh-CN"/>
              <a:t>I/O</a:t>
            </a:r>
            <a:r>
              <a:rPr lang="zh-CN" altLang="en-US"/>
              <a:t>驱动程序</a:t>
            </a:r>
          </a:p>
          <a:p>
            <a:pPr lvl="1"/>
            <a:r>
              <a:rPr lang="en-US" altLang="zh-CN"/>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611EF6F4-B8E0-4537-AD17-DD1DBAF5D0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6A0A7A72-FC4A-49F9-85A2-FC880B1B6306}" type="slidenum">
              <a:rPr lang="zh-CN" altLang="en-US" sz="1600"/>
              <a:pPr eaLnBrk="1" hangingPunct="1"/>
              <a:t>15</a:t>
            </a:fld>
            <a:endParaRPr lang="en-US" altLang="zh-CN" sz="1600"/>
          </a:p>
        </p:txBody>
      </p:sp>
      <p:sp>
        <p:nvSpPr>
          <p:cNvPr id="16387" name="Rectangle 2">
            <a:extLst>
              <a:ext uri="{FF2B5EF4-FFF2-40B4-BE49-F238E27FC236}">
                <a16:creationId xmlns:a16="http://schemas.microsoft.com/office/drawing/2014/main" id="{B04F3080-3562-4687-A522-7F2211D43720}"/>
              </a:ext>
            </a:extLst>
          </p:cNvPr>
          <p:cNvSpPr>
            <a:spLocks noGrp="1" noChangeArrowheads="1"/>
          </p:cNvSpPr>
          <p:nvPr>
            <p:ph type="title"/>
          </p:nvPr>
        </p:nvSpPr>
        <p:spPr>
          <a:xfrm>
            <a:off x="0" y="0"/>
            <a:ext cx="9144000" cy="1052513"/>
          </a:xfrm>
        </p:spPr>
        <p:txBody>
          <a:bodyPr/>
          <a:lstStyle/>
          <a:p>
            <a:pPr eaLnBrk="1" hangingPunct="1"/>
            <a:r>
              <a:rPr lang="en-US" altLang="zh-CN" sz="4000"/>
              <a:t>2.2.2 </a:t>
            </a:r>
            <a:r>
              <a:rPr lang="zh-CN" altLang="en-US" sz="4000"/>
              <a:t>简单批处理系统（</a:t>
            </a:r>
            <a:r>
              <a:rPr lang="en-US" altLang="zh-CN" sz="4000"/>
              <a:t>Simple Batch Systems</a:t>
            </a:r>
            <a:r>
              <a:rPr lang="zh-CN" altLang="en-US" sz="4000"/>
              <a:t>）</a:t>
            </a:r>
          </a:p>
        </p:txBody>
      </p:sp>
      <p:sp>
        <p:nvSpPr>
          <p:cNvPr id="16388" name="Rectangle 3">
            <a:extLst>
              <a:ext uri="{FF2B5EF4-FFF2-40B4-BE49-F238E27FC236}">
                <a16:creationId xmlns:a16="http://schemas.microsoft.com/office/drawing/2014/main" id="{22574305-40F5-4354-B79F-99EB32486183}"/>
              </a:ext>
            </a:extLst>
          </p:cNvPr>
          <p:cNvSpPr>
            <a:spLocks noGrp="1" noChangeArrowheads="1"/>
          </p:cNvSpPr>
          <p:nvPr>
            <p:ph type="body" sz="half" idx="1"/>
          </p:nvPr>
        </p:nvSpPr>
        <p:spPr>
          <a:xfrm>
            <a:off x="0" y="1052513"/>
            <a:ext cx="8928100" cy="2016125"/>
          </a:xfrm>
        </p:spPr>
        <p:txBody>
          <a:bodyPr/>
          <a:lstStyle/>
          <a:p>
            <a:pPr eaLnBrk="1" hangingPunct="1">
              <a:lnSpc>
                <a:spcPct val="90000"/>
              </a:lnSpc>
              <a:buClr>
                <a:srgbClr val="0000FF"/>
              </a:buClr>
            </a:pPr>
            <a:r>
              <a:rPr lang="zh-CN" altLang="en-US" sz="2500"/>
              <a:t>动机：提高利用率</a:t>
            </a:r>
            <a:r>
              <a:rPr lang="en-US" altLang="zh-CN" sz="2500"/>
              <a:t>——</a:t>
            </a:r>
            <a:r>
              <a:rPr lang="zh-CN" altLang="en-US" sz="2500"/>
              <a:t>自动作业序列</a:t>
            </a:r>
          </a:p>
          <a:p>
            <a:pPr eaLnBrk="1" hangingPunct="1">
              <a:lnSpc>
                <a:spcPct val="90000"/>
              </a:lnSpc>
              <a:buClr>
                <a:srgbClr val="0000FF"/>
              </a:buClr>
            </a:pPr>
            <a:r>
              <a:rPr lang="zh-CN" altLang="en-US" sz="2500"/>
              <a:t>作业控制语言（</a:t>
            </a:r>
            <a:r>
              <a:rPr lang="en-US" altLang="zh-CN" sz="2500"/>
              <a:t>JCL</a:t>
            </a:r>
            <a:r>
              <a:rPr lang="zh-CN" altLang="en-US" sz="2500"/>
              <a:t>，</a:t>
            </a:r>
            <a:r>
              <a:rPr lang="en-US" altLang="zh-CN" sz="2500"/>
              <a:t>Job Control Language</a:t>
            </a:r>
            <a:r>
              <a:rPr lang="zh-CN" altLang="en-US" sz="2500"/>
              <a:t>）</a:t>
            </a:r>
            <a:endParaRPr lang="zh-CN" altLang="en-US" sz="2500">
              <a:solidFill>
                <a:schemeClr val="tx2"/>
              </a:solidFill>
            </a:endParaRPr>
          </a:p>
          <a:p>
            <a:pPr eaLnBrk="1" hangingPunct="1">
              <a:lnSpc>
                <a:spcPct val="90000"/>
              </a:lnSpc>
              <a:buClr>
                <a:srgbClr val="0000FF"/>
              </a:buClr>
            </a:pPr>
            <a:r>
              <a:rPr lang="zh-CN" altLang="en-US" sz="2500" b="1">
                <a:solidFill>
                  <a:srgbClr val="0000FF"/>
                </a:solidFill>
              </a:rPr>
              <a:t>监控程序（</a:t>
            </a:r>
            <a:r>
              <a:rPr lang="en-US" altLang="zh-CN" sz="2500">
                <a:solidFill>
                  <a:srgbClr val="0000FF"/>
                </a:solidFill>
              </a:rPr>
              <a:t>Monitor</a:t>
            </a:r>
            <a:r>
              <a:rPr lang="zh-CN" altLang="en-US" sz="2500">
                <a:solidFill>
                  <a:srgbClr val="0000FF"/>
                </a:solidFill>
              </a:rPr>
              <a:t>）</a:t>
            </a:r>
            <a:r>
              <a:rPr lang="en-US" altLang="zh-CN" sz="2500">
                <a:solidFill>
                  <a:srgbClr val="0000FF"/>
                </a:solidFill>
              </a:rPr>
              <a:t>——</a:t>
            </a:r>
            <a:r>
              <a:rPr lang="zh-CN" altLang="en-US" sz="2500">
                <a:solidFill>
                  <a:srgbClr val="0000FF"/>
                </a:solidFill>
              </a:rPr>
              <a:t>批处理操作系统</a:t>
            </a:r>
          </a:p>
          <a:p>
            <a:pPr eaLnBrk="1" hangingPunct="1">
              <a:lnSpc>
                <a:spcPct val="90000"/>
              </a:lnSpc>
              <a:buClr>
                <a:srgbClr val="0000FF"/>
              </a:buClr>
            </a:pPr>
            <a:r>
              <a:rPr lang="zh-CN" altLang="en-US" sz="2500"/>
              <a:t>第一个监控程序（第一个操作系统）</a:t>
            </a:r>
            <a:r>
              <a:rPr lang="en-US" altLang="zh-CN" sz="2500"/>
              <a:t>——1950’s</a:t>
            </a:r>
            <a:r>
              <a:rPr lang="zh-CN" altLang="en-US" sz="2500"/>
              <a:t>中期，</a:t>
            </a:r>
            <a:r>
              <a:rPr lang="en-US" altLang="zh-CN" sz="2500"/>
              <a:t>GE</a:t>
            </a:r>
            <a:r>
              <a:rPr lang="zh-CN" altLang="en-US" sz="2500"/>
              <a:t>（美国通用电气公司）为</a:t>
            </a:r>
            <a:r>
              <a:rPr lang="en-US" altLang="zh-CN" sz="2500"/>
              <a:t>IBM 701</a:t>
            </a:r>
            <a:r>
              <a:rPr lang="zh-CN" altLang="en-US" sz="2500"/>
              <a:t>开发</a:t>
            </a:r>
          </a:p>
        </p:txBody>
      </p:sp>
      <p:grpSp>
        <p:nvGrpSpPr>
          <p:cNvPr id="16390" name="Group 14">
            <a:extLst>
              <a:ext uri="{FF2B5EF4-FFF2-40B4-BE49-F238E27FC236}">
                <a16:creationId xmlns:a16="http://schemas.microsoft.com/office/drawing/2014/main" id="{A7F4E2FE-5E08-48EC-A481-19A5A116308C}"/>
              </a:ext>
            </a:extLst>
          </p:cNvPr>
          <p:cNvGrpSpPr>
            <a:grpSpLocks/>
          </p:cNvGrpSpPr>
          <p:nvPr/>
        </p:nvGrpSpPr>
        <p:grpSpPr bwMode="auto">
          <a:xfrm>
            <a:off x="3203575" y="3141663"/>
            <a:ext cx="2663825" cy="3279775"/>
            <a:chOff x="3651" y="210"/>
            <a:chExt cx="1678" cy="2066"/>
          </a:xfrm>
        </p:grpSpPr>
        <p:sp>
          <p:nvSpPr>
            <p:cNvPr id="16391" name="Text Box 0">
              <a:extLst>
                <a:ext uri="{FF2B5EF4-FFF2-40B4-BE49-F238E27FC236}">
                  <a16:creationId xmlns:a16="http://schemas.microsoft.com/office/drawing/2014/main" id="{5EF1571B-E2F5-429C-AF71-C1D34538FD4A}"/>
                </a:ext>
              </a:extLst>
            </p:cNvPr>
            <p:cNvSpPr txBox="1">
              <a:spLocks noChangeArrowheads="1"/>
            </p:cNvSpPr>
            <p:nvPr/>
          </p:nvSpPr>
          <p:spPr bwMode="auto">
            <a:xfrm>
              <a:off x="3651" y="210"/>
              <a:ext cx="1678" cy="2066"/>
            </a:xfrm>
            <a:prstGeom prst="rect">
              <a:avLst/>
            </a:prstGeom>
            <a:solidFill>
              <a:srgbClr val="33CCCC"/>
            </a:solidFill>
            <a:ln w="9525">
              <a:solidFill>
                <a:schemeClr val="tx1"/>
              </a:solidFill>
              <a:miter lim="800000"/>
              <a:headEnd/>
              <a:tailEnd/>
            </a:ln>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t>$Job</a:t>
              </a:r>
            </a:p>
            <a:p>
              <a:pPr eaLnBrk="1" hangingPunct="1"/>
              <a:r>
                <a:rPr lang="en-US" altLang="zh-CN" sz="1600"/>
                <a:t>$FTN</a:t>
              </a:r>
            </a:p>
            <a:p>
              <a:pPr eaLnBrk="1" hangingPunct="1"/>
              <a:r>
                <a:rPr lang="en-US" altLang="zh-CN" sz="1600"/>
                <a:t>.</a:t>
              </a:r>
            </a:p>
            <a:p>
              <a:pPr eaLnBrk="1" hangingPunct="1"/>
              <a:r>
                <a:rPr lang="en-US" altLang="zh-CN" sz="1600"/>
                <a:t>.</a:t>
              </a:r>
            </a:p>
            <a:p>
              <a:pPr eaLnBrk="1" hangingPunct="1"/>
              <a:r>
                <a:rPr lang="en-US" altLang="zh-CN" sz="1600"/>
                <a:t>$LOAD</a:t>
              </a:r>
            </a:p>
            <a:p>
              <a:pPr eaLnBrk="1" hangingPunct="1"/>
              <a:r>
                <a:rPr lang="en-US" altLang="zh-CN" sz="1600"/>
                <a:t>$RUN</a:t>
              </a:r>
            </a:p>
            <a:p>
              <a:pPr eaLnBrk="1" hangingPunct="1"/>
              <a:r>
                <a:rPr lang="en-US" altLang="zh-CN" sz="1600"/>
                <a:t>.</a:t>
              </a:r>
            </a:p>
            <a:p>
              <a:pPr eaLnBrk="1" hangingPunct="1"/>
              <a:r>
                <a:rPr lang="en-US" altLang="zh-CN" sz="1600"/>
                <a:t>.</a:t>
              </a:r>
            </a:p>
            <a:p>
              <a:pPr eaLnBrk="1" hangingPunct="1"/>
              <a:r>
                <a:rPr lang="en-US" altLang="zh-CN" sz="1600"/>
                <a:t>$END</a:t>
              </a:r>
            </a:p>
          </p:txBody>
        </p:sp>
        <p:sp>
          <p:nvSpPr>
            <p:cNvPr id="16392" name="AutoShape 1">
              <a:extLst>
                <a:ext uri="{FF2B5EF4-FFF2-40B4-BE49-F238E27FC236}">
                  <a16:creationId xmlns:a16="http://schemas.microsoft.com/office/drawing/2014/main" id="{8CF94A96-3486-470D-A2F4-FB461CD592DF}"/>
                </a:ext>
              </a:extLst>
            </p:cNvPr>
            <p:cNvSpPr>
              <a:spLocks/>
            </p:cNvSpPr>
            <p:nvPr/>
          </p:nvSpPr>
          <p:spPr bwMode="auto">
            <a:xfrm>
              <a:off x="3873" y="754"/>
              <a:ext cx="44" cy="356"/>
            </a:xfrm>
            <a:prstGeom prst="rightBrace">
              <a:avLst>
                <a:gd name="adj1" fmla="val 67424"/>
                <a:gd name="adj2" fmla="val 50000"/>
              </a:avLst>
            </a:prstGeom>
            <a:solidFill>
              <a:srgbClr val="33CCCC"/>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3" name="Text Box 2">
              <a:extLst>
                <a:ext uri="{FF2B5EF4-FFF2-40B4-BE49-F238E27FC236}">
                  <a16:creationId xmlns:a16="http://schemas.microsoft.com/office/drawing/2014/main" id="{817A16E2-7D15-4BEC-B1B6-2335E3989C89}"/>
                </a:ext>
              </a:extLst>
            </p:cNvPr>
            <p:cNvSpPr txBox="1">
              <a:spLocks noChangeArrowheads="1"/>
            </p:cNvSpPr>
            <p:nvPr/>
          </p:nvSpPr>
          <p:spPr bwMode="auto">
            <a:xfrm>
              <a:off x="3962" y="826"/>
              <a:ext cx="109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t>FORTRAN </a:t>
              </a:r>
              <a:r>
                <a:rPr lang="zh-CN" altLang="en-US" sz="1600"/>
                <a:t>指令</a:t>
              </a:r>
            </a:p>
          </p:txBody>
        </p:sp>
        <p:sp>
          <p:nvSpPr>
            <p:cNvPr id="16394" name="AutoShape 3">
              <a:extLst>
                <a:ext uri="{FF2B5EF4-FFF2-40B4-BE49-F238E27FC236}">
                  <a16:creationId xmlns:a16="http://schemas.microsoft.com/office/drawing/2014/main" id="{08673EC5-BC87-4DC0-8203-88715FCD2A74}"/>
                </a:ext>
              </a:extLst>
            </p:cNvPr>
            <p:cNvSpPr>
              <a:spLocks/>
            </p:cNvSpPr>
            <p:nvPr/>
          </p:nvSpPr>
          <p:spPr bwMode="auto">
            <a:xfrm>
              <a:off x="3880" y="1680"/>
              <a:ext cx="44" cy="356"/>
            </a:xfrm>
            <a:prstGeom prst="rightBrace">
              <a:avLst>
                <a:gd name="adj1" fmla="val 67424"/>
                <a:gd name="adj2" fmla="val 50000"/>
              </a:avLst>
            </a:prstGeom>
            <a:solidFill>
              <a:srgbClr val="33CCCC"/>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sz="2300"/>
            </a:p>
          </p:txBody>
        </p:sp>
        <p:sp>
          <p:nvSpPr>
            <p:cNvPr id="16395" name="Text Box 4">
              <a:extLst>
                <a:ext uri="{FF2B5EF4-FFF2-40B4-BE49-F238E27FC236}">
                  <a16:creationId xmlns:a16="http://schemas.microsoft.com/office/drawing/2014/main" id="{65C40A00-2A59-423D-9847-C139956B40C8}"/>
                </a:ext>
              </a:extLst>
            </p:cNvPr>
            <p:cNvSpPr txBox="1">
              <a:spLocks noChangeArrowheads="1"/>
            </p:cNvSpPr>
            <p:nvPr/>
          </p:nvSpPr>
          <p:spPr bwMode="auto">
            <a:xfrm>
              <a:off x="3969" y="1752"/>
              <a:ext cx="100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数据</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a:extLst>
              <a:ext uri="{FF2B5EF4-FFF2-40B4-BE49-F238E27FC236}">
                <a16:creationId xmlns:a16="http://schemas.microsoft.com/office/drawing/2014/main" id="{45AC1F44-5EB4-412E-8F03-9A0FC36ED5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B1595EDC-4902-46E2-8B60-1E22D689EAA8}" type="slidenum">
              <a:rPr lang="zh-CN" altLang="en-US" sz="1600"/>
              <a:pPr eaLnBrk="1" hangingPunct="1"/>
              <a:t>16</a:t>
            </a:fld>
            <a:endParaRPr lang="en-US" altLang="zh-CN" sz="1600"/>
          </a:p>
        </p:txBody>
      </p:sp>
      <p:sp>
        <p:nvSpPr>
          <p:cNvPr id="17411" name="Rectangle 2">
            <a:extLst>
              <a:ext uri="{FF2B5EF4-FFF2-40B4-BE49-F238E27FC236}">
                <a16:creationId xmlns:a16="http://schemas.microsoft.com/office/drawing/2014/main" id="{22734181-62A8-4FC5-B977-DCD4F2E803B6}"/>
              </a:ext>
            </a:extLst>
          </p:cNvPr>
          <p:cNvSpPr>
            <a:spLocks noGrp="1" noChangeArrowheads="1"/>
          </p:cNvSpPr>
          <p:nvPr>
            <p:ph type="title"/>
          </p:nvPr>
        </p:nvSpPr>
        <p:spPr>
          <a:xfrm>
            <a:off x="0" y="0"/>
            <a:ext cx="9144000" cy="685800"/>
          </a:xfrm>
        </p:spPr>
        <p:txBody>
          <a:bodyPr/>
          <a:lstStyle/>
          <a:p>
            <a:pPr eaLnBrk="1" hangingPunct="1"/>
            <a:r>
              <a:rPr lang="zh-CN" altLang="en-US" sz="3600"/>
              <a:t>简单批处理系统 </a:t>
            </a:r>
            <a:r>
              <a:rPr lang="zh-CN" altLang="en-US" sz="3600">
                <a:solidFill>
                  <a:srgbClr val="FFB800"/>
                </a:solidFill>
              </a:rPr>
              <a:t>(续) </a:t>
            </a:r>
          </a:p>
        </p:txBody>
      </p:sp>
      <p:sp>
        <p:nvSpPr>
          <p:cNvPr id="17412" name="Rectangle 3">
            <a:extLst>
              <a:ext uri="{FF2B5EF4-FFF2-40B4-BE49-F238E27FC236}">
                <a16:creationId xmlns:a16="http://schemas.microsoft.com/office/drawing/2014/main" id="{279D1825-5161-4A74-991A-080DDA6C2861}"/>
              </a:ext>
            </a:extLst>
          </p:cNvPr>
          <p:cNvSpPr>
            <a:spLocks noGrp="1" noChangeArrowheads="1"/>
          </p:cNvSpPr>
          <p:nvPr>
            <p:ph type="body" sz="half" idx="1"/>
          </p:nvPr>
        </p:nvSpPr>
        <p:spPr>
          <a:xfrm>
            <a:off x="0" y="998538"/>
            <a:ext cx="8964613" cy="5167312"/>
          </a:xfrm>
        </p:spPr>
        <p:txBody>
          <a:bodyPr/>
          <a:lstStyle/>
          <a:p>
            <a:pPr eaLnBrk="1" hangingPunct="1">
              <a:lnSpc>
                <a:spcPct val="90000"/>
              </a:lnSpc>
              <a:buClr>
                <a:srgbClr val="0000FF"/>
              </a:buClr>
              <a:buSzTx/>
            </a:pPr>
            <a:r>
              <a:rPr lang="zh-CN" altLang="zh-CN" sz="3300"/>
              <a:t>监控程序所</a:t>
            </a:r>
            <a:r>
              <a:rPr lang="zh-CN" altLang="en-US" sz="3300"/>
              <a:t>需的硬件支持</a:t>
            </a:r>
            <a:endParaRPr lang="en-US" altLang="zh-CN" sz="3300"/>
          </a:p>
          <a:p>
            <a:pPr lvl="1" eaLnBrk="1" hangingPunct="1">
              <a:lnSpc>
                <a:spcPct val="90000"/>
              </a:lnSpc>
              <a:buClr>
                <a:srgbClr val="0000FF"/>
              </a:buClr>
              <a:buSzTx/>
            </a:pPr>
            <a:r>
              <a:rPr lang="zh-CN" altLang="en-US" sz="2900"/>
              <a:t>内存保护（保护监控程序）</a:t>
            </a:r>
          </a:p>
          <a:p>
            <a:pPr lvl="1" eaLnBrk="1" hangingPunct="1">
              <a:lnSpc>
                <a:spcPct val="90000"/>
              </a:lnSpc>
              <a:buClr>
                <a:srgbClr val="0000FF"/>
              </a:buClr>
              <a:buSzTx/>
            </a:pPr>
            <a:r>
              <a:rPr lang="zh-CN" altLang="en-US" sz="2900"/>
              <a:t>计时器（防止一个作业独占系统）</a:t>
            </a:r>
          </a:p>
          <a:p>
            <a:pPr lvl="1" eaLnBrk="1" hangingPunct="1">
              <a:lnSpc>
                <a:spcPct val="90000"/>
              </a:lnSpc>
              <a:buClr>
                <a:srgbClr val="0000FF"/>
              </a:buClr>
              <a:buSzTx/>
            </a:pPr>
            <a:r>
              <a:rPr lang="zh-CN" altLang="en-US" sz="2900"/>
              <a:t>特权指令（只能由监控程序执行）</a:t>
            </a:r>
          </a:p>
          <a:p>
            <a:pPr lvl="1" eaLnBrk="1" hangingPunct="1">
              <a:lnSpc>
                <a:spcPct val="90000"/>
              </a:lnSpc>
              <a:buClr>
                <a:srgbClr val="0000FF"/>
              </a:buClr>
              <a:buSzTx/>
            </a:pPr>
            <a:r>
              <a:rPr lang="zh-CN" altLang="en-US" sz="2900"/>
              <a:t>中断（使操作系统放弃</a:t>
            </a:r>
            <a:r>
              <a:rPr lang="en-US" altLang="zh-CN" sz="2900"/>
              <a:t>/</a:t>
            </a:r>
            <a:r>
              <a:rPr lang="zh-CN" altLang="en-US" sz="2900"/>
              <a:t>获取控制权更灵活）</a:t>
            </a:r>
          </a:p>
          <a:p>
            <a:pPr eaLnBrk="1" hangingPunct="1">
              <a:lnSpc>
                <a:spcPct val="90000"/>
              </a:lnSpc>
              <a:buClr>
                <a:srgbClr val="0000FF"/>
              </a:buClr>
              <a:buSzTx/>
            </a:pPr>
            <a:r>
              <a:rPr lang="zh-CN" altLang="en-US" sz="3400"/>
              <a:t>操作模式（由内存保护和特权指令引入）</a:t>
            </a:r>
            <a:endParaRPr lang="en-US" altLang="zh-CN" sz="3400"/>
          </a:p>
          <a:p>
            <a:pPr lvl="1" eaLnBrk="1" hangingPunct="1">
              <a:lnSpc>
                <a:spcPct val="90000"/>
              </a:lnSpc>
              <a:buClr>
                <a:srgbClr val="0000FF"/>
              </a:buClr>
              <a:buSzTx/>
            </a:pPr>
            <a:r>
              <a:rPr lang="zh-CN" altLang="en-US" sz="2900"/>
              <a:t>用户态（</a:t>
            </a:r>
            <a:r>
              <a:rPr lang="en-US" altLang="zh-CN" sz="2900"/>
              <a:t>user mode</a:t>
            </a:r>
            <a:r>
              <a:rPr lang="zh-CN" altLang="en-US" sz="2900"/>
              <a:t>）</a:t>
            </a:r>
            <a:r>
              <a:rPr lang="en-US" altLang="zh-CN" sz="2900"/>
              <a:t>——</a:t>
            </a:r>
            <a:r>
              <a:rPr lang="zh-CN" altLang="en-US" sz="2900"/>
              <a:t>不能访问受保护区域，不能执行特权指令</a:t>
            </a:r>
          </a:p>
          <a:p>
            <a:pPr lvl="1" eaLnBrk="1" hangingPunct="1">
              <a:lnSpc>
                <a:spcPct val="90000"/>
              </a:lnSpc>
              <a:buClr>
                <a:srgbClr val="0000FF"/>
              </a:buClr>
              <a:buSzTx/>
            </a:pPr>
            <a:r>
              <a:rPr lang="zh-CN" altLang="en-US" sz="2900"/>
              <a:t>内核态（</a:t>
            </a:r>
            <a:r>
              <a:rPr lang="en-US" altLang="zh-CN" sz="2900"/>
              <a:t>kernel mode</a:t>
            </a:r>
            <a:r>
              <a:rPr lang="zh-CN" altLang="en-US" sz="2900"/>
              <a:t>） </a:t>
            </a:r>
            <a:r>
              <a:rPr lang="en-US" altLang="zh-CN" sz="2900"/>
              <a:t>——</a:t>
            </a:r>
            <a:r>
              <a:rPr lang="zh-CN" altLang="en-US" sz="2900"/>
              <a:t>可访问受保护区域，能执行特权指令</a:t>
            </a:r>
          </a:p>
        </p:txBody>
      </p:sp>
      <p:sp>
        <p:nvSpPr>
          <p:cNvPr id="17413" name="Rectangle 5">
            <a:extLst>
              <a:ext uri="{FF2B5EF4-FFF2-40B4-BE49-F238E27FC236}">
                <a16:creationId xmlns:a16="http://schemas.microsoft.com/office/drawing/2014/main" id="{02BCC733-664A-40C4-93F6-137D5ADD9178}"/>
              </a:ext>
            </a:extLst>
          </p:cNvPr>
          <p:cNvSpPr>
            <a:spLocks noChangeArrowheads="1"/>
          </p:cNvSpPr>
          <p:nvPr/>
        </p:nvSpPr>
        <p:spPr bwMode="auto">
          <a:xfrm>
            <a:off x="5003800" y="1700213"/>
            <a:ext cx="29527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75000"/>
              <a:buFont typeface="Wingdings" panose="05000000000000000000" pitchFamily="2" charset="2"/>
              <a:buChar char="n"/>
            </a:pPr>
            <a:endParaRPr lang="zh-CN" altLang="en-US" sz="2700"/>
          </a:p>
        </p:txBody>
      </p:sp>
      <p:sp>
        <p:nvSpPr>
          <p:cNvPr id="17414" name="Text Box 9">
            <a:extLst>
              <a:ext uri="{FF2B5EF4-FFF2-40B4-BE49-F238E27FC236}">
                <a16:creationId xmlns:a16="http://schemas.microsoft.com/office/drawing/2014/main" id="{D7C40579-3A97-4A02-BEE8-57568BFE59F6}"/>
              </a:ext>
            </a:extLst>
          </p:cNvPr>
          <p:cNvSpPr txBox="1">
            <a:spLocks noChangeArrowheads="1"/>
          </p:cNvSpPr>
          <p:nvPr/>
        </p:nvSpPr>
        <p:spPr bwMode="auto">
          <a:xfrm>
            <a:off x="7164388" y="1822450"/>
            <a:ext cx="19796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spcBef>
                <a:spcPct val="0"/>
              </a:spcBef>
            </a:pPr>
            <a:r>
              <a:rPr lang="zh-CN" altLang="en-US" sz="1900"/>
              <a:t>常驻监控程序的</a:t>
            </a:r>
          </a:p>
          <a:p>
            <a:pPr eaLnBrk="1" hangingPunct="1">
              <a:spcBef>
                <a:spcPct val="0"/>
              </a:spcBef>
            </a:pPr>
            <a:r>
              <a:rPr lang="zh-CN" altLang="en-US" sz="1900"/>
              <a:t>      内存布局</a:t>
            </a:r>
          </a:p>
        </p:txBody>
      </p:sp>
      <p:pic>
        <p:nvPicPr>
          <p:cNvPr id="17415" name="Picture 8">
            <a:extLst>
              <a:ext uri="{FF2B5EF4-FFF2-40B4-BE49-F238E27FC236}">
                <a16:creationId xmlns:a16="http://schemas.microsoft.com/office/drawing/2014/main" id="{7B144F4E-B4D9-4695-8BB3-D70A686BB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88913"/>
            <a:ext cx="28194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a:extLst>
              <a:ext uri="{FF2B5EF4-FFF2-40B4-BE49-F238E27FC236}">
                <a16:creationId xmlns:a16="http://schemas.microsoft.com/office/drawing/2014/main" id="{88C4240C-2A05-478D-A93C-96199073A6C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EACAF05C-74B8-44A0-B9BA-17923F81A4E2}" type="slidenum">
              <a:rPr lang="zh-CN" altLang="en-US" sz="1600"/>
              <a:pPr eaLnBrk="1" hangingPunct="1"/>
              <a:t>17</a:t>
            </a:fld>
            <a:endParaRPr lang="en-US" altLang="zh-CN" sz="1600"/>
          </a:p>
        </p:txBody>
      </p:sp>
      <p:sp>
        <p:nvSpPr>
          <p:cNvPr id="18435" name="Rectangle 2">
            <a:extLst>
              <a:ext uri="{FF2B5EF4-FFF2-40B4-BE49-F238E27FC236}">
                <a16:creationId xmlns:a16="http://schemas.microsoft.com/office/drawing/2014/main" id="{566F1F93-2471-43D6-9956-0927E9FAE888}"/>
              </a:ext>
            </a:extLst>
          </p:cNvPr>
          <p:cNvSpPr>
            <a:spLocks noGrp="1" noChangeArrowheads="1"/>
          </p:cNvSpPr>
          <p:nvPr>
            <p:ph type="title"/>
          </p:nvPr>
        </p:nvSpPr>
        <p:spPr>
          <a:xfrm>
            <a:off x="0" y="0"/>
            <a:ext cx="9144000" cy="682625"/>
          </a:xfrm>
        </p:spPr>
        <p:txBody>
          <a:bodyPr/>
          <a:lstStyle/>
          <a:p>
            <a:pPr eaLnBrk="1" hangingPunct="1"/>
            <a:r>
              <a:rPr lang="zh-CN" altLang="en-US" sz="3600"/>
              <a:t>简单批处理系统</a:t>
            </a:r>
            <a:r>
              <a:rPr lang="zh-CN" altLang="en-US" sz="3600">
                <a:solidFill>
                  <a:srgbClr val="FFB800"/>
                </a:solidFill>
              </a:rPr>
              <a:t>(续)</a:t>
            </a:r>
          </a:p>
        </p:txBody>
      </p:sp>
      <p:sp>
        <p:nvSpPr>
          <p:cNvPr id="18436" name="Rectangle 3">
            <a:extLst>
              <a:ext uri="{FF2B5EF4-FFF2-40B4-BE49-F238E27FC236}">
                <a16:creationId xmlns:a16="http://schemas.microsoft.com/office/drawing/2014/main" id="{C065D1F7-92EA-4D2F-B925-D735DBB4D56E}"/>
              </a:ext>
            </a:extLst>
          </p:cNvPr>
          <p:cNvSpPr>
            <a:spLocks noGrp="1" noChangeArrowheads="1"/>
          </p:cNvSpPr>
          <p:nvPr>
            <p:ph type="body" sz="half" idx="1"/>
          </p:nvPr>
        </p:nvSpPr>
        <p:spPr>
          <a:xfrm>
            <a:off x="74613" y="1052513"/>
            <a:ext cx="9069387" cy="2081212"/>
          </a:xfrm>
        </p:spPr>
        <p:txBody>
          <a:bodyPr/>
          <a:lstStyle/>
          <a:p>
            <a:pPr eaLnBrk="1" hangingPunct="1">
              <a:buClr>
                <a:srgbClr val="0000FF"/>
              </a:buClr>
              <a:buSzTx/>
            </a:pPr>
            <a:r>
              <a:rPr lang="zh-CN" altLang="en-US" sz="3200"/>
              <a:t>单道程序（</a:t>
            </a:r>
            <a:r>
              <a:rPr lang="en-US" altLang="zh-CN" sz="3200"/>
              <a:t>uniprogramming</a:t>
            </a:r>
            <a:r>
              <a:rPr lang="zh-CN" altLang="en-US" sz="3200"/>
              <a:t>）批处理</a:t>
            </a:r>
          </a:p>
          <a:p>
            <a:pPr lvl="1" eaLnBrk="1" hangingPunct="1">
              <a:buClr>
                <a:srgbClr val="0000FF"/>
              </a:buClr>
              <a:buSzTx/>
            </a:pPr>
            <a:r>
              <a:rPr lang="zh-CN" altLang="en-US" sz="2800"/>
              <a:t>处理器必须要等到</a:t>
            </a:r>
            <a:r>
              <a:rPr lang="en-US" altLang="zh-CN" sz="2800"/>
              <a:t>I/O</a:t>
            </a:r>
            <a:r>
              <a:rPr lang="zh-CN" altLang="en-US" sz="2800"/>
              <a:t>指令结束后才能继续</a:t>
            </a:r>
          </a:p>
        </p:txBody>
      </p:sp>
      <p:pic>
        <p:nvPicPr>
          <p:cNvPr id="18437" name="Picture 4" descr="2_5a">
            <a:extLst>
              <a:ext uri="{FF2B5EF4-FFF2-40B4-BE49-F238E27FC236}">
                <a16:creationId xmlns:a16="http://schemas.microsoft.com/office/drawing/2014/main" id="{C19D9260-BC45-46EA-8783-BE25D55F603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5650" y="3465513"/>
            <a:ext cx="7710488" cy="18446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C6E83049-165E-47A3-8C0C-561B44ABB8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CE56F0C-2B3D-4171-AB08-F7AE374CBD03}" type="slidenum">
              <a:rPr lang="zh-CN" altLang="en-US" sz="1600"/>
              <a:pPr eaLnBrk="1" hangingPunct="1"/>
              <a:t>18</a:t>
            </a:fld>
            <a:endParaRPr lang="en-US" altLang="zh-CN" sz="1600"/>
          </a:p>
        </p:txBody>
      </p:sp>
      <p:sp>
        <p:nvSpPr>
          <p:cNvPr id="19459" name="Rectangle 2">
            <a:extLst>
              <a:ext uri="{FF2B5EF4-FFF2-40B4-BE49-F238E27FC236}">
                <a16:creationId xmlns:a16="http://schemas.microsoft.com/office/drawing/2014/main" id="{1DDA7B6A-A64D-46ED-8D72-4D10B351A94C}"/>
              </a:ext>
            </a:extLst>
          </p:cNvPr>
          <p:cNvSpPr>
            <a:spLocks noGrp="1" noChangeArrowheads="1"/>
          </p:cNvSpPr>
          <p:nvPr>
            <p:ph type="title"/>
          </p:nvPr>
        </p:nvSpPr>
        <p:spPr>
          <a:xfrm>
            <a:off x="107950" y="0"/>
            <a:ext cx="9036050" cy="1052513"/>
          </a:xfrm>
        </p:spPr>
        <p:txBody>
          <a:bodyPr/>
          <a:lstStyle/>
          <a:p>
            <a:pPr eaLnBrk="1" hangingPunct="1"/>
            <a:r>
              <a:rPr lang="en-US" altLang="zh-CN" sz="4000"/>
              <a:t>2.2.3 </a:t>
            </a:r>
            <a:r>
              <a:rPr lang="zh-CN" altLang="en-US" sz="4000"/>
              <a:t>多道程序批处理系统（</a:t>
            </a:r>
            <a:r>
              <a:rPr lang="en-US" altLang="zh-CN" sz="4000"/>
              <a:t>Multiprogrammed Batch Systems</a:t>
            </a:r>
            <a:r>
              <a:rPr lang="zh-CN" altLang="en-US" sz="4000"/>
              <a:t>）</a:t>
            </a:r>
          </a:p>
        </p:txBody>
      </p:sp>
      <p:sp>
        <p:nvSpPr>
          <p:cNvPr id="79875" name="Rectangle 3">
            <a:extLst>
              <a:ext uri="{FF2B5EF4-FFF2-40B4-BE49-F238E27FC236}">
                <a16:creationId xmlns:a16="http://schemas.microsoft.com/office/drawing/2014/main" id="{F43826B9-E719-45F3-97A0-AC4EF40C4807}"/>
              </a:ext>
            </a:extLst>
          </p:cNvPr>
          <p:cNvSpPr>
            <a:spLocks noGrp="1" noChangeArrowheads="1"/>
          </p:cNvSpPr>
          <p:nvPr>
            <p:ph type="body" sz="half" idx="1"/>
          </p:nvPr>
        </p:nvSpPr>
        <p:spPr>
          <a:xfrm>
            <a:off x="0" y="1196975"/>
            <a:ext cx="9144000" cy="2566988"/>
          </a:xfrm>
        </p:spPr>
        <p:txBody>
          <a:bodyPr/>
          <a:lstStyle/>
          <a:p>
            <a:pPr eaLnBrk="1" hangingPunct="1">
              <a:buClr>
                <a:srgbClr val="0000FF"/>
              </a:buClr>
              <a:buSzTx/>
            </a:pPr>
            <a:r>
              <a:rPr lang="zh-CN" altLang="en-US" sz="2900"/>
              <a:t>动机</a:t>
            </a:r>
            <a:r>
              <a:rPr lang="en-US" altLang="zh-CN" sz="2900"/>
              <a:t>: I/O</a:t>
            </a:r>
            <a:r>
              <a:rPr lang="zh-CN" altLang="en-US" sz="2900"/>
              <a:t>速度太慢</a:t>
            </a:r>
            <a:r>
              <a:rPr lang="en-US" altLang="zh-CN" sz="2900"/>
              <a:t>, </a:t>
            </a:r>
            <a:r>
              <a:rPr lang="zh-CN" altLang="en-US" sz="2900"/>
              <a:t>需进一步提高</a:t>
            </a:r>
            <a:r>
              <a:rPr lang="en-US" altLang="zh-CN" sz="2900"/>
              <a:t>CPU</a:t>
            </a:r>
            <a:r>
              <a:rPr lang="zh-CN" altLang="en-US" sz="2900"/>
              <a:t>利用率</a:t>
            </a:r>
          </a:p>
          <a:p>
            <a:pPr eaLnBrk="1" hangingPunct="1">
              <a:buClr>
                <a:srgbClr val="0000FF"/>
              </a:buClr>
              <a:buSzTx/>
            </a:pPr>
            <a:r>
              <a:rPr lang="zh-CN" altLang="en-US" sz="2900"/>
              <a:t>多道程序设计（</a:t>
            </a:r>
            <a:r>
              <a:rPr lang="en-US" altLang="zh-CN" sz="2900"/>
              <a:t>multiprogramming</a:t>
            </a:r>
            <a:r>
              <a:rPr lang="zh-CN" altLang="en-US" sz="2900"/>
              <a:t>）</a:t>
            </a:r>
            <a:r>
              <a:rPr lang="en-US" altLang="zh-CN" sz="2900"/>
              <a:t>/ </a:t>
            </a:r>
            <a:r>
              <a:rPr lang="zh-CN" altLang="en-US" sz="2900"/>
              <a:t>多任务处理（</a:t>
            </a:r>
            <a:r>
              <a:rPr lang="en-US" altLang="zh-CN" sz="2900"/>
              <a:t>multitasking</a:t>
            </a:r>
            <a:r>
              <a:rPr lang="zh-CN" altLang="en-US" sz="2900"/>
              <a:t>）</a:t>
            </a:r>
            <a:r>
              <a:rPr lang="en-US" altLang="zh-CN" sz="2900"/>
              <a:t>——1950’s</a:t>
            </a:r>
            <a:r>
              <a:rPr lang="zh-CN" altLang="en-US" sz="2900"/>
              <a:t>末为</a:t>
            </a:r>
            <a:r>
              <a:rPr lang="en-US" altLang="zh-CN" sz="2900"/>
              <a:t>IBM 360/7094</a:t>
            </a:r>
            <a:r>
              <a:rPr lang="zh-CN" altLang="en-US" sz="2900"/>
              <a:t>开发</a:t>
            </a:r>
          </a:p>
          <a:p>
            <a:pPr lvl="1" eaLnBrk="1" hangingPunct="1">
              <a:buClr>
                <a:srgbClr val="0000FF"/>
              </a:buClr>
              <a:buSzPct val="75000"/>
            </a:pPr>
            <a:r>
              <a:rPr lang="zh-CN" altLang="en-US" sz="2700"/>
              <a:t>多个作业同时进入主存</a:t>
            </a:r>
          </a:p>
          <a:p>
            <a:pPr lvl="1" eaLnBrk="1" hangingPunct="1">
              <a:buClr>
                <a:srgbClr val="0000FF"/>
              </a:buClr>
              <a:buSzPct val="75000"/>
            </a:pPr>
            <a:r>
              <a:rPr lang="zh-CN" altLang="en-US" sz="2700"/>
              <a:t>切换运行</a:t>
            </a:r>
          </a:p>
        </p:txBody>
      </p:sp>
      <p:pic>
        <p:nvPicPr>
          <p:cNvPr id="136193" name="Picture 1" descr="2_5b">
            <a:extLst>
              <a:ext uri="{FF2B5EF4-FFF2-40B4-BE49-F238E27FC236}">
                <a16:creationId xmlns:a16="http://schemas.microsoft.com/office/drawing/2014/main" id="{24CC0C6F-E399-4F04-B15A-96FDA0207E2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76375" y="3943350"/>
            <a:ext cx="6178550" cy="2360613"/>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 calcmode="lin" valueType="num">
                                      <p:cBhvr additive="base">
                                        <p:cTn id="17"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9875">
                                            <p:txEl>
                                              <p:pRg st="3" end="3"/>
                                            </p:txEl>
                                          </p:spTgt>
                                        </p:tgtEl>
                                        <p:attrNameLst>
                                          <p:attrName>style.visibility</p:attrName>
                                        </p:attrNameLst>
                                      </p:cBhvr>
                                      <p:to>
                                        <p:strVal val="visible"/>
                                      </p:to>
                                    </p:set>
                                    <p:anim calcmode="lin" valueType="num">
                                      <p:cBhvr additive="base">
                                        <p:cTn id="21"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36193"/>
                                        </p:tgtEl>
                                        <p:attrNameLst>
                                          <p:attrName>style.visibility</p:attrName>
                                        </p:attrNameLst>
                                      </p:cBhvr>
                                      <p:to>
                                        <p:strVal val="visible"/>
                                      </p:to>
                                    </p:set>
                                    <p:animEffect transition="in" filter="box(out)">
                                      <p:cBhvr>
                                        <p:cTn id="27" dur="500"/>
                                        <p:tgtEl>
                                          <p:spTgt spid="136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a:extLst>
              <a:ext uri="{FF2B5EF4-FFF2-40B4-BE49-F238E27FC236}">
                <a16:creationId xmlns:a16="http://schemas.microsoft.com/office/drawing/2014/main" id="{6310C9E8-1903-4425-BD8B-5DE1403319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B79B2A4A-FDEC-48E1-BC4D-F7CFDD209945}" type="slidenum">
              <a:rPr lang="zh-CN" altLang="en-US" sz="1600"/>
              <a:pPr eaLnBrk="1" hangingPunct="1"/>
              <a:t>19</a:t>
            </a:fld>
            <a:endParaRPr lang="en-US" altLang="zh-CN" sz="1600"/>
          </a:p>
        </p:txBody>
      </p:sp>
      <p:sp>
        <p:nvSpPr>
          <p:cNvPr id="20483" name="Rectangle 2">
            <a:extLst>
              <a:ext uri="{FF2B5EF4-FFF2-40B4-BE49-F238E27FC236}">
                <a16:creationId xmlns:a16="http://schemas.microsoft.com/office/drawing/2014/main" id="{84B3DD28-98DE-4B46-BDC4-3A9D6DA600EE}"/>
              </a:ext>
            </a:extLst>
          </p:cNvPr>
          <p:cNvSpPr>
            <a:spLocks noGrp="1" noChangeArrowheads="1"/>
          </p:cNvSpPr>
          <p:nvPr>
            <p:ph type="title"/>
          </p:nvPr>
        </p:nvSpPr>
        <p:spPr>
          <a:xfrm>
            <a:off x="0" y="0"/>
            <a:ext cx="9001125" cy="585788"/>
          </a:xfrm>
        </p:spPr>
        <p:txBody>
          <a:bodyPr/>
          <a:lstStyle/>
          <a:p>
            <a:pPr eaLnBrk="1" hangingPunct="1"/>
            <a:r>
              <a:rPr lang="zh-CN" altLang="en-US" sz="3600"/>
              <a:t>多道程序批处理</a:t>
            </a:r>
            <a:r>
              <a:rPr lang="zh-CN" altLang="en-US" sz="3600">
                <a:solidFill>
                  <a:srgbClr val="FFB800"/>
                </a:solidFill>
              </a:rPr>
              <a:t>(续)</a:t>
            </a:r>
          </a:p>
        </p:txBody>
      </p:sp>
      <p:sp>
        <p:nvSpPr>
          <p:cNvPr id="134147" name="Rectangle 3">
            <a:extLst>
              <a:ext uri="{FF2B5EF4-FFF2-40B4-BE49-F238E27FC236}">
                <a16:creationId xmlns:a16="http://schemas.microsoft.com/office/drawing/2014/main" id="{8EFDB118-066C-4D0E-A64A-C34AC912D891}"/>
              </a:ext>
            </a:extLst>
          </p:cNvPr>
          <p:cNvSpPr>
            <a:spLocks noGrp="1" noChangeArrowheads="1"/>
          </p:cNvSpPr>
          <p:nvPr>
            <p:ph type="body" sz="half" idx="1"/>
          </p:nvPr>
        </p:nvSpPr>
        <p:spPr>
          <a:xfrm>
            <a:off x="11113" y="1125538"/>
            <a:ext cx="3768725" cy="2447925"/>
          </a:xfrm>
        </p:spPr>
        <p:txBody>
          <a:bodyPr/>
          <a:lstStyle/>
          <a:p>
            <a:pPr eaLnBrk="1" hangingPunct="1">
              <a:lnSpc>
                <a:spcPct val="125000"/>
              </a:lnSpc>
              <a:buClr>
                <a:srgbClr val="0000FF"/>
              </a:buClr>
              <a:buSzTx/>
            </a:pPr>
            <a:r>
              <a:rPr lang="zh-CN" altLang="en-US" sz="3200"/>
              <a:t>需要的硬件功能</a:t>
            </a:r>
          </a:p>
          <a:p>
            <a:pPr lvl="1" eaLnBrk="1" hangingPunct="1">
              <a:lnSpc>
                <a:spcPct val="125000"/>
              </a:lnSpc>
              <a:buClr>
                <a:srgbClr val="0000FF"/>
              </a:buClr>
              <a:buSzTx/>
            </a:pPr>
            <a:r>
              <a:rPr lang="en-US" altLang="zh-CN" sz="3000"/>
              <a:t>I/O</a:t>
            </a:r>
            <a:r>
              <a:rPr lang="zh-CN" altLang="en-US" sz="3000"/>
              <a:t>中断</a:t>
            </a:r>
          </a:p>
          <a:p>
            <a:pPr lvl="1" eaLnBrk="1" hangingPunct="1">
              <a:lnSpc>
                <a:spcPct val="125000"/>
              </a:lnSpc>
              <a:buClr>
                <a:srgbClr val="0000FF"/>
              </a:buClr>
              <a:buSzTx/>
            </a:pPr>
            <a:r>
              <a:rPr lang="en-US" altLang="zh-CN" sz="3000"/>
              <a:t>DMA</a:t>
            </a:r>
            <a:endParaRPr lang="zh-CN" altLang="en-US" sz="3000"/>
          </a:p>
        </p:txBody>
      </p:sp>
      <p:pic>
        <p:nvPicPr>
          <p:cNvPr id="20487" name="Picture 4">
            <a:extLst>
              <a:ext uri="{FF2B5EF4-FFF2-40B4-BE49-F238E27FC236}">
                <a16:creationId xmlns:a16="http://schemas.microsoft.com/office/drawing/2014/main" id="{FDAE5957-A8A4-4BEB-A84C-B64C93D47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3429000"/>
            <a:ext cx="8701087"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a:extLst>
              <a:ext uri="{FF2B5EF4-FFF2-40B4-BE49-F238E27FC236}">
                <a16:creationId xmlns:a16="http://schemas.microsoft.com/office/drawing/2014/main" id="{1362F23E-547D-4359-BC9A-9E1A228A768E}"/>
              </a:ext>
            </a:extLst>
          </p:cNvPr>
          <p:cNvSpPr>
            <a:spLocks noChangeArrowheads="1"/>
          </p:cNvSpPr>
          <p:nvPr/>
        </p:nvSpPr>
        <p:spPr bwMode="auto">
          <a:xfrm>
            <a:off x="4427538" y="1052513"/>
            <a:ext cx="37687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eaLnBrk="1" hangingPunct="1">
              <a:lnSpc>
                <a:spcPct val="125000"/>
              </a:lnSpc>
              <a:buClr>
                <a:srgbClr val="0000FF"/>
              </a:buClr>
              <a:buSzTx/>
            </a:pPr>
            <a:r>
              <a:rPr lang="zh-CN" altLang="en-US" sz="3200"/>
              <a:t>需要的软件功能</a:t>
            </a:r>
          </a:p>
          <a:p>
            <a:pPr lvl="1" eaLnBrk="1" hangingPunct="1">
              <a:lnSpc>
                <a:spcPct val="125000"/>
              </a:lnSpc>
              <a:buClr>
                <a:srgbClr val="0000FF"/>
              </a:buClr>
              <a:buSzTx/>
            </a:pPr>
            <a:r>
              <a:rPr lang="zh-CN" altLang="en-US" sz="3000"/>
              <a:t>内存管理</a:t>
            </a:r>
          </a:p>
          <a:p>
            <a:pPr lvl="1" eaLnBrk="1" hangingPunct="1">
              <a:lnSpc>
                <a:spcPct val="125000"/>
              </a:lnSpc>
              <a:buClr>
                <a:srgbClr val="0000FF"/>
              </a:buClr>
              <a:buSzTx/>
            </a:pPr>
            <a:r>
              <a:rPr lang="zh-CN" altLang="en-US" sz="3000"/>
              <a:t>作业调度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anim calcmode="lin" valueType="num">
                                      <p:cBhvr additive="base">
                                        <p:cTn id="11" dur="5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41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anim calcmode="lin" valueType="num">
                                      <p:cBhvr additive="base">
                                        <p:cTn id="15"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additive="base">
                                        <p:cTn id="2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1D566E1-8893-4B2D-9C19-FD04834022AF}"/>
              </a:ext>
            </a:extLst>
          </p:cNvPr>
          <p:cNvSpPr>
            <a:spLocks noGrp="1" noChangeArrowheads="1"/>
          </p:cNvSpPr>
          <p:nvPr>
            <p:ph type="title"/>
          </p:nvPr>
        </p:nvSpPr>
        <p:spPr/>
        <p:txBody>
          <a:bodyPr/>
          <a:lstStyle/>
          <a:p>
            <a:r>
              <a:rPr lang="zh-CN" altLang="en-US" sz="4000"/>
              <a:t>早期大型计算机（主机）框图</a:t>
            </a:r>
          </a:p>
        </p:txBody>
      </p:sp>
      <p:pic>
        <p:nvPicPr>
          <p:cNvPr id="3075" name="Picture 4" descr="FIG01017s">
            <a:extLst>
              <a:ext uri="{FF2B5EF4-FFF2-40B4-BE49-F238E27FC236}">
                <a16:creationId xmlns:a16="http://schemas.microsoft.com/office/drawing/2014/main" id="{A85019E0-3BD7-4C81-B31F-2653A16CB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96975"/>
            <a:ext cx="72009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EBE4356E-89E5-499B-8B7B-BE53E53847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F5FE615A-1759-407B-91F3-A1FE19F75E88}" type="slidenum">
              <a:rPr lang="zh-CN" altLang="en-US" sz="1600"/>
              <a:pPr eaLnBrk="1" hangingPunct="1"/>
              <a:t>20</a:t>
            </a:fld>
            <a:endParaRPr lang="en-US" altLang="zh-CN" sz="1600"/>
          </a:p>
        </p:txBody>
      </p:sp>
      <p:sp>
        <p:nvSpPr>
          <p:cNvPr id="21507" name="Rectangle 2">
            <a:extLst>
              <a:ext uri="{FF2B5EF4-FFF2-40B4-BE49-F238E27FC236}">
                <a16:creationId xmlns:a16="http://schemas.microsoft.com/office/drawing/2014/main" id="{7744C46C-0181-4318-AC0F-DD1EB85D98A7}"/>
              </a:ext>
            </a:extLst>
          </p:cNvPr>
          <p:cNvSpPr>
            <a:spLocks noGrp="1" noChangeArrowheads="1"/>
          </p:cNvSpPr>
          <p:nvPr>
            <p:ph type="title"/>
          </p:nvPr>
        </p:nvSpPr>
        <p:spPr>
          <a:xfrm>
            <a:off x="0" y="0"/>
            <a:ext cx="9144000" cy="685800"/>
          </a:xfrm>
        </p:spPr>
        <p:txBody>
          <a:bodyPr/>
          <a:lstStyle/>
          <a:p>
            <a:pPr eaLnBrk="1" hangingPunct="1"/>
            <a:r>
              <a:rPr lang="en-US" altLang="zh-CN" sz="4000"/>
              <a:t>2.2.4 </a:t>
            </a:r>
            <a:r>
              <a:rPr lang="zh-CN" altLang="en-US" sz="4000"/>
              <a:t>分时系统(</a:t>
            </a:r>
            <a:r>
              <a:rPr lang="en-US" altLang="zh-CN" sz="4000"/>
              <a:t>Time-sharing Systems</a:t>
            </a:r>
            <a:r>
              <a:rPr lang="zh-CN" altLang="en-US" sz="4000"/>
              <a:t>)</a:t>
            </a:r>
          </a:p>
        </p:txBody>
      </p:sp>
      <p:sp>
        <p:nvSpPr>
          <p:cNvPr id="83971" name="Rectangle 3">
            <a:extLst>
              <a:ext uri="{FF2B5EF4-FFF2-40B4-BE49-F238E27FC236}">
                <a16:creationId xmlns:a16="http://schemas.microsoft.com/office/drawing/2014/main" id="{FA4EDF25-32D4-4DEC-AB78-946E51BA3C28}"/>
              </a:ext>
            </a:extLst>
          </p:cNvPr>
          <p:cNvSpPr>
            <a:spLocks noGrp="1" noChangeArrowheads="1"/>
          </p:cNvSpPr>
          <p:nvPr>
            <p:ph type="body" idx="1"/>
          </p:nvPr>
        </p:nvSpPr>
        <p:spPr>
          <a:xfrm>
            <a:off x="0" y="914400"/>
            <a:ext cx="9144000" cy="5410200"/>
          </a:xfrm>
        </p:spPr>
        <p:txBody>
          <a:bodyPr/>
          <a:lstStyle/>
          <a:p>
            <a:pPr eaLnBrk="1" hangingPunct="1">
              <a:lnSpc>
                <a:spcPct val="90000"/>
              </a:lnSpc>
              <a:buClr>
                <a:srgbClr val="0000FF"/>
              </a:buClr>
              <a:buSzTx/>
            </a:pPr>
            <a:r>
              <a:rPr lang="zh-CN" altLang="en-US"/>
              <a:t>动机：</a:t>
            </a:r>
            <a:r>
              <a:rPr lang="en-US" altLang="zh-CN"/>
              <a:t> </a:t>
            </a:r>
            <a:r>
              <a:rPr lang="zh-CN" altLang="en-US"/>
              <a:t>满足用户与计算机的</a:t>
            </a:r>
            <a:r>
              <a:rPr lang="zh-CN" altLang="en-US">
                <a:solidFill>
                  <a:srgbClr val="0000FF"/>
                </a:solidFill>
              </a:rPr>
              <a:t>交互</a:t>
            </a:r>
            <a:r>
              <a:rPr lang="zh-CN" altLang="en-US"/>
              <a:t>需要，减小</a:t>
            </a:r>
            <a:r>
              <a:rPr lang="zh-CN" altLang="en-US">
                <a:solidFill>
                  <a:srgbClr val="0000FF"/>
                </a:solidFill>
              </a:rPr>
              <a:t>响应时间</a:t>
            </a:r>
          </a:p>
          <a:p>
            <a:pPr eaLnBrk="1" hangingPunct="1">
              <a:lnSpc>
                <a:spcPct val="90000"/>
              </a:lnSpc>
              <a:buClr>
                <a:srgbClr val="0000FF"/>
              </a:buClr>
              <a:buSzTx/>
            </a:pPr>
            <a:r>
              <a:rPr lang="zh-CN" altLang="en-US"/>
              <a:t>多个交互作业，多个用户分享处理器时间（当时的大型机</a:t>
            </a:r>
            <a:r>
              <a:rPr lang="en-US" altLang="zh-CN"/>
              <a:t>/</a:t>
            </a:r>
            <a:r>
              <a:rPr lang="zh-CN" altLang="en-US"/>
              <a:t>主机都是一个计算机多个用户终端）</a:t>
            </a:r>
            <a:endParaRPr lang="en-US" altLang="zh-CN"/>
          </a:p>
          <a:p>
            <a:pPr eaLnBrk="1" hangingPunct="1">
              <a:lnSpc>
                <a:spcPct val="115000"/>
              </a:lnSpc>
              <a:buClr>
                <a:srgbClr val="0000FF"/>
              </a:buClr>
              <a:buSzTx/>
            </a:pPr>
            <a:r>
              <a:rPr lang="zh-CN" altLang="en-US" sz="3300"/>
              <a:t>分时（</a:t>
            </a:r>
            <a:r>
              <a:rPr lang="en-US" altLang="zh-CN" sz="3300"/>
              <a:t>time sharing</a:t>
            </a:r>
            <a:r>
              <a:rPr lang="zh-CN" altLang="en-US" sz="3300"/>
              <a:t>）技术</a:t>
            </a:r>
          </a:p>
          <a:p>
            <a:pPr eaLnBrk="1" hangingPunct="1">
              <a:lnSpc>
                <a:spcPct val="115000"/>
              </a:lnSpc>
              <a:buClr>
                <a:srgbClr val="0000FF"/>
              </a:buClr>
              <a:buSzTx/>
              <a:buFont typeface="Wingdings" panose="05000000000000000000" pitchFamily="2" charset="2"/>
              <a:buNone/>
            </a:pPr>
            <a:r>
              <a:rPr lang="zh-CN" altLang="en-US" sz="3300"/>
              <a:t>   把处理器的运行时间分成很短的时间片，按时间片轮流把处理器分配给各联机作业使用</a:t>
            </a:r>
          </a:p>
          <a:p>
            <a:pPr eaLnBrk="1" hangingPunct="1">
              <a:lnSpc>
                <a:spcPct val="90000"/>
              </a:lnSpc>
              <a:buClr>
                <a:srgbClr val="0000FF"/>
              </a:buClr>
              <a:buSzTx/>
            </a:pPr>
            <a:r>
              <a:rPr lang="zh-CN" altLang="en-US"/>
              <a:t>第一个分时系统：</a:t>
            </a:r>
            <a:r>
              <a:rPr lang="en-US" altLang="zh-CN"/>
              <a:t>CTSS</a:t>
            </a:r>
            <a:r>
              <a:rPr lang="zh-CN" altLang="en-US"/>
              <a:t>（</a:t>
            </a:r>
            <a:r>
              <a:rPr lang="en-US" altLang="zh-CN"/>
              <a:t>Compatible Time-Sharing System</a:t>
            </a:r>
            <a:r>
              <a:rPr lang="zh-CN" altLang="en-US"/>
              <a:t>，兼容分时系统）</a:t>
            </a:r>
            <a:r>
              <a:rPr lang="en-US" altLang="zh-CN"/>
              <a:t>——1961</a:t>
            </a:r>
            <a:r>
              <a:rPr lang="zh-CN" altLang="en-US"/>
              <a:t>年由</a:t>
            </a:r>
            <a:r>
              <a:rPr lang="en-US" altLang="zh-CN"/>
              <a:t>MIT</a:t>
            </a:r>
            <a:r>
              <a:rPr lang="zh-CN" altLang="en-US"/>
              <a:t>（麻省理工学院）为</a:t>
            </a:r>
            <a:r>
              <a:rPr lang="en-US" altLang="zh-CN"/>
              <a:t>IBM 709</a:t>
            </a:r>
            <a:r>
              <a:rPr lang="zh-CN" altLang="en-US"/>
              <a:t>开发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F91473B-C1B1-44D6-8A7E-FE96DC887E86}"/>
              </a:ext>
            </a:extLst>
          </p:cNvPr>
          <p:cNvSpPr>
            <a:spLocks noGrp="1" noChangeArrowheads="1"/>
          </p:cNvSpPr>
          <p:nvPr>
            <p:ph type="title"/>
          </p:nvPr>
        </p:nvSpPr>
        <p:spPr/>
        <p:txBody>
          <a:bodyPr/>
          <a:lstStyle/>
          <a:p>
            <a:r>
              <a:rPr kumimoji="1" lang="zh-CN" altLang="en-US" sz="4000"/>
              <a:t>多道批处理与分时的比较</a:t>
            </a:r>
          </a:p>
        </p:txBody>
      </p:sp>
      <p:graphicFrame>
        <p:nvGraphicFramePr>
          <p:cNvPr id="133218" name="Group 98">
            <a:extLst>
              <a:ext uri="{FF2B5EF4-FFF2-40B4-BE49-F238E27FC236}">
                <a16:creationId xmlns:a16="http://schemas.microsoft.com/office/drawing/2014/main" id="{7687B35B-5204-4B73-8C92-BDFC634F9E02}"/>
              </a:ext>
            </a:extLst>
          </p:cNvPr>
          <p:cNvGraphicFramePr>
            <a:graphicFrameLocks noGrp="1"/>
          </p:cNvGraphicFramePr>
          <p:nvPr>
            <p:ph idx="1"/>
          </p:nvPr>
        </p:nvGraphicFramePr>
        <p:xfrm>
          <a:off x="323850" y="1484313"/>
          <a:ext cx="8316913" cy="2089150"/>
        </p:xfrm>
        <a:graphic>
          <a:graphicData uri="http://schemas.openxmlformats.org/drawingml/2006/table">
            <a:tbl>
              <a:tblPr/>
              <a:tblGrid>
                <a:gridCol w="2220913">
                  <a:extLst>
                    <a:ext uri="{9D8B030D-6E8A-4147-A177-3AD203B41FA5}">
                      <a16:colId xmlns:a16="http://schemas.microsoft.com/office/drawing/2014/main" val="2676738936"/>
                    </a:ext>
                  </a:extLst>
                </a:gridCol>
                <a:gridCol w="3048000">
                  <a:extLst>
                    <a:ext uri="{9D8B030D-6E8A-4147-A177-3AD203B41FA5}">
                      <a16:colId xmlns:a16="http://schemas.microsoft.com/office/drawing/2014/main" val="1854710498"/>
                    </a:ext>
                  </a:extLst>
                </a:gridCol>
                <a:gridCol w="3048000">
                  <a:extLst>
                    <a:ext uri="{9D8B030D-6E8A-4147-A177-3AD203B41FA5}">
                      <a16:colId xmlns:a16="http://schemas.microsoft.com/office/drawing/2014/main" val="2033581986"/>
                    </a:ext>
                  </a:extLst>
                </a:gridCol>
              </a:tblGrid>
              <a:tr h="695325">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系统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1" lang="zh-CN" altLang="en-US" sz="2700" b="1" i="0" u="none" strike="noStrike" cap="none" normalizeH="0" baseline="0">
                          <a:ln>
                            <a:noFill/>
                          </a:ln>
                          <a:solidFill>
                            <a:srgbClr val="000000"/>
                          </a:solidFill>
                          <a:effectLst/>
                          <a:latin typeface="Arial" panose="020B0604020202020204" pitchFamily="34" charset="0"/>
                          <a:ea typeface="宋体" panose="02010600030101010101" pitchFamily="2" charset="-122"/>
                        </a:rPr>
                        <a:t>多道批处理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1" lang="zh-CN" altLang="en-US" sz="2700" b="1" i="0" u="none" strike="noStrike" cap="none" normalizeH="0" baseline="0">
                          <a:ln>
                            <a:noFill/>
                          </a:ln>
                          <a:solidFill>
                            <a:srgbClr val="000000"/>
                          </a:solidFill>
                          <a:effectLst/>
                          <a:latin typeface="Arial" panose="020B0604020202020204" pitchFamily="34" charset="0"/>
                          <a:ea typeface="宋体" panose="02010600030101010101" pitchFamily="2" charset="-122"/>
                        </a:rPr>
                        <a:t>分时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8055398"/>
                  </a:ext>
                </a:extLst>
              </a:tr>
              <a:tr h="7445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主要目标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充分使用处理器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减小响应时间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6952408"/>
                  </a:ext>
                </a:extLst>
              </a:tr>
              <a:tr h="64928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指令源</a:t>
                      </a:r>
                      <a:endParaRPr kumimoji="0" lang="en-US" altLang="zh-CN" sz="2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作业控制语言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rPr>
                        <a:t>用户从终端键入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768995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7CD7395B-5DA5-40D1-800B-6D9CC647CB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520A6FC-0B9E-471D-AEE4-698FD724AAF6}" type="slidenum">
              <a:rPr lang="zh-CN" altLang="en-US" sz="1600"/>
              <a:pPr eaLnBrk="1" hangingPunct="1"/>
              <a:t>22</a:t>
            </a:fld>
            <a:endParaRPr lang="en-US" altLang="zh-CN" sz="1600"/>
          </a:p>
        </p:txBody>
      </p:sp>
      <p:sp>
        <p:nvSpPr>
          <p:cNvPr id="23555" name="Rectangle 2">
            <a:extLst>
              <a:ext uri="{FF2B5EF4-FFF2-40B4-BE49-F238E27FC236}">
                <a16:creationId xmlns:a16="http://schemas.microsoft.com/office/drawing/2014/main" id="{106E3615-F78E-4A71-B3AF-9D1322D5912B}"/>
              </a:ext>
            </a:extLst>
          </p:cNvPr>
          <p:cNvSpPr>
            <a:spLocks noGrp="1" noChangeArrowheads="1"/>
          </p:cNvSpPr>
          <p:nvPr>
            <p:ph type="title"/>
          </p:nvPr>
        </p:nvSpPr>
        <p:spPr>
          <a:xfrm>
            <a:off x="0" y="0"/>
            <a:ext cx="9144000" cy="661988"/>
          </a:xfrm>
        </p:spPr>
        <p:txBody>
          <a:bodyPr/>
          <a:lstStyle/>
          <a:p>
            <a:pPr eaLnBrk="1" hangingPunct="1"/>
            <a:r>
              <a:rPr lang="en-US" altLang="zh-CN" sz="4000"/>
              <a:t>2.2.5 </a:t>
            </a:r>
            <a:r>
              <a:rPr lang="zh-CN" altLang="en-US"/>
              <a:t>实时系统(</a:t>
            </a:r>
            <a:r>
              <a:rPr lang="en-US" altLang="zh-CN" sz="2800"/>
              <a:t>Real-time Systems</a:t>
            </a:r>
            <a:r>
              <a:rPr lang="zh-CN" altLang="en-US"/>
              <a:t>)</a:t>
            </a:r>
          </a:p>
        </p:txBody>
      </p:sp>
      <p:sp>
        <p:nvSpPr>
          <p:cNvPr id="23556" name="Rectangle 3">
            <a:extLst>
              <a:ext uri="{FF2B5EF4-FFF2-40B4-BE49-F238E27FC236}">
                <a16:creationId xmlns:a16="http://schemas.microsoft.com/office/drawing/2014/main" id="{5687927C-BB9D-448A-A698-A9F9B0A17773}"/>
              </a:ext>
            </a:extLst>
          </p:cNvPr>
          <p:cNvSpPr>
            <a:spLocks noGrp="1" noChangeArrowheads="1"/>
          </p:cNvSpPr>
          <p:nvPr>
            <p:ph type="body" idx="1"/>
          </p:nvPr>
        </p:nvSpPr>
        <p:spPr>
          <a:xfrm>
            <a:off x="0" y="920750"/>
            <a:ext cx="9144000" cy="5327650"/>
          </a:xfrm>
        </p:spPr>
        <p:txBody>
          <a:bodyPr/>
          <a:lstStyle/>
          <a:p>
            <a:pPr eaLnBrk="1" hangingPunct="1">
              <a:buClr>
                <a:srgbClr val="0000FF"/>
              </a:buClr>
              <a:buSzTx/>
            </a:pPr>
            <a:r>
              <a:rPr lang="zh-CN" altLang="en-US"/>
              <a:t>用于专用系统，进行实时控制与实时信息处理</a:t>
            </a:r>
          </a:p>
          <a:p>
            <a:pPr lvl="1" eaLnBrk="1" hangingPunct="1">
              <a:buClr>
                <a:srgbClr val="0000FF"/>
              </a:buClr>
              <a:buSzTx/>
            </a:pPr>
            <a:r>
              <a:rPr kumimoji="1" lang="zh-CN" altLang="en-US"/>
              <a:t>工业过程控制、军事实时控制、金融领域、</a:t>
            </a:r>
            <a:r>
              <a:rPr kumimoji="1" lang="en-US" altLang="zh-CN"/>
              <a:t>……</a:t>
            </a:r>
            <a:endParaRPr lang="en-US" altLang="zh-CN"/>
          </a:p>
          <a:p>
            <a:pPr eaLnBrk="1" hangingPunct="1">
              <a:buClr>
                <a:srgbClr val="0000FF"/>
              </a:buClr>
              <a:buSzTx/>
            </a:pPr>
            <a:r>
              <a:rPr lang="zh-CN" altLang="en-US"/>
              <a:t>强调</a:t>
            </a:r>
            <a:r>
              <a:rPr lang="zh-CN" altLang="en-US">
                <a:solidFill>
                  <a:srgbClr val="0000FF"/>
                </a:solidFill>
              </a:rPr>
              <a:t>即时响应</a:t>
            </a:r>
            <a:r>
              <a:rPr lang="zh-CN" altLang="en-US"/>
              <a:t>和</a:t>
            </a:r>
            <a:r>
              <a:rPr lang="zh-CN" altLang="en-US">
                <a:solidFill>
                  <a:srgbClr val="0000FF"/>
                </a:solidFill>
              </a:rPr>
              <a:t>高可靠性</a:t>
            </a:r>
            <a:r>
              <a:rPr lang="zh-CN" altLang="en-US"/>
              <a:t>，以在规定时间内完成对事件的处理为特征</a:t>
            </a:r>
          </a:p>
        </p:txBody>
      </p:sp>
      <p:sp>
        <p:nvSpPr>
          <p:cNvPr id="87040" name="Document">
            <a:extLst>
              <a:ext uri="{FF2B5EF4-FFF2-40B4-BE49-F238E27FC236}">
                <a16:creationId xmlns:a16="http://schemas.microsoft.com/office/drawing/2014/main" id="{0307EBD9-599E-441E-976B-DFAC79A466F6}"/>
              </a:ext>
            </a:extLst>
          </p:cNvPr>
          <p:cNvSpPr>
            <a:spLocks noEditPoints="1" noChangeArrowheads="1"/>
          </p:cNvSpPr>
          <p:nvPr/>
        </p:nvSpPr>
        <p:spPr bwMode="auto">
          <a:xfrm>
            <a:off x="1042988" y="3500438"/>
            <a:ext cx="7065962" cy="24145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spcBef>
                <a:spcPct val="0"/>
              </a:spcBef>
              <a:buFont typeface="Comic Sans MS" panose="030F0702030302020204" pitchFamily="66" charset="0"/>
              <a:buBlip>
                <a:blip r:embed="rId3"/>
              </a:buBlip>
            </a:pPr>
            <a:r>
              <a:rPr kumimoji="1" lang="zh-CN" altLang="en-US" sz="2800">
                <a:solidFill>
                  <a:schemeClr val="tx1"/>
                </a:solidFill>
              </a:rPr>
              <a:t>当代的操作系统，通常同时具有分时、实时和多道批处理功能，被称为通用操作系统。</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7C379A0D-90B0-441D-AF7B-2AD051E818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F35A6188-FCD4-4533-91F9-20B388211A85}" type="slidenum">
              <a:rPr lang="zh-CN" altLang="en-US" sz="1600"/>
              <a:pPr eaLnBrk="1" hangingPunct="1"/>
              <a:t>23</a:t>
            </a:fld>
            <a:endParaRPr lang="en-US" altLang="zh-CN" sz="1600"/>
          </a:p>
        </p:txBody>
      </p:sp>
      <p:sp>
        <p:nvSpPr>
          <p:cNvPr id="24579" name="Rectangle 2">
            <a:extLst>
              <a:ext uri="{FF2B5EF4-FFF2-40B4-BE49-F238E27FC236}">
                <a16:creationId xmlns:a16="http://schemas.microsoft.com/office/drawing/2014/main" id="{2AEFB40C-F101-4A41-B29D-09A7221B3F36}"/>
              </a:ext>
            </a:extLst>
          </p:cNvPr>
          <p:cNvSpPr>
            <a:spLocks noGrp="1" noChangeArrowheads="1"/>
          </p:cNvSpPr>
          <p:nvPr>
            <p:ph type="title"/>
          </p:nvPr>
        </p:nvSpPr>
        <p:spPr/>
        <p:txBody>
          <a:bodyPr/>
          <a:lstStyle/>
          <a:p>
            <a:pPr eaLnBrk="1" hangingPunct="1"/>
            <a:r>
              <a:rPr lang="en-US" altLang="zh-CN" sz="4000"/>
              <a:t>OS</a:t>
            </a:r>
            <a:r>
              <a:rPr lang="zh-CN" altLang="en-US" sz="4000"/>
              <a:t>的进一步发展</a:t>
            </a:r>
          </a:p>
        </p:txBody>
      </p:sp>
      <p:sp>
        <p:nvSpPr>
          <p:cNvPr id="24580" name="Rectangle 3">
            <a:extLst>
              <a:ext uri="{FF2B5EF4-FFF2-40B4-BE49-F238E27FC236}">
                <a16:creationId xmlns:a16="http://schemas.microsoft.com/office/drawing/2014/main" id="{F6BAB388-84D7-4990-B750-7B8904BC4BF2}"/>
              </a:ext>
            </a:extLst>
          </p:cNvPr>
          <p:cNvSpPr>
            <a:spLocks noGrp="1" noChangeArrowheads="1"/>
          </p:cNvSpPr>
          <p:nvPr>
            <p:ph type="body" idx="1"/>
          </p:nvPr>
        </p:nvSpPr>
        <p:spPr>
          <a:xfrm>
            <a:off x="11113" y="908050"/>
            <a:ext cx="9126537" cy="5113338"/>
          </a:xfrm>
        </p:spPr>
        <p:txBody>
          <a:bodyPr/>
          <a:lstStyle/>
          <a:p>
            <a:pPr eaLnBrk="1" hangingPunct="1">
              <a:buClr>
                <a:srgbClr val="0000FF"/>
              </a:buClr>
            </a:pPr>
            <a:r>
              <a:rPr lang="zh-CN" altLang="en-US" sz="2700"/>
              <a:t>微机</a:t>
            </a:r>
            <a:r>
              <a:rPr lang="en-US" altLang="zh-CN" sz="2700"/>
              <a:t>/PC</a:t>
            </a:r>
            <a:r>
              <a:rPr lang="zh-CN" altLang="en-US" sz="2700"/>
              <a:t>机</a:t>
            </a:r>
            <a:r>
              <a:rPr lang="en-US" altLang="zh-CN" sz="2700"/>
              <a:t>OS</a:t>
            </a:r>
            <a:r>
              <a:rPr lang="zh-CN" altLang="en-US" sz="2700"/>
              <a:t>（图形用户界面</a:t>
            </a:r>
            <a:r>
              <a:rPr lang="en-US" altLang="zh-CN" sz="2700"/>
              <a:t>/</a:t>
            </a:r>
            <a:r>
              <a:rPr lang="zh-CN" altLang="en-US" sz="2700"/>
              <a:t>多媒体</a:t>
            </a:r>
            <a:r>
              <a:rPr lang="en-US" altLang="zh-CN" sz="2700"/>
              <a:t>/</a:t>
            </a:r>
            <a:r>
              <a:rPr lang="zh-CN" altLang="en-US" sz="2700"/>
              <a:t>人性化，如</a:t>
            </a:r>
            <a:r>
              <a:rPr lang="en-US" altLang="zh-CN" sz="2700"/>
              <a:t>CP/M</a:t>
            </a:r>
            <a:r>
              <a:rPr lang="zh-CN" altLang="en-US" sz="2700"/>
              <a:t>、</a:t>
            </a:r>
            <a:r>
              <a:rPr lang="en-US" altLang="zh-CN" sz="2700"/>
              <a:t>DOS</a:t>
            </a:r>
            <a:r>
              <a:rPr lang="zh-CN" altLang="en-US" sz="2700"/>
              <a:t>、</a:t>
            </a:r>
            <a:r>
              <a:rPr lang="en-US" altLang="zh-CN" sz="2700"/>
              <a:t>Mac OS</a:t>
            </a:r>
            <a:r>
              <a:rPr lang="zh-CN" altLang="en-US" sz="2700"/>
              <a:t>、</a:t>
            </a:r>
            <a:r>
              <a:rPr lang="en-US" altLang="zh-CN" sz="2700"/>
              <a:t>Windows</a:t>
            </a:r>
            <a:r>
              <a:rPr lang="zh-CN" altLang="en-US" sz="2700"/>
              <a:t>、</a:t>
            </a:r>
            <a:r>
              <a:rPr lang="en-US" altLang="zh-CN" sz="2700"/>
              <a:t>Linux</a:t>
            </a:r>
            <a:r>
              <a:rPr lang="zh-CN" altLang="en-US" sz="2700"/>
              <a:t>等）</a:t>
            </a:r>
          </a:p>
          <a:p>
            <a:pPr eaLnBrk="1" hangingPunct="1">
              <a:buClr>
                <a:srgbClr val="0000FF"/>
              </a:buClr>
            </a:pPr>
            <a:r>
              <a:rPr lang="zh-CN" altLang="en-US" sz="2700"/>
              <a:t>网络</a:t>
            </a:r>
            <a:r>
              <a:rPr lang="en-US" altLang="zh-CN" sz="2700"/>
              <a:t>OS——</a:t>
            </a:r>
            <a:r>
              <a:rPr lang="zh-CN" altLang="en-US" sz="2700"/>
              <a:t>支持网络（服务器，因特网</a:t>
            </a:r>
            <a:r>
              <a:rPr lang="en-US" altLang="zh-CN" sz="2700"/>
              <a:t>[TCP/IP</a:t>
            </a:r>
            <a:r>
              <a:rPr lang="zh-CN" altLang="en-US" sz="2700"/>
              <a:t>，</a:t>
            </a:r>
            <a:r>
              <a:rPr lang="en-US" altLang="zh-CN" sz="2700"/>
              <a:t>C/S</a:t>
            </a:r>
            <a:r>
              <a:rPr lang="zh-CN" altLang="en-US" sz="2700"/>
              <a:t>，套接字</a:t>
            </a:r>
            <a:r>
              <a:rPr lang="en-US" altLang="zh-CN" sz="2700"/>
              <a:t>]</a:t>
            </a:r>
            <a:r>
              <a:rPr lang="zh-CN" altLang="en-US" sz="2700"/>
              <a:t>、万维网</a:t>
            </a:r>
            <a:r>
              <a:rPr lang="en-US" altLang="zh-CN" sz="2700"/>
              <a:t>[HTTP/HTML</a:t>
            </a:r>
            <a:r>
              <a:rPr lang="zh-CN" altLang="en-US" sz="2700"/>
              <a:t>，</a:t>
            </a:r>
            <a:r>
              <a:rPr lang="en-US" altLang="zh-CN" sz="2700"/>
              <a:t>B/S</a:t>
            </a:r>
            <a:r>
              <a:rPr lang="zh-CN" altLang="en-US" sz="2700"/>
              <a:t>，浏览器</a:t>
            </a:r>
            <a:r>
              <a:rPr lang="en-US" altLang="zh-CN" sz="2700"/>
              <a:t>]</a:t>
            </a:r>
            <a:r>
              <a:rPr lang="zh-CN" altLang="en-US" sz="2700"/>
              <a:t>、云计算，如</a:t>
            </a:r>
            <a:r>
              <a:rPr lang="en-US" altLang="zh-CN" sz="2700"/>
              <a:t>webOS</a:t>
            </a:r>
            <a:r>
              <a:rPr lang="zh-CN" altLang="en-US" sz="2700"/>
              <a:t>、</a:t>
            </a:r>
            <a:r>
              <a:rPr lang="en-US" altLang="zh-CN" sz="2700"/>
              <a:t>Firefox OS</a:t>
            </a:r>
            <a:r>
              <a:rPr lang="zh-CN" altLang="en-US" sz="2700"/>
              <a:t>等）</a:t>
            </a:r>
          </a:p>
          <a:p>
            <a:pPr eaLnBrk="1" hangingPunct="1">
              <a:buClr>
                <a:srgbClr val="0000FF"/>
              </a:buClr>
            </a:pPr>
            <a:r>
              <a:rPr lang="zh-CN" altLang="en-US" sz="2700"/>
              <a:t>分布式</a:t>
            </a:r>
            <a:r>
              <a:rPr lang="en-US" altLang="zh-CN" sz="2700"/>
              <a:t>OS</a:t>
            </a:r>
            <a:r>
              <a:rPr lang="zh-CN" altLang="en-US" sz="2700"/>
              <a:t>（见第</a:t>
            </a:r>
            <a:r>
              <a:rPr lang="en-US" altLang="zh-CN" sz="2700"/>
              <a:t>16</a:t>
            </a:r>
            <a:r>
              <a:rPr lang="zh-CN" altLang="en-US" sz="2700"/>
              <a:t>章）</a:t>
            </a:r>
            <a:r>
              <a:rPr lang="en-US" altLang="zh-CN" sz="2700"/>
              <a:t>——</a:t>
            </a:r>
            <a:r>
              <a:rPr lang="zh-CN" altLang="en-US" sz="2700"/>
              <a:t>处于研究阶段，尚无商用的实际系统</a:t>
            </a:r>
          </a:p>
          <a:p>
            <a:pPr eaLnBrk="1" hangingPunct="1">
              <a:buClr>
                <a:srgbClr val="0000FF"/>
              </a:buClr>
            </a:pPr>
            <a:r>
              <a:rPr lang="zh-CN" altLang="en-US" sz="2700"/>
              <a:t>嵌入式</a:t>
            </a:r>
            <a:r>
              <a:rPr lang="en-US" altLang="zh-CN" sz="2700"/>
              <a:t>OS</a:t>
            </a:r>
            <a:r>
              <a:rPr lang="zh-CN" altLang="en-US" sz="2700"/>
              <a:t>（见第</a:t>
            </a:r>
            <a:r>
              <a:rPr lang="en-US" altLang="zh-CN" sz="2700"/>
              <a:t>13</a:t>
            </a:r>
            <a:r>
              <a:rPr lang="zh-CN" altLang="en-US" sz="2700"/>
              <a:t>章）</a:t>
            </a:r>
          </a:p>
          <a:p>
            <a:pPr lvl="1" eaLnBrk="1" hangingPunct="1">
              <a:buClr>
                <a:srgbClr val="0000FF"/>
              </a:buClr>
            </a:pPr>
            <a:r>
              <a:rPr lang="zh-CN" altLang="en-US" sz="2200"/>
              <a:t>应用广泛</a:t>
            </a:r>
            <a:r>
              <a:rPr lang="en-US" altLang="zh-CN" sz="2200"/>
              <a:t>——</a:t>
            </a:r>
            <a:r>
              <a:rPr lang="zh-CN" altLang="en-US" sz="2200"/>
              <a:t>数字电视</a:t>
            </a:r>
            <a:r>
              <a:rPr lang="en-US" altLang="zh-CN" sz="2200"/>
              <a:t>/</a:t>
            </a:r>
            <a:r>
              <a:rPr lang="zh-CN" altLang="en-US" sz="2200"/>
              <a:t>机顶盒、数码相机、</a:t>
            </a:r>
            <a:r>
              <a:rPr lang="en-US" altLang="zh-CN" sz="2200"/>
              <a:t>DVD/BD</a:t>
            </a:r>
            <a:r>
              <a:rPr lang="zh-CN" altLang="en-US" sz="2200"/>
              <a:t>、媒体播放器、</a:t>
            </a:r>
            <a:r>
              <a:rPr lang="zh-CN" altLang="en-US" sz="2200">
                <a:solidFill>
                  <a:srgbClr val="0000FF"/>
                </a:solidFill>
              </a:rPr>
              <a:t>智能手机</a:t>
            </a:r>
            <a:r>
              <a:rPr lang="zh-CN" altLang="en-US" sz="2200"/>
              <a:t>、游戏机、洗衣机、空调、汽车、医疗设备、</a:t>
            </a:r>
            <a:r>
              <a:rPr lang="zh-CN" altLang="en-US" sz="2200" b="1"/>
              <a:t>计算机外设</a:t>
            </a:r>
          </a:p>
          <a:p>
            <a:pPr lvl="1" eaLnBrk="1" hangingPunct="1">
              <a:buClr>
                <a:srgbClr val="0000FF"/>
              </a:buClr>
            </a:pPr>
            <a:r>
              <a:rPr lang="zh-CN" altLang="en-US" sz="2200"/>
              <a:t>发展迅速（</a:t>
            </a:r>
            <a:r>
              <a:rPr lang="en-US" altLang="zh-CN" sz="2200"/>
              <a:t>iOS</a:t>
            </a:r>
            <a:r>
              <a:rPr lang="zh-CN" altLang="en-US" sz="2200"/>
              <a:t>、</a:t>
            </a:r>
            <a:r>
              <a:rPr lang="en-US" altLang="zh-CN" sz="2200"/>
              <a:t>Android</a:t>
            </a:r>
            <a:r>
              <a:rPr lang="zh-CN" altLang="en-US" sz="2200"/>
              <a:t>、</a:t>
            </a:r>
            <a:r>
              <a:rPr lang="en-US" altLang="zh-CN" sz="2200"/>
              <a:t>Firefox OS</a:t>
            </a:r>
            <a:r>
              <a:rPr lang="zh-CN" altLang="en-US" sz="2200"/>
              <a:t>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171F6B7E-DAD0-4EF7-837B-2F3C6F433D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7F5FEF8-E933-4F4A-84EE-1A6C36DD57E2}" type="slidenum">
              <a:rPr lang="zh-CN" altLang="en-US" sz="1600"/>
              <a:pPr eaLnBrk="1" hangingPunct="1"/>
              <a:t>24</a:t>
            </a:fld>
            <a:endParaRPr lang="en-US" altLang="zh-CN" sz="1600"/>
          </a:p>
        </p:txBody>
      </p:sp>
      <p:sp>
        <p:nvSpPr>
          <p:cNvPr id="25603" name="Rectangle 2">
            <a:extLst>
              <a:ext uri="{FF2B5EF4-FFF2-40B4-BE49-F238E27FC236}">
                <a16:creationId xmlns:a16="http://schemas.microsoft.com/office/drawing/2014/main" id="{C0402D8A-5337-47A9-A9F7-87985321AB39}"/>
              </a:ext>
            </a:extLst>
          </p:cNvPr>
          <p:cNvSpPr>
            <a:spLocks noGrp="1" noChangeArrowheads="1"/>
          </p:cNvSpPr>
          <p:nvPr>
            <p:ph type="title"/>
          </p:nvPr>
        </p:nvSpPr>
        <p:spPr>
          <a:xfrm>
            <a:off x="0" y="0"/>
            <a:ext cx="9144000" cy="712788"/>
          </a:xfrm>
        </p:spPr>
        <p:txBody>
          <a:bodyPr/>
          <a:lstStyle/>
          <a:p>
            <a:pPr eaLnBrk="1" hangingPunct="1"/>
            <a:r>
              <a:rPr lang="en-US" altLang="zh-CN" sz="4000"/>
              <a:t>【</a:t>
            </a:r>
            <a:r>
              <a:rPr lang="zh-CN" altLang="en-US" sz="4000"/>
              <a:t>总结</a:t>
            </a:r>
            <a:r>
              <a:rPr lang="en-US" altLang="zh-CN" sz="4000"/>
              <a:t>】OS</a:t>
            </a:r>
            <a:r>
              <a:rPr lang="zh-CN" altLang="en-US" sz="4000"/>
              <a:t>的发展动力</a:t>
            </a:r>
          </a:p>
        </p:txBody>
      </p:sp>
      <p:sp>
        <p:nvSpPr>
          <p:cNvPr id="25604" name="Rectangle 3">
            <a:extLst>
              <a:ext uri="{FF2B5EF4-FFF2-40B4-BE49-F238E27FC236}">
                <a16:creationId xmlns:a16="http://schemas.microsoft.com/office/drawing/2014/main" id="{EAE15353-12E2-4CF7-ACAF-5750A60D0507}"/>
              </a:ext>
            </a:extLst>
          </p:cNvPr>
          <p:cNvSpPr>
            <a:spLocks noGrp="1" noChangeArrowheads="1"/>
          </p:cNvSpPr>
          <p:nvPr>
            <p:ph type="body" idx="1"/>
          </p:nvPr>
        </p:nvSpPr>
        <p:spPr>
          <a:xfrm>
            <a:off x="0" y="1052513"/>
            <a:ext cx="9144000" cy="5119687"/>
          </a:xfrm>
        </p:spPr>
        <p:txBody>
          <a:bodyPr/>
          <a:lstStyle/>
          <a:p>
            <a:pPr eaLnBrk="1" hangingPunct="1">
              <a:buClr>
                <a:srgbClr val="0000FF"/>
              </a:buClr>
              <a:buSzTx/>
            </a:pPr>
            <a:r>
              <a:rPr lang="zh-CN" altLang="en-US" sz="3500"/>
              <a:t>需求是推动</a:t>
            </a:r>
            <a:r>
              <a:rPr lang="en-US" altLang="zh-CN" sz="3500"/>
              <a:t>OS</a:t>
            </a:r>
            <a:r>
              <a:rPr lang="zh-CN" altLang="en-US" sz="3500"/>
              <a:t>发展的主要动力</a:t>
            </a:r>
          </a:p>
          <a:p>
            <a:pPr lvl="1" eaLnBrk="1" hangingPunct="1">
              <a:buClr>
                <a:srgbClr val="0000FF"/>
              </a:buClr>
              <a:buSzTx/>
            </a:pPr>
            <a:r>
              <a:rPr lang="zh-CN" altLang="en-US" sz="3000"/>
              <a:t>不断提高计算机资源利用率</a:t>
            </a:r>
          </a:p>
          <a:p>
            <a:pPr lvl="1" eaLnBrk="1" hangingPunct="1">
              <a:buClr>
                <a:srgbClr val="0000FF"/>
              </a:buClr>
              <a:buSzTx/>
            </a:pPr>
            <a:r>
              <a:rPr lang="zh-CN" altLang="en-US" sz="3000"/>
              <a:t>方便用户</a:t>
            </a:r>
          </a:p>
          <a:p>
            <a:pPr lvl="1" eaLnBrk="1" hangingPunct="1">
              <a:buClr>
                <a:srgbClr val="0000FF"/>
              </a:buClr>
              <a:buSzTx/>
            </a:pPr>
            <a:r>
              <a:rPr lang="zh-CN" altLang="en-US" sz="3000"/>
              <a:t>硬件不断更新换代</a:t>
            </a:r>
          </a:p>
          <a:p>
            <a:pPr lvl="1" eaLnBrk="1" hangingPunct="1">
              <a:buClr>
                <a:srgbClr val="0000FF"/>
              </a:buClr>
              <a:buSzTx/>
            </a:pPr>
            <a:r>
              <a:rPr lang="zh-CN" altLang="en-US" sz="3000"/>
              <a:t>计算机体系结构的不断发展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71A48A4A-E6BE-44E7-AD1F-A981765DEB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9C311482-73A1-4A69-A337-C4E4233BD7B6}" type="slidenum">
              <a:rPr lang="zh-CN" altLang="en-US" sz="1600"/>
              <a:pPr eaLnBrk="1" hangingPunct="1"/>
              <a:t>25</a:t>
            </a:fld>
            <a:endParaRPr lang="en-US" altLang="zh-CN" sz="1600"/>
          </a:p>
        </p:txBody>
      </p:sp>
      <p:sp>
        <p:nvSpPr>
          <p:cNvPr id="26627" name="Rectangle 2">
            <a:extLst>
              <a:ext uri="{FF2B5EF4-FFF2-40B4-BE49-F238E27FC236}">
                <a16:creationId xmlns:a16="http://schemas.microsoft.com/office/drawing/2014/main" id="{F218F1A5-C12B-4AA0-AF25-FEFC465B859D}"/>
              </a:ext>
            </a:extLst>
          </p:cNvPr>
          <p:cNvSpPr>
            <a:spLocks noGrp="1" noChangeArrowheads="1"/>
          </p:cNvSpPr>
          <p:nvPr>
            <p:ph type="title"/>
          </p:nvPr>
        </p:nvSpPr>
        <p:spPr>
          <a:xfrm>
            <a:off x="0" y="0"/>
            <a:ext cx="9144000" cy="685800"/>
          </a:xfrm>
        </p:spPr>
        <p:txBody>
          <a:bodyPr/>
          <a:lstStyle/>
          <a:p>
            <a:pPr eaLnBrk="1" hangingPunct="1"/>
            <a:r>
              <a:rPr lang="en-US" altLang="zh-CN" sz="4000"/>
              <a:t>2.3</a:t>
            </a:r>
            <a:r>
              <a:rPr lang="en-US" altLang="zh-CN"/>
              <a:t> OS</a:t>
            </a:r>
            <a:r>
              <a:rPr lang="zh-CN" altLang="en-US"/>
              <a:t>的主要成就</a:t>
            </a:r>
          </a:p>
        </p:txBody>
      </p:sp>
      <p:sp>
        <p:nvSpPr>
          <p:cNvPr id="26628" name="Rectangle 3">
            <a:extLst>
              <a:ext uri="{FF2B5EF4-FFF2-40B4-BE49-F238E27FC236}">
                <a16:creationId xmlns:a16="http://schemas.microsoft.com/office/drawing/2014/main" id="{B5554D13-16F1-4717-83A2-14962548DF74}"/>
              </a:ext>
            </a:extLst>
          </p:cNvPr>
          <p:cNvSpPr>
            <a:spLocks noGrp="1" noChangeArrowheads="1"/>
          </p:cNvSpPr>
          <p:nvPr>
            <p:ph type="body" idx="1"/>
          </p:nvPr>
        </p:nvSpPr>
        <p:spPr>
          <a:xfrm>
            <a:off x="0" y="920750"/>
            <a:ext cx="9144000" cy="5327650"/>
          </a:xfrm>
        </p:spPr>
        <p:txBody>
          <a:bodyPr/>
          <a:lstStyle/>
          <a:p>
            <a:pPr eaLnBrk="1" hangingPunct="1"/>
            <a:r>
              <a:rPr lang="en-US" altLang="zh-CN" sz="3500"/>
              <a:t>OS</a:t>
            </a:r>
            <a:r>
              <a:rPr lang="zh-CN" altLang="en-US" sz="3500"/>
              <a:t>发展中</a:t>
            </a:r>
            <a:r>
              <a:rPr lang="en-US" altLang="zh-CN" sz="3500"/>
              <a:t>5</a:t>
            </a:r>
            <a:r>
              <a:rPr lang="zh-CN" altLang="en-US" sz="3500"/>
              <a:t>个重要的理论进展</a:t>
            </a:r>
          </a:p>
          <a:p>
            <a:pPr lvl="1" eaLnBrk="1" hangingPunct="1"/>
            <a:r>
              <a:rPr lang="zh-CN" altLang="en-US" sz="3000"/>
              <a:t>进程</a:t>
            </a:r>
          </a:p>
          <a:p>
            <a:pPr lvl="1" eaLnBrk="1" hangingPunct="1"/>
            <a:r>
              <a:rPr lang="zh-CN" altLang="en-US" sz="3000"/>
              <a:t>内存管理</a:t>
            </a:r>
          </a:p>
          <a:p>
            <a:pPr lvl="1" eaLnBrk="1" hangingPunct="1"/>
            <a:r>
              <a:rPr lang="zh-CN" altLang="en-US" sz="3000"/>
              <a:t>信息保护和安全</a:t>
            </a:r>
          </a:p>
          <a:p>
            <a:pPr lvl="1" eaLnBrk="1" hangingPunct="1"/>
            <a:r>
              <a:rPr lang="zh-CN" altLang="en-US" sz="3000"/>
              <a:t>进程调度和资源管理</a:t>
            </a:r>
          </a:p>
          <a:p>
            <a:pPr lvl="1" eaLnBrk="1" hangingPunct="1"/>
            <a:r>
              <a:rPr lang="zh-CN" altLang="en-US" sz="3000"/>
              <a:t>系统结构（在第</a:t>
            </a:r>
            <a:r>
              <a:rPr lang="en-US" altLang="zh-CN" sz="3000"/>
              <a:t>7</a:t>
            </a:r>
            <a:r>
              <a:rPr lang="zh-CN" altLang="en-US" sz="3000"/>
              <a:t>版中被去掉）</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A9BE55C7-3EF7-4C9E-A90E-DE6B5E9EBE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5E87EE9A-245E-465F-80C8-2F81261FCB38}" type="slidenum">
              <a:rPr lang="zh-CN" altLang="en-US" sz="1600"/>
              <a:pPr eaLnBrk="1" hangingPunct="1"/>
              <a:t>26</a:t>
            </a:fld>
            <a:endParaRPr lang="en-US" altLang="zh-CN" sz="1600"/>
          </a:p>
        </p:txBody>
      </p:sp>
      <p:sp>
        <p:nvSpPr>
          <p:cNvPr id="27651" name="Rectangle 2">
            <a:extLst>
              <a:ext uri="{FF2B5EF4-FFF2-40B4-BE49-F238E27FC236}">
                <a16:creationId xmlns:a16="http://schemas.microsoft.com/office/drawing/2014/main" id="{1D92CE0F-1D86-44A8-B52B-5803A3FD533C}"/>
              </a:ext>
            </a:extLst>
          </p:cNvPr>
          <p:cNvSpPr>
            <a:spLocks noGrp="1" noChangeArrowheads="1"/>
          </p:cNvSpPr>
          <p:nvPr>
            <p:ph type="title"/>
          </p:nvPr>
        </p:nvSpPr>
        <p:spPr>
          <a:xfrm>
            <a:off x="0" y="0"/>
            <a:ext cx="9144000" cy="685800"/>
          </a:xfrm>
        </p:spPr>
        <p:txBody>
          <a:bodyPr/>
          <a:lstStyle/>
          <a:p>
            <a:pPr eaLnBrk="1" hangingPunct="1"/>
            <a:r>
              <a:rPr lang="en-US" altLang="zh-CN" sz="4000"/>
              <a:t>2.3.1 </a:t>
            </a:r>
            <a:r>
              <a:rPr lang="zh-CN" altLang="en-US"/>
              <a:t>进程（</a:t>
            </a:r>
            <a:r>
              <a:rPr lang="en-US" altLang="zh-CN"/>
              <a:t>Process</a:t>
            </a:r>
            <a:r>
              <a:rPr lang="zh-CN" altLang="en-US"/>
              <a:t>）</a:t>
            </a:r>
          </a:p>
        </p:txBody>
      </p:sp>
      <p:sp>
        <p:nvSpPr>
          <p:cNvPr id="88067" name="Rectangle 3">
            <a:extLst>
              <a:ext uri="{FF2B5EF4-FFF2-40B4-BE49-F238E27FC236}">
                <a16:creationId xmlns:a16="http://schemas.microsoft.com/office/drawing/2014/main" id="{CFEED224-530A-46A4-A226-21EE6D4B8F9F}"/>
              </a:ext>
            </a:extLst>
          </p:cNvPr>
          <p:cNvSpPr>
            <a:spLocks noGrp="1" noChangeArrowheads="1"/>
          </p:cNvSpPr>
          <p:nvPr>
            <p:ph type="body" idx="1"/>
          </p:nvPr>
        </p:nvSpPr>
        <p:spPr>
          <a:xfrm>
            <a:off x="0" y="765175"/>
            <a:ext cx="8970963" cy="5310188"/>
          </a:xfrm>
        </p:spPr>
        <p:txBody>
          <a:bodyPr/>
          <a:lstStyle/>
          <a:p>
            <a:pPr eaLnBrk="1" hangingPunct="1">
              <a:lnSpc>
                <a:spcPct val="90000"/>
              </a:lnSpc>
              <a:buClr>
                <a:srgbClr val="0000FF"/>
              </a:buClr>
              <a:buSzTx/>
            </a:pPr>
            <a:r>
              <a:rPr lang="zh-CN" altLang="en-US" sz="2200"/>
              <a:t>动机：管理协调系统中 “多道程序”的活动相当困难</a:t>
            </a:r>
          </a:p>
          <a:p>
            <a:pPr eaLnBrk="1" hangingPunct="1">
              <a:lnSpc>
                <a:spcPct val="90000"/>
              </a:lnSpc>
              <a:buClr>
                <a:srgbClr val="0000FF"/>
              </a:buClr>
              <a:buSzTx/>
            </a:pPr>
            <a:r>
              <a:rPr lang="zh-CN" altLang="en-US" sz="2200" b="1">
                <a:solidFill>
                  <a:srgbClr val="0000FF"/>
                </a:solidFill>
              </a:rPr>
              <a:t>进程</a:t>
            </a:r>
            <a:r>
              <a:rPr lang="zh-CN" altLang="en-US" sz="2200"/>
              <a:t>：一个正在执行的程序（</a:t>
            </a:r>
            <a:r>
              <a:rPr lang="en-US" altLang="zh-CN" sz="2200"/>
              <a:t>A program in execution</a:t>
            </a:r>
            <a:r>
              <a:rPr lang="zh-CN" altLang="en-US" sz="2200"/>
              <a:t>）</a:t>
            </a:r>
          </a:p>
          <a:p>
            <a:pPr eaLnBrk="1" hangingPunct="1">
              <a:lnSpc>
                <a:spcPct val="90000"/>
              </a:lnSpc>
              <a:buClr>
                <a:srgbClr val="0000FF"/>
              </a:buClr>
              <a:buSzTx/>
            </a:pPr>
            <a:r>
              <a:rPr lang="zh-CN" altLang="en-US" sz="2200"/>
              <a:t>进程的三个组成部分：</a:t>
            </a:r>
            <a:endParaRPr lang="en-US" altLang="zh-CN" sz="2200"/>
          </a:p>
          <a:p>
            <a:pPr lvl="1" eaLnBrk="1" hangingPunct="1">
              <a:lnSpc>
                <a:spcPct val="110000"/>
              </a:lnSpc>
              <a:buClr>
                <a:srgbClr val="0000FF"/>
              </a:buClr>
              <a:buSzTx/>
            </a:pPr>
            <a:r>
              <a:rPr lang="zh-CN" altLang="en-US" sz="2000"/>
              <a:t>一段可执行的程序</a:t>
            </a:r>
          </a:p>
          <a:p>
            <a:pPr lvl="1" eaLnBrk="1" hangingPunct="1">
              <a:lnSpc>
                <a:spcPct val="110000"/>
              </a:lnSpc>
              <a:buClr>
                <a:srgbClr val="0000FF"/>
              </a:buClr>
              <a:buSzTx/>
            </a:pPr>
            <a:r>
              <a:rPr lang="zh-CN" altLang="en-US" sz="2000"/>
              <a:t>程序所需要的相关数据（变量、工作空间、缓冲区等）</a:t>
            </a:r>
          </a:p>
          <a:p>
            <a:pPr lvl="1" eaLnBrk="1" hangingPunct="1">
              <a:lnSpc>
                <a:spcPct val="110000"/>
              </a:lnSpc>
              <a:buClr>
                <a:srgbClr val="0000FF"/>
              </a:buClr>
              <a:buSzTx/>
            </a:pPr>
            <a:r>
              <a:rPr lang="zh-CN" altLang="en-US" sz="2000"/>
              <a:t>程序执行的上下文（</a:t>
            </a:r>
            <a:r>
              <a:rPr lang="en-US" altLang="zh-CN" sz="2000"/>
              <a:t>execution context</a:t>
            </a:r>
            <a:r>
              <a:rPr lang="zh-CN" altLang="en-US" sz="2000"/>
              <a:t>）环境</a:t>
            </a:r>
            <a:r>
              <a:rPr lang="en-US" altLang="zh-CN" sz="2000"/>
              <a:t>/</a:t>
            </a:r>
            <a:r>
              <a:rPr lang="zh-CN" altLang="en-US" sz="2000"/>
              <a:t>进程状态（</a:t>
            </a:r>
            <a:r>
              <a:rPr lang="en-US" altLang="zh-CN" sz="2000"/>
              <a:t>process state</a:t>
            </a:r>
            <a:r>
              <a:rPr lang="zh-CN" altLang="en-US" sz="2000"/>
              <a:t>）</a:t>
            </a:r>
          </a:p>
          <a:p>
            <a:pPr eaLnBrk="1" hangingPunct="1">
              <a:lnSpc>
                <a:spcPct val="110000"/>
              </a:lnSpc>
              <a:buClr>
                <a:srgbClr val="0000FF"/>
              </a:buClr>
              <a:buSzTx/>
            </a:pPr>
            <a:r>
              <a:rPr lang="zh-CN" altLang="en-US" sz="2200"/>
              <a:t>进程调度软件出错的原因：</a:t>
            </a:r>
          </a:p>
          <a:p>
            <a:pPr lvl="1" eaLnBrk="1" hangingPunct="1">
              <a:lnSpc>
                <a:spcPct val="110000"/>
              </a:lnSpc>
              <a:buClr>
                <a:srgbClr val="0000FF"/>
              </a:buClr>
              <a:buSzTx/>
            </a:pPr>
            <a:r>
              <a:rPr lang="zh-CN" altLang="en-US" sz="2000"/>
              <a:t>不正确的同步（如不正确的信号机制）</a:t>
            </a:r>
          </a:p>
          <a:p>
            <a:pPr lvl="1" eaLnBrk="1" hangingPunct="1">
              <a:lnSpc>
                <a:spcPct val="110000"/>
              </a:lnSpc>
              <a:buClr>
                <a:srgbClr val="0000FF"/>
              </a:buClr>
              <a:buSzTx/>
            </a:pPr>
            <a:r>
              <a:rPr lang="zh-CN" altLang="en-US" sz="2000"/>
              <a:t>失败的互斥（竞争共享资源）</a:t>
            </a:r>
          </a:p>
          <a:p>
            <a:pPr lvl="1" eaLnBrk="1" hangingPunct="1">
              <a:lnSpc>
                <a:spcPct val="110000"/>
              </a:lnSpc>
              <a:buClr>
                <a:srgbClr val="0000FF"/>
              </a:buClr>
              <a:buSzTx/>
            </a:pPr>
            <a:r>
              <a:rPr lang="zh-CN" altLang="en-US" sz="2000"/>
              <a:t>不确定的程序操作（如共享内存的重写，程序的调度顺序可能影响程序的输出结果）</a:t>
            </a:r>
          </a:p>
          <a:p>
            <a:pPr lvl="1" eaLnBrk="1" hangingPunct="1">
              <a:lnSpc>
                <a:spcPct val="110000"/>
              </a:lnSpc>
              <a:buClr>
                <a:srgbClr val="0000FF"/>
              </a:buClr>
              <a:buSzTx/>
            </a:pPr>
            <a:r>
              <a:rPr lang="zh-CN" altLang="en-US" sz="2000"/>
              <a:t>死锁（</a:t>
            </a:r>
            <a:r>
              <a:rPr lang="en-US" altLang="zh-CN" sz="2000"/>
              <a:t>deadlock</a:t>
            </a:r>
            <a:r>
              <a:rPr lang="zh-CN" altLang="en-US" sz="2000"/>
              <a:t>）（如两个进程都等待对方释放自己需要的资源）</a:t>
            </a:r>
          </a:p>
          <a:p>
            <a:pPr eaLnBrk="1" hangingPunct="1">
              <a:lnSpc>
                <a:spcPct val="110000"/>
              </a:lnSpc>
              <a:buClr>
                <a:srgbClr val="0000FF"/>
              </a:buClr>
              <a:buSzTx/>
            </a:pPr>
            <a:r>
              <a:rPr lang="zh-CN" altLang="en-US" sz="2200"/>
              <a:t>进程被作为一种数据结构来实现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80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80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806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8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80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806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806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8067">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80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35EB5A60-9AA9-43AF-A95B-07DF70E6E1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45AF4B5C-9861-4829-A5FF-539F984D9CBA}" type="slidenum">
              <a:rPr lang="zh-CN" altLang="en-US" sz="1600"/>
              <a:pPr eaLnBrk="1" hangingPunct="1"/>
              <a:t>27</a:t>
            </a:fld>
            <a:endParaRPr lang="en-US" altLang="zh-CN" sz="1600"/>
          </a:p>
        </p:txBody>
      </p:sp>
      <p:sp>
        <p:nvSpPr>
          <p:cNvPr id="28675" name="Rectangle 2">
            <a:extLst>
              <a:ext uri="{FF2B5EF4-FFF2-40B4-BE49-F238E27FC236}">
                <a16:creationId xmlns:a16="http://schemas.microsoft.com/office/drawing/2014/main" id="{D32637B9-BC22-4B9A-91E2-45A345178678}"/>
              </a:ext>
            </a:extLst>
          </p:cNvPr>
          <p:cNvSpPr>
            <a:spLocks noGrp="1" noChangeArrowheads="1"/>
          </p:cNvSpPr>
          <p:nvPr>
            <p:ph type="title"/>
          </p:nvPr>
        </p:nvSpPr>
        <p:spPr>
          <a:xfrm>
            <a:off x="0" y="0"/>
            <a:ext cx="1601788" cy="838200"/>
          </a:xfrm>
        </p:spPr>
        <p:txBody>
          <a:bodyPr/>
          <a:lstStyle/>
          <a:p>
            <a:pPr eaLnBrk="1" hangingPunct="1"/>
            <a:r>
              <a:rPr lang="zh-CN" altLang="en-US"/>
              <a:t>进程</a:t>
            </a:r>
          </a:p>
        </p:txBody>
      </p:sp>
      <p:pic>
        <p:nvPicPr>
          <p:cNvPr id="28676" name="Picture 7">
            <a:extLst>
              <a:ext uri="{FF2B5EF4-FFF2-40B4-BE49-F238E27FC236}">
                <a16:creationId xmlns:a16="http://schemas.microsoft.com/office/drawing/2014/main" id="{89B409D6-81A2-4ADF-B9F7-BE66AD397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44450"/>
            <a:ext cx="4267200" cy="635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8">
            <a:extLst>
              <a:ext uri="{FF2B5EF4-FFF2-40B4-BE49-F238E27FC236}">
                <a16:creationId xmlns:a16="http://schemas.microsoft.com/office/drawing/2014/main" id="{A1CB9801-1955-43C7-8343-F00C0D21A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860550"/>
            <a:ext cx="4067175"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563F4C45-0292-4227-9D2A-B9A76892D9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38DD063-CA61-4D53-9450-0E074AA54BEF}" type="slidenum">
              <a:rPr lang="zh-CN" altLang="en-US" sz="1600"/>
              <a:pPr eaLnBrk="1" hangingPunct="1"/>
              <a:t>28</a:t>
            </a:fld>
            <a:endParaRPr lang="en-US" altLang="zh-CN" sz="1600"/>
          </a:p>
        </p:txBody>
      </p:sp>
      <p:sp>
        <p:nvSpPr>
          <p:cNvPr id="29699" name="Rectangle 2">
            <a:extLst>
              <a:ext uri="{FF2B5EF4-FFF2-40B4-BE49-F238E27FC236}">
                <a16:creationId xmlns:a16="http://schemas.microsoft.com/office/drawing/2014/main" id="{9B030A66-A46A-484B-AED1-93603F70BBFF}"/>
              </a:ext>
            </a:extLst>
          </p:cNvPr>
          <p:cNvSpPr>
            <a:spLocks noGrp="1" noChangeArrowheads="1"/>
          </p:cNvSpPr>
          <p:nvPr>
            <p:ph type="title"/>
          </p:nvPr>
        </p:nvSpPr>
        <p:spPr/>
        <p:txBody>
          <a:bodyPr/>
          <a:lstStyle/>
          <a:p>
            <a:pPr eaLnBrk="1" hangingPunct="1"/>
            <a:r>
              <a:rPr lang="en-US" altLang="zh-CN" sz="4000"/>
              <a:t>2.3.2 </a:t>
            </a:r>
            <a:r>
              <a:rPr lang="zh-CN" altLang="en-US"/>
              <a:t>内存管理</a:t>
            </a:r>
          </a:p>
        </p:txBody>
      </p:sp>
      <p:sp>
        <p:nvSpPr>
          <p:cNvPr id="29700" name="Rectangle 3">
            <a:extLst>
              <a:ext uri="{FF2B5EF4-FFF2-40B4-BE49-F238E27FC236}">
                <a16:creationId xmlns:a16="http://schemas.microsoft.com/office/drawing/2014/main" id="{D1F9638B-148D-4ABF-AAA5-E105FADECB68}"/>
              </a:ext>
            </a:extLst>
          </p:cNvPr>
          <p:cNvSpPr>
            <a:spLocks noGrp="1" noChangeArrowheads="1"/>
          </p:cNvSpPr>
          <p:nvPr>
            <p:ph type="body" idx="1"/>
          </p:nvPr>
        </p:nvSpPr>
        <p:spPr/>
        <p:txBody>
          <a:bodyPr/>
          <a:lstStyle/>
          <a:p>
            <a:pPr eaLnBrk="1" hangingPunct="1">
              <a:buClr>
                <a:srgbClr val="0000FF"/>
              </a:buClr>
              <a:buSzTx/>
            </a:pPr>
            <a:r>
              <a:rPr lang="zh-CN" altLang="en-US" sz="2800"/>
              <a:t>动机：在多道程序系统中直接使用物理内存有很大局限</a:t>
            </a:r>
          </a:p>
          <a:p>
            <a:pPr eaLnBrk="1" hangingPunct="1">
              <a:buClr>
                <a:srgbClr val="0000FF"/>
              </a:buClr>
              <a:buSzTx/>
            </a:pPr>
            <a:r>
              <a:rPr lang="zh-CN" altLang="en-US" sz="2800"/>
              <a:t>职责</a:t>
            </a:r>
            <a:r>
              <a:rPr lang="en-US" altLang="zh-CN" sz="2800"/>
              <a:t>——OS</a:t>
            </a:r>
            <a:r>
              <a:rPr lang="zh-CN" altLang="en-US" sz="2800"/>
              <a:t>内存管理的</a:t>
            </a:r>
            <a:r>
              <a:rPr lang="en-US" altLang="zh-CN" sz="2800"/>
              <a:t>5</a:t>
            </a:r>
            <a:r>
              <a:rPr lang="zh-CN" altLang="en-US" sz="2800"/>
              <a:t>个基本职责：</a:t>
            </a:r>
          </a:p>
          <a:p>
            <a:pPr lvl="1" eaLnBrk="1" hangingPunct="1">
              <a:buClr>
                <a:srgbClr val="0000FF"/>
              </a:buClr>
              <a:buSzTx/>
            </a:pPr>
            <a:r>
              <a:rPr lang="zh-CN" altLang="en-US"/>
              <a:t>进程隔离（防止相互干涉各自的存储空间）</a:t>
            </a:r>
          </a:p>
          <a:p>
            <a:pPr lvl="1" eaLnBrk="1" hangingPunct="1">
              <a:buClr>
                <a:srgbClr val="0000FF"/>
              </a:buClr>
              <a:buSzTx/>
            </a:pPr>
            <a:r>
              <a:rPr lang="zh-CN" altLang="en-US"/>
              <a:t>自动分配和管理（需要时动态分配，对程序员透明）</a:t>
            </a:r>
          </a:p>
          <a:p>
            <a:pPr lvl="1" eaLnBrk="1" hangingPunct="1">
              <a:buClr>
                <a:srgbClr val="0000FF"/>
              </a:buClr>
              <a:buSzTx/>
            </a:pPr>
            <a:r>
              <a:rPr lang="zh-CN" altLang="en-US"/>
              <a:t>支持模块化程序设计（如面向对象）</a:t>
            </a:r>
          </a:p>
          <a:p>
            <a:pPr lvl="1" eaLnBrk="1" hangingPunct="1">
              <a:buClr>
                <a:srgbClr val="0000FF"/>
              </a:buClr>
              <a:buSzTx/>
            </a:pPr>
            <a:r>
              <a:rPr lang="zh-CN" altLang="en-US"/>
              <a:t>保护和访问控制（访问共享存储空间可能引发问题）</a:t>
            </a:r>
          </a:p>
          <a:p>
            <a:pPr lvl="1" eaLnBrk="1" hangingPunct="1">
              <a:buClr>
                <a:srgbClr val="0000FF"/>
              </a:buClr>
              <a:buSzTx/>
            </a:pPr>
            <a:r>
              <a:rPr lang="zh-CN" altLang="en-US"/>
              <a:t>长期存储（非易失，磁盘文件系统）</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C1390E5D-4FE8-4DC7-B0B6-0248707073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993B5BF-7B5A-4977-A093-A1E08C9DB1D6}" type="slidenum">
              <a:rPr lang="zh-CN" altLang="en-US" sz="1600"/>
              <a:pPr eaLnBrk="1" hangingPunct="1"/>
              <a:t>29</a:t>
            </a:fld>
            <a:endParaRPr lang="en-US" altLang="zh-CN" sz="1600"/>
          </a:p>
        </p:txBody>
      </p:sp>
      <p:sp>
        <p:nvSpPr>
          <p:cNvPr id="30723" name="Rectangle 2">
            <a:extLst>
              <a:ext uri="{FF2B5EF4-FFF2-40B4-BE49-F238E27FC236}">
                <a16:creationId xmlns:a16="http://schemas.microsoft.com/office/drawing/2014/main" id="{186445C7-9443-4239-BDBA-EA7FB7299253}"/>
              </a:ext>
            </a:extLst>
          </p:cNvPr>
          <p:cNvSpPr>
            <a:spLocks noGrp="1" noChangeArrowheads="1"/>
          </p:cNvSpPr>
          <p:nvPr>
            <p:ph type="title"/>
          </p:nvPr>
        </p:nvSpPr>
        <p:spPr/>
        <p:txBody>
          <a:bodyPr/>
          <a:lstStyle/>
          <a:p>
            <a:pPr eaLnBrk="1" hangingPunct="1"/>
            <a:r>
              <a:rPr lang="zh-CN" altLang="en-US"/>
              <a:t>内存管理</a:t>
            </a:r>
            <a:r>
              <a:rPr lang="en-US" altLang="zh-CN" sz="4000">
                <a:solidFill>
                  <a:srgbClr val="FFB800"/>
                </a:solidFill>
              </a:rPr>
              <a:t>(</a:t>
            </a:r>
            <a:r>
              <a:rPr lang="zh-CN" altLang="en-US" sz="4000">
                <a:solidFill>
                  <a:srgbClr val="FFB800"/>
                </a:solidFill>
              </a:rPr>
              <a:t>续)</a:t>
            </a:r>
          </a:p>
        </p:txBody>
      </p:sp>
      <p:sp>
        <p:nvSpPr>
          <p:cNvPr id="30724" name="Rectangle 3">
            <a:extLst>
              <a:ext uri="{FF2B5EF4-FFF2-40B4-BE49-F238E27FC236}">
                <a16:creationId xmlns:a16="http://schemas.microsoft.com/office/drawing/2014/main" id="{970923F1-5FC8-4A83-A1CF-74A47104EFB7}"/>
              </a:ext>
            </a:extLst>
          </p:cNvPr>
          <p:cNvSpPr>
            <a:spLocks noGrp="1" noChangeArrowheads="1"/>
          </p:cNvSpPr>
          <p:nvPr>
            <p:ph type="body" idx="1"/>
          </p:nvPr>
        </p:nvSpPr>
        <p:spPr/>
        <p:txBody>
          <a:bodyPr/>
          <a:lstStyle/>
          <a:p>
            <a:pPr eaLnBrk="1" hangingPunct="1">
              <a:buClr>
                <a:srgbClr val="0000FF"/>
              </a:buClr>
              <a:buSzTx/>
            </a:pPr>
            <a:r>
              <a:rPr lang="zh-CN" altLang="en-US" sz="3200"/>
              <a:t>实现</a:t>
            </a:r>
          </a:p>
          <a:p>
            <a:pPr lvl="1" eaLnBrk="1" hangingPunct="1">
              <a:buClr>
                <a:srgbClr val="0000FF"/>
              </a:buClr>
              <a:buSzTx/>
            </a:pPr>
            <a:r>
              <a:rPr lang="zh-CN" altLang="en-US" sz="3000"/>
              <a:t>文件系统</a:t>
            </a:r>
            <a:r>
              <a:rPr lang="en-US" altLang="zh-CN" sz="3000"/>
              <a:t>——</a:t>
            </a:r>
            <a:r>
              <a:rPr lang="zh-CN" altLang="en-US" sz="3000"/>
              <a:t>长期存储，控制</a:t>
            </a:r>
            <a:r>
              <a:rPr lang="en-US" altLang="zh-CN" sz="3000"/>
              <a:t>/</a:t>
            </a:r>
            <a:r>
              <a:rPr lang="zh-CN" altLang="en-US" sz="3000"/>
              <a:t>访问单位</a:t>
            </a:r>
            <a:endParaRPr lang="en-US" altLang="zh-CN" sz="3000"/>
          </a:p>
          <a:p>
            <a:pPr lvl="1" eaLnBrk="1" hangingPunct="1">
              <a:buClr>
                <a:srgbClr val="0000FF"/>
              </a:buClr>
              <a:buSzTx/>
            </a:pPr>
            <a:r>
              <a:rPr lang="zh-CN" altLang="en-US" sz="3000"/>
              <a:t>虚拟存储器（</a:t>
            </a:r>
            <a:r>
              <a:rPr lang="en-US" altLang="zh-CN" sz="3000"/>
              <a:t>virtual memory</a:t>
            </a:r>
            <a:r>
              <a:rPr lang="zh-CN" altLang="en-US" sz="3000"/>
              <a:t>）</a:t>
            </a:r>
          </a:p>
          <a:p>
            <a:pPr lvl="2" eaLnBrk="1" hangingPunct="1">
              <a:lnSpc>
                <a:spcPct val="110000"/>
              </a:lnSpc>
              <a:buClr>
                <a:srgbClr val="0000FF"/>
              </a:buClr>
              <a:buSzTx/>
            </a:pPr>
            <a:r>
              <a:rPr lang="zh-CN" altLang="en-US" sz="2800"/>
              <a:t>允许程序从逻辑的角度访问存储器</a:t>
            </a:r>
          </a:p>
          <a:p>
            <a:pPr lvl="2" eaLnBrk="1" hangingPunct="1">
              <a:lnSpc>
                <a:spcPct val="110000"/>
              </a:lnSpc>
              <a:buClr>
                <a:srgbClr val="0000FF"/>
              </a:buClr>
              <a:buSzTx/>
            </a:pPr>
            <a:r>
              <a:rPr lang="zh-CN" altLang="en-US" sz="2800"/>
              <a:t>把内存与外存结合起来管理，使用起来与使用内存一样方便</a:t>
            </a:r>
          </a:p>
          <a:p>
            <a:pPr lvl="2" eaLnBrk="1" hangingPunct="1">
              <a:lnSpc>
                <a:spcPct val="110000"/>
              </a:lnSpc>
              <a:buClr>
                <a:srgbClr val="0000FF"/>
              </a:buClr>
              <a:buSzTx/>
            </a:pPr>
            <a:r>
              <a:rPr lang="zh-CN" altLang="en-US" sz="2800"/>
              <a:t>引入</a:t>
            </a:r>
            <a:r>
              <a:rPr lang="zh-CN" altLang="en-US" sz="2800">
                <a:solidFill>
                  <a:srgbClr val="0000FF"/>
                </a:solidFill>
              </a:rPr>
              <a:t>分页</a:t>
            </a:r>
            <a:r>
              <a:rPr lang="zh-CN" altLang="en-US" sz="2800"/>
              <a:t>系统（</a:t>
            </a:r>
            <a:r>
              <a:rPr lang="en-US" altLang="zh-CN" sz="2800"/>
              <a:t>paging system</a:t>
            </a:r>
            <a:r>
              <a:rPr lang="zh-CN" altLang="en-US" sz="2800"/>
              <a:t>）和从虚地址（</a:t>
            </a:r>
            <a:r>
              <a:rPr lang="en-US" altLang="zh-CN" sz="2800"/>
              <a:t>virtual address</a:t>
            </a:r>
            <a:r>
              <a:rPr lang="zh-CN" altLang="en-US" sz="2800"/>
              <a:t>）到实地址（</a:t>
            </a:r>
            <a:r>
              <a:rPr lang="en-US" altLang="zh-CN" sz="2800"/>
              <a:t>real address</a:t>
            </a:r>
            <a:r>
              <a:rPr lang="zh-CN" altLang="en-US" sz="2800"/>
              <a:t>）的动态映射（</a:t>
            </a:r>
            <a:r>
              <a:rPr lang="en-US" altLang="zh-CN" sz="2800"/>
              <a:t>dynamic mapping</a:t>
            </a:r>
            <a:r>
              <a:rPr lang="zh-CN" altLang="en-US" sz="2800"/>
              <a:t>）</a:t>
            </a:r>
            <a:r>
              <a:rPr lang="zh-CN" altLang="en-US" sz="2800">
                <a:solidFill>
                  <a:srgbClr val="0000FF"/>
                </a:solidFill>
              </a:rPr>
              <a:t>硬件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4">
            <a:extLst>
              <a:ext uri="{FF2B5EF4-FFF2-40B4-BE49-F238E27FC236}">
                <a16:creationId xmlns:a16="http://schemas.microsoft.com/office/drawing/2014/main" id="{C40AA3E0-A963-43EA-92AD-4B5914D896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A6428582-58DA-47FD-B402-AAAB86C956F1}" type="slidenum">
              <a:rPr lang="zh-CN" altLang="en-US" sz="1600"/>
              <a:pPr eaLnBrk="1" hangingPunct="1"/>
              <a:t>3</a:t>
            </a:fld>
            <a:endParaRPr lang="en-US" altLang="zh-CN" sz="1600"/>
          </a:p>
        </p:txBody>
      </p:sp>
      <p:sp>
        <p:nvSpPr>
          <p:cNvPr id="4099" name="Rectangle 2">
            <a:extLst>
              <a:ext uri="{FF2B5EF4-FFF2-40B4-BE49-F238E27FC236}">
                <a16:creationId xmlns:a16="http://schemas.microsoft.com/office/drawing/2014/main" id="{5A48C3E2-33AF-4D2C-B84B-2FB28D84DA48}"/>
              </a:ext>
            </a:extLst>
          </p:cNvPr>
          <p:cNvSpPr>
            <a:spLocks noGrp="1" noChangeArrowheads="1"/>
          </p:cNvSpPr>
          <p:nvPr>
            <p:ph type="title"/>
          </p:nvPr>
        </p:nvSpPr>
        <p:spPr>
          <a:xfrm>
            <a:off x="0" y="0"/>
            <a:ext cx="8153400" cy="809625"/>
          </a:xfrm>
        </p:spPr>
        <p:txBody>
          <a:bodyPr/>
          <a:lstStyle/>
          <a:p>
            <a:pPr eaLnBrk="1" hangingPunct="1"/>
            <a:r>
              <a:rPr lang="en-US" altLang="zh-CN" sz="4900"/>
              <a:t>2.1 </a:t>
            </a:r>
            <a:r>
              <a:rPr lang="zh-CN" altLang="en-US" sz="4900"/>
              <a:t> </a:t>
            </a:r>
            <a:r>
              <a:rPr lang="en-US" altLang="zh-CN"/>
              <a:t>OS</a:t>
            </a:r>
            <a:r>
              <a:rPr lang="zh-CN" altLang="en-US"/>
              <a:t>的目标与功能</a:t>
            </a:r>
          </a:p>
        </p:txBody>
      </p:sp>
      <p:sp>
        <p:nvSpPr>
          <p:cNvPr id="44035" name="Rectangle 3">
            <a:extLst>
              <a:ext uri="{FF2B5EF4-FFF2-40B4-BE49-F238E27FC236}">
                <a16:creationId xmlns:a16="http://schemas.microsoft.com/office/drawing/2014/main" id="{6113B7B3-4E30-4AAE-A417-F9E2FCDD82CA}"/>
              </a:ext>
            </a:extLst>
          </p:cNvPr>
          <p:cNvSpPr>
            <a:spLocks noGrp="1" noChangeArrowheads="1"/>
          </p:cNvSpPr>
          <p:nvPr>
            <p:ph type="body" sz="half" idx="1"/>
          </p:nvPr>
        </p:nvSpPr>
        <p:spPr>
          <a:xfrm>
            <a:off x="0" y="998538"/>
            <a:ext cx="4572000" cy="5310187"/>
          </a:xfrm>
        </p:spPr>
        <p:txBody>
          <a:bodyPr/>
          <a:lstStyle/>
          <a:p>
            <a:pPr eaLnBrk="1" hangingPunct="1">
              <a:lnSpc>
                <a:spcPct val="90000"/>
              </a:lnSpc>
            </a:pPr>
            <a:r>
              <a:rPr lang="zh-CN" altLang="en-US" sz="2000"/>
              <a:t>操作系统是机器与应用程序之间的接口程序，其主要功能是动态分配系统的共享资源给正在执行的程序。包括管理和调度内存、进程和其他设备。</a:t>
            </a:r>
          </a:p>
          <a:p>
            <a:pPr eaLnBrk="1" hangingPunct="1">
              <a:lnSpc>
                <a:spcPct val="90000"/>
              </a:lnSpc>
            </a:pPr>
            <a:r>
              <a:rPr lang="en-US" altLang="zh-CN" sz="2000"/>
              <a:t>OS</a:t>
            </a:r>
            <a:r>
              <a:rPr lang="zh-CN" altLang="en-US" sz="2000"/>
              <a:t>是在硬件基础上的第一层软件：</a:t>
            </a:r>
          </a:p>
          <a:p>
            <a:pPr lvl="1" eaLnBrk="1" hangingPunct="1">
              <a:lnSpc>
                <a:spcPct val="90000"/>
              </a:lnSpc>
            </a:pPr>
            <a:r>
              <a:rPr lang="zh-CN" altLang="en-US" sz="2200"/>
              <a:t>控制应用程序的执行</a:t>
            </a:r>
          </a:p>
          <a:p>
            <a:pPr lvl="1" eaLnBrk="1" hangingPunct="1">
              <a:lnSpc>
                <a:spcPct val="90000"/>
              </a:lnSpc>
            </a:pPr>
            <a:r>
              <a:rPr lang="zh-CN" altLang="en-US" sz="2200"/>
              <a:t>充当应用程序和硬件间的接口</a:t>
            </a:r>
          </a:p>
          <a:p>
            <a:pPr eaLnBrk="1" hangingPunct="1">
              <a:lnSpc>
                <a:spcPct val="90000"/>
              </a:lnSpc>
            </a:pPr>
            <a:r>
              <a:rPr lang="en-US" altLang="zh-CN" sz="2000"/>
              <a:t>OS</a:t>
            </a:r>
            <a:r>
              <a:rPr lang="zh-CN" altLang="en-US" sz="2000"/>
              <a:t>的设计目标：</a:t>
            </a:r>
          </a:p>
          <a:p>
            <a:pPr lvl="1" eaLnBrk="1" hangingPunct="1">
              <a:lnSpc>
                <a:spcPct val="90000"/>
              </a:lnSpc>
            </a:pPr>
            <a:r>
              <a:rPr lang="zh-CN" altLang="en-US" sz="2200"/>
              <a:t>方便（</a:t>
            </a:r>
            <a:r>
              <a:rPr lang="en-US" altLang="zh-CN" sz="2200"/>
              <a:t>convenience</a:t>
            </a:r>
            <a:r>
              <a:rPr lang="zh-CN" altLang="en-US" sz="2200"/>
              <a:t>）</a:t>
            </a:r>
            <a:r>
              <a:rPr lang="en-US" altLang="zh-CN" sz="2200"/>
              <a:t>——</a:t>
            </a:r>
            <a:r>
              <a:rPr lang="zh-CN" altLang="en-US" sz="2200"/>
              <a:t>使计算机易于使用</a:t>
            </a:r>
          </a:p>
          <a:p>
            <a:pPr lvl="1" eaLnBrk="1" hangingPunct="1">
              <a:lnSpc>
                <a:spcPct val="90000"/>
              </a:lnSpc>
            </a:pPr>
            <a:r>
              <a:rPr lang="zh-CN" altLang="en-US" sz="2200"/>
              <a:t>有效（</a:t>
            </a:r>
            <a:r>
              <a:rPr lang="en-US" altLang="zh-CN" sz="2200"/>
              <a:t>efficiency</a:t>
            </a:r>
            <a:r>
              <a:rPr lang="zh-CN" altLang="en-US" sz="2200"/>
              <a:t>）</a:t>
            </a:r>
            <a:r>
              <a:rPr lang="en-US" altLang="zh-CN" sz="2200"/>
              <a:t>——</a:t>
            </a:r>
            <a:r>
              <a:rPr lang="zh-CN" altLang="en-US" sz="2200"/>
              <a:t>以有效的方式使用计算机系统的资源</a:t>
            </a:r>
          </a:p>
          <a:p>
            <a:pPr lvl="1" eaLnBrk="1" hangingPunct="1">
              <a:lnSpc>
                <a:spcPct val="90000"/>
              </a:lnSpc>
            </a:pPr>
            <a:r>
              <a:rPr lang="zh-CN" altLang="en-US" sz="2200"/>
              <a:t>易扩展（</a:t>
            </a:r>
            <a:r>
              <a:rPr lang="en-US" altLang="zh-CN" sz="2200"/>
              <a:t>evolution</a:t>
            </a:r>
            <a:r>
              <a:rPr lang="zh-CN" altLang="en-US" sz="2200"/>
              <a:t>）</a:t>
            </a:r>
            <a:r>
              <a:rPr lang="en-US" altLang="zh-CN" sz="2200"/>
              <a:t>——</a:t>
            </a:r>
            <a:r>
              <a:rPr lang="zh-CN" altLang="en-US" sz="2200"/>
              <a:t>可引入新的系统功能</a:t>
            </a:r>
          </a:p>
        </p:txBody>
      </p:sp>
      <p:pic>
        <p:nvPicPr>
          <p:cNvPr id="4101" name="Picture 9">
            <a:extLst>
              <a:ext uri="{FF2B5EF4-FFF2-40B4-BE49-F238E27FC236}">
                <a16:creationId xmlns:a16="http://schemas.microsoft.com/office/drawing/2014/main" id="{5FECD3CA-E559-4B9D-A6A5-459928EDE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484313"/>
            <a:ext cx="4357687"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anim calcmode="lin" valueType="num">
                                      <p:cBhvr>
                                        <p:cTn id="8"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4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035">
                                            <p:txEl>
                                              <p:pRg st="1" end="1"/>
                                            </p:txEl>
                                          </p:spTgt>
                                        </p:tgtEl>
                                        <p:attrNameLst>
                                          <p:attrName>style.visibility</p:attrName>
                                        </p:attrNameLst>
                                      </p:cBhvr>
                                      <p:to>
                                        <p:strVal val="visible"/>
                                      </p:to>
                                    </p:set>
                                    <p:animEffect transition="in" filter="fade">
                                      <p:cBhvr>
                                        <p:cTn id="14" dur="500"/>
                                        <p:tgtEl>
                                          <p:spTgt spid="44035">
                                            <p:txEl>
                                              <p:pRg st="1" end="1"/>
                                            </p:txEl>
                                          </p:spTgt>
                                        </p:tgtEl>
                                      </p:cBhvr>
                                    </p:animEffect>
                                    <p:anim calcmode="lin" valueType="num">
                                      <p:cBhvr>
                                        <p:cTn id="15"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4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4035">
                                            <p:txEl>
                                              <p:pRg st="2" end="2"/>
                                            </p:txEl>
                                          </p:spTgt>
                                        </p:tgtEl>
                                        <p:attrNameLst>
                                          <p:attrName>style.visibility</p:attrName>
                                        </p:attrNameLst>
                                      </p:cBhvr>
                                      <p:to>
                                        <p:strVal val="visible"/>
                                      </p:to>
                                    </p:set>
                                    <p:animEffect transition="in" filter="fade">
                                      <p:cBhvr>
                                        <p:cTn id="21" dur="500"/>
                                        <p:tgtEl>
                                          <p:spTgt spid="44035">
                                            <p:txEl>
                                              <p:pRg st="2" end="2"/>
                                            </p:txEl>
                                          </p:spTgt>
                                        </p:tgtEl>
                                      </p:cBhvr>
                                    </p:animEffect>
                                    <p:anim calcmode="lin" valueType="num">
                                      <p:cBhvr>
                                        <p:cTn id="22"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40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4035">
                                            <p:txEl>
                                              <p:pRg st="3" end="3"/>
                                            </p:txEl>
                                          </p:spTgt>
                                        </p:tgtEl>
                                        <p:attrNameLst>
                                          <p:attrName>style.visibility</p:attrName>
                                        </p:attrNameLst>
                                      </p:cBhvr>
                                      <p:to>
                                        <p:strVal val="visible"/>
                                      </p:to>
                                    </p:set>
                                    <p:animEffect transition="in" filter="fade">
                                      <p:cBhvr>
                                        <p:cTn id="28" dur="500"/>
                                        <p:tgtEl>
                                          <p:spTgt spid="44035">
                                            <p:txEl>
                                              <p:pRg st="3" end="3"/>
                                            </p:txEl>
                                          </p:spTgt>
                                        </p:tgtEl>
                                      </p:cBhvr>
                                    </p:animEffect>
                                    <p:anim calcmode="lin" valueType="num">
                                      <p:cBhvr>
                                        <p:cTn id="29"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40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4035">
                                            <p:txEl>
                                              <p:pRg st="4" end="4"/>
                                            </p:txEl>
                                          </p:spTgt>
                                        </p:tgtEl>
                                        <p:attrNameLst>
                                          <p:attrName>style.visibility</p:attrName>
                                        </p:attrNameLst>
                                      </p:cBhvr>
                                      <p:to>
                                        <p:strVal val="visible"/>
                                      </p:to>
                                    </p:set>
                                    <p:animEffect transition="in" filter="fade">
                                      <p:cBhvr>
                                        <p:cTn id="35" dur="500"/>
                                        <p:tgtEl>
                                          <p:spTgt spid="44035">
                                            <p:txEl>
                                              <p:pRg st="4" end="4"/>
                                            </p:txEl>
                                          </p:spTgt>
                                        </p:tgtEl>
                                      </p:cBhvr>
                                    </p:animEffect>
                                    <p:anim calcmode="lin" valueType="num">
                                      <p:cBhvr>
                                        <p:cTn id="36"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4035">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4035">
                                            <p:txEl>
                                              <p:pRg st="5" end="5"/>
                                            </p:txEl>
                                          </p:spTgt>
                                        </p:tgtEl>
                                        <p:attrNameLst>
                                          <p:attrName>style.visibility</p:attrName>
                                        </p:attrNameLst>
                                      </p:cBhvr>
                                      <p:to>
                                        <p:strVal val="visible"/>
                                      </p:to>
                                    </p:set>
                                    <p:animEffect transition="in" filter="fade">
                                      <p:cBhvr>
                                        <p:cTn id="40" dur="500"/>
                                        <p:tgtEl>
                                          <p:spTgt spid="44035">
                                            <p:txEl>
                                              <p:pRg st="5" end="5"/>
                                            </p:txEl>
                                          </p:spTgt>
                                        </p:tgtEl>
                                      </p:cBhvr>
                                    </p:animEffect>
                                    <p:anim calcmode="lin" valueType="num">
                                      <p:cBhvr>
                                        <p:cTn id="41"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440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4035">
                                            <p:txEl>
                                              <p:pRg st="6" end="6"/>
                                            </p:txEl>
                                          </p:spTgt>
                                        </p:tgtEl>
                                        <p:attrNameLst>
                                          <p:attrName>style.visibility</p:attrName>
                                        </p:attrNameLst>
                                      </p:cBhvr>
                                      <p:to>
                                        <p:strVal val="visible"/>
                                      </p:to>
                                    </p:set>
                                    <p:animEffect transition="in" filter="fade">
                                      <p:cBhvr>
                                        <p:cTn id="47" dur="500"/>
                                        <p:tgtEl>
                                          <p:spTgt spid="44035">
                                            <p:txEl>
                                              <p:pRg st="6" end="6"/>
                                            </p:txEl>
                                          </p:spTgt>
                                        </p:tgtEl>
                                      </p:cBhvr>
                                    </p:animEffect>
                                    <p:anim calcmode="lin" valueType="num">
                                      <p:cBhvr>
                                        <p:cTn id="48"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440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4035">
                                            <p:txEl>
                                              <p:pRg st="7" end="7"/>
                                            </p:txEl>
                                          </p:spTgt>
                                        </p:tgtEl>
                                        <p:attrNameLst>
                                          <p:attrName>style.visibility</p:attrName>
                                        </p:attrNameLst>
                                      </p:cBhvr>
                                      <p:to>
                                        <p:strVal val="visible"/>
                                      </p:to>
                                    </p:set>
                                    <p:animEffect transition="in" filter="fade">
                                      <p:cBhvr>
                                        <p:cTn id="54" dur="500"/>
                                        <p:tgtEl>
                                          <p:spTgt spid="44035">
                                            <p:txEl>
                                              <p:pRg st="7" end="7"/>
                                            </p:txEl>
                                          </p:spTgt>
                                        </p:tgtEl>
                                      </p:cBhvr>
                                    </p:animEffect>
                                    <p:anim calcmode="lin" valueType="num">
                                      <p:cBhvr>
                                        <p:cTn id="55"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440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B35377B8-2B1F-4070-A656-60FEC0F3E0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F564B62-147E-4F83-AFC2-9DC6E6A78699}" type="slidenum">
              <a:rPr lang="zh-CN" altLang="en-US" sz="1600"/>
              <a:pPr eaLnBrk="1" hangingPunct="1"/>
              <a:t>30</a:t>
            </a:fld>
            <a:endParaRPr lang="en-US" altLang="zh-CN" sz="1600"/>
          </a:p>
        </p:txBody>
      </p:sp>
      <p:sp>
        <p:nvSpPr>
          <p:cNvPr id="31747" name="Rectangle 5">
            <a:extLst>
              <a:ext uri="{FF2B5EF4-FFF2-40B4-BE49-F238E27FC236}">
                <a16:creationId xmlns:a16="http://schemas.microsoft.com/office/drawing/2014/main" id="{12EBD18D-9E0C-4603-8F9C-FCB4B4ECF670}"/>
              </a:ext>
            </a:extLst>
          </p:cNvPr>
          <p:cNvSpPr>
            <a:spLocks noGrp="1" noChangeArrowheads="1"/>
          </p:cNvSpPr>
          <p:nvPr>
            <p:ph type="title"/>
          </p:nvPr>
        </p:nvSpPr>
        <p:spPr>
          <a:xfrm>
            <a:off x="0" y="0"/>
            <a:ext cx="9144000" cy="685800"/>
          </a:xfrm>
        </p:spPr>
        <p:txBody>
          <a:bodyPr/>
          <a:lstStyle/>
          <a:p>
            <a:pPr eaLnBrk="1" hangingPunct="1"/>
            <a:r>
              <a:rPr lang="zh-CN" altLang="en-US"/>
              <a:t>内存管理</a:t>
            </a:r>
            <a:r>
              <a:rPr lang="en-US" altLang="zh-CN" sz="4000">
                <a:solidFill>
                  <a:srgbClr val="FFB800"/>
                </a:solidFill>
              </a:rPr>
              <a:t>(</a:t>
            </a:r>
            <a:r>
              <a:rPr lang="zh-CN" altLang="en-US" sz="4000">
                <a:solidFill>
                  <a:srgbClr val="FFB800"/>
                </a:solidFill>
              </a:rPr>
              <a:t>续)</a:t>
            </a:r>
          </a:p>
        </p:txBody>
      </p:sp>
      <p:pic>
        <p:nvPicPr>
          <p:cNvPr id="31748" name="Picture 9">
            <a:extLst>
              <a:ext uri="{FF2B5EF4-FFF2-40B4-BE49-F238E27FC236}">
                <a16:creationId xmlns:a16="http://schemas.microsoft.com/office/drawing/2014/main" id="{D3E26A46-94AE-4169-A4FC-66883D26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028700"/>
            <a:ext cx="67262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3268DEE3-AABB-4555-98E9-3D5683B896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7F41036-6759-4C87-BFCA-FD5F7CCCE3CD}" type="slidenum">
              <a:rPr lang="zh-CN" altLang="en-US" sz="1600"/>
              <a:pPr eaLnBrk="1" hangingPunct="1"/>
              <a:t>31</a:t>
            </a:fld>
            <a:endParaRPr lang="en-US" altLang="zh-CN" sz="1600"/>
          </a:p>
        </p:txBody>
      </p:sp>
      <p:sp>
        <p:nvSpPr>
          <p:cNvPr id="32771" name="Rectangle 2">
            <a:extLst>
              <a:ext uri="{FF2B5EF4-FFF2-40B4-BE49-F238E27FC236}">
                <a16:creationId xmlns:a16="http://schemas.microsoft.com/office/drawing/2014/main" id="{1F6781CF-A064-46AE-9FF3-58BED71479D5}"/>
              </a:ext>
            </a:extLst>
          </p:cNvPr>
          <p:cNvSpPr>
            <a:spLocks noGrp="1" noChangeArrowheads="1"/>
          </p:cNvSpPr>
          <p:nvPr>
            <p:ph type="title"/>
          </p:nvPr>
        </p:nvSpPr>
        <p:spPr>
          <a:xfrm>
            <a:off x="0" y="0"/>
            <a:ext cx="6870700" cy="641350"/>
          </a:xfrm>
        </p:spPr>
        <p:txBody>
          <a:bodyPr/>
          <a:lstStyle/>
          <a:p>
            <a:pPr eaLnBrk="1" hangingPunct="1"/>
            <a:r>
              <a:rPr lang="en-US" altLang="zh-CN" sz="4000"/>
              <a:t>2.3.3 </a:t>
            </a:r>
            <a:r>
              <a:rPr lang="zh-CN" altLang="en-US"/>
              <a:t>信息保护与安全</a:t>
            </a:r>
          </a:p>
        </p:txBody>
      </p:sp>
      <p:sp>
        <p:nvSpPr>
          <p:cNvPr id="94211" name="Rectangle 3">
            <a:extLst>
              <a:ext uri="{FF2B5EF4-FFF2-40B4-BE49-F238E27FC236}">
                <a16:creationId xmlns:a16="http://schemas.microsoft.com/office/drawing/2014/main" id="{E6045412-3CCE-436B-9FCB-F111A75B994F}"/>
              </a:ext>
            </a:extLst>
          </p:cNvPr>
          <p:cNvSpPr>
            <a:spLocks noGrp="1" noChangeArrowheads="1"/>
          </p:cNvSpPr>
          <p:nvPr>
            <p:ph type="body" idx="1"/>
          </p:nvPr>
        </p:nvSpPr>
        <p:spPr>
          <a:xfrm>
            <a:off x="0" y="838200"/>
            <a:ext cx="9144000" cy="5334000"/>
          </a:xfrm>
        </p:spPr>
        <p:txBody>
          <a:bodyPr/>
          <a:lstStyle/>
          <a:p>
            <a:pPr eaLnBrk="1" hangingPunct="1"/>
            <a:r>
              <a:rPr lang="zh-CN" altLang="en-US"/>
              <a:t>动机：分时系统、计算机网络</a:t>
            </a:r>
          </a:p>
          <a:p>
            <a:pPr eaLnBrk="1" hangingPunct="1"/>
            <a:r>
              <a:rPr lang="zh-CN" altLang="en-US"/>
              <a:t>四类相关问题：</a:t>
            </a:r>
          </a:p>
          <a:p>
            <a:pPr lvl="1" eaLnBrk="1" hangingPunct="1"/>
            <a:r>
              <a:rPr lang="zh-CN" altLang="en-US" sz="3000"/>
              <a:t>可用性：保护系统原子操作的整体性</a:t>
            </a:r>
          </a:p>
          <a:p>
            <a:pPr lvl="1" eaLnBrk="1" hangingPunct="1"/>
            <a:r>
              <a:rPr lang="zh-CN" altLang="en-US" sz="3000"/>
              <a:t>保密性：保证用户的信息私密性</a:t>
            </a:r>
          </a:p>
          <a:p>
            <a:pPr lvl="1" eaLnBrk="1" hangingPunct="1"/>
            <a:r>
              <a:rPr lang="zh-CN" altLang="en-US" sz="3000"/>
              <a:t>数据完整性：保护数据不被未授权操作修改</a:t>
            </a:r>
          </a:p>
          <a:p>
            <a:pPr lvl="1" eaLnBrk="1" hangingPunct="1"/>
            <a:r>
              <a:rPr lang="zh-CN" altLang="en-US" sz="3000"/>
              <a:t>认证：用户身份的正确认证和消息</a:t>
            </a:r>
            <a:r>
              <a:rPr lang="en-US" altLang="zh-CN" sz="3000"/>
              <a:t>/</a:t>
            </a:r>
            <a:r>
              <a:rPr lang="zh-CN" altLang="en-US" sz="3000"/>
              <a:t>数据的合法性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2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42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42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B179FECD-EB96-486F-9AE4-B4FD5953EC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A569513B-44EA-4D90-93FF-2F08778AC753}" type="slidenum">
              <a:rPr lang="zh-CN" altLang="en-US" sz="1600"/>
              <a:pPr eaLnBrk="1" hangingPunct="1"/>
              <a:t>32</a:t>
            </a:fld>
            <a:endParaRPr lang="en-US" altLang="zh-CN" sz="1600"/>
          </a:p>
        </p:txBody>
      </p:sp>
      <p:sp>
        <p:nvSpPr>
          <p:cNvPr id="33795" name="Rectangle 2">
            <a:extLst>
              <a:ext uri="{FF2B5EF4-FFF2-40B4-BE49-F238E27FC236}">
                <a16:creationId xmlns:a16="http://schemas.microsoft.com/office/drawing/2014/main" id="{DF4C2325-5C36-445B-9CF4-987FCF23A98B}"/>
              </a:ext>
            </a:extLst>
          </p:cNvPr>
          <p:cNvSpPr>
            <a:spLocks noGrp="1" noChangeArrowheads="1"/>
          </p:cNvSpPr>
          <p:nvPr>
            <p:ph type="title"/>
          </p:nvPr>
        </p:nvSpPr>
        <p:spPr>
          <a:xfrm>
            <a:off x="0" y="0"/>
            <a:ext cx="6870700" cy="762000"/>
          </a:xfrm>
        </p:spPr>
        <p:txBody>
          <a:bodyPr/>
          <a:lstStyle/>
          <a:p>
            <a:pPr eaLnBrk="1" hangingPunct="1"/>
            <a:r>
              <a:rPr lang="en-US" altLang="zh-CN" sz="4000"/>
              <a:t>2.3.4 </a:t>
            </a:r>
            <a:r>
              <a:rPr lang="zh-CN" altLang="en-US"/>
              <a:t>调度和资源管理</a:t>
            </a:r>
          </a:p>
        </p:txBody>
      </p:sp>
      <p:sp>
        <p:nvSpPr>
          <p:cNvPr id="95235" name="Rectangle 3">
            <a:extLst>
              <a:ext uri="{FF2B5EF4-FFF2-40B4-BE49-F238E27FC236}">
                <a16:creationId xmlns:a16="http://schemas.microsoft.com/office/drawing/2014/main" id="{01A5A884-10FE-4383-865E-D31CC0F90178}"/>
              </a:ext>
            </a:extLst>
          </p:cNvPr>
          <p:cNvSpPr>
            <a:spLocks noGrp="1" noChangeArrowheads="1"/>
          </p:cNvSpPr>
          <p:nvPr>
            <p:ph type="body" sz="half" idx="1"/>
          </p:nvPr>
        </p:nvSpPr>
        <p:spPr>
          <a:xfrm>
            <a:off x="0" y="1077913"/>
            <a:ext cx="9144000" cy="4730750"/>
          </a:xfrm>
        </p:spPr>
        <p:txBody>
          <a:bodyPr/>
          <a:lstStyle/>
          <a:p>
            <a:pPr eaLnBrk="1" hangingPunct="1">
              <a:lnSpc>
                <a:spcPct val="90000"/>
              </a:lnSpc>
            </a:pPr>
            <a:r>
              <a:rPr lang="zh-CN" altLang="en-US" sz="3300"/>
              <a:t>动机：管理并调度各种活动进程、使用各种可用资源，同时要提供公平性、有差别的响应性和有效性</a:t>
            </a:r>
          </a:p>
          <a:p>
            <a:pPr eaLnBrk="1" hangingPunct="1">
              <a:lnSpc>
                <a:spcPct val="90000"/>
              </a:lnSpc>
            </a:pPr>
            <a:r>
              <a:rPr lang="zh-CN" altLang="en-US" sz="3300"/>
              <a:t>三个因素</a:t>
            </a:r>
          </a:p>
          <a:p>
            <a:pPr lvl="1" eaLnBrk="1" hangingPunct="1">
              <a:lnSpc>
                <a:spcPct val="90000"/>
              </a:lnSpc>
            </a:pPr>
            <a:r>
              <a:rPr lang="zh-CN" altLang="en-US" sz="2400"/>
              <a:t>公平性（平等对待同类进程）</a:t>
            </a:r>
          </a:p>
          <a:p>
            <a:pPr lvl="1" eaLnBrk="1" hangingPunct="1">
              <a:lnSpc>
                <a:spcPct val="90000"/>
              </a:lnSpc>
            </a:pPr>
            <a:r>
              <a:rPr lang="zh-CN" altLang="en-US" sz="2400"/>
              <a:t>有差别的响应性（区分不同服务要求的不同作业类型）</a:t>
            </a:r>
          </a:p>
          <a:p>
            <a:pPr lvl="1" eaLnBrk="1" hangingPunct="1">
              <a:lnSpc>
                <a:spcPct val="90000"/>
              </a:lnSpc>
            </a:pPr>
            <a:r>
              <a:rPr lang="zh-CN" altLang="en-US" sz="2400"/>
              <a:t>有效性（在最大吞吐量、最小响应时间和尽可能多用户之间找到平衡）</a:t>
            </a:r>
            <a:endParaRPr lang="zh-CN" altLang="en-US" sz="2800"/>
          </a:p>
          <a:p>
            <a:pPr eaLnBrk="1" hangingPunct="1">
              <a:lnSpc>
                <a:spcPct val="90000"/>
              </a:lnSpc>
            </a:pPr>
            <a:r>
              <a:rPr lang="zh-CN" altLang="en-US" sz="2900"/>
              <a:t>是用于多道程序设计的一个</a:t>
            </a:r>
            <a:r>
              <a:rPr lang="en-US" altLang="zh-CN" sz="2900"/>
              <a:t>OS</a:t>
            </a:r>
            <a:r>
              <a:rPr lang="zh-CN" altLang="en-US" sz="2900"/>
              <a:t>的主要组件，是</a:t>
            </a:r>
            <a:r>
              <a:rPr lang="en-US" altLang="zh-CN" sz="2900"/>
              <a:t>OS</a:t>
            </a:r>
            <a:r>
              <a:rPr lang="zh-CN" altLang="en-US" sz="2900"/>
              <a:t>研究的基本问题，可应用数学成果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5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52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52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5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F23A8F0-36AB-49DD-BEA4-3396A5E657E1}"/>
              </a:ext>
            </a:extLst>
          </p:cNvPr>
          <p:cNvSpPr>
            <a:spLocks noGrp="1" noChangeArrowheads="1"/>
          </p:cNvSpPr>
          <p:nvPr>
            <p:ph type="title"/>
          </p:nvPr>
        </p:nvSpPr>
        <p:spPr/>
        <p:txBody>
          <a:bodyPr/>
          <a:lstStyle/>
          <a:p>
            <a:r>
              <a:rPr lang="zh-CN" altLang="en-US" sz="4000"/>
              <a:t>调度和资源管理</a:t>
            </a:r>
            <a:r>
              <a:rPr lang="en-US" altLang="zh-CN" sz="4000">
                <a:solidFill>
                  <a:srgbClr val="FFB800"/>
                </a:solidFill>
              </a:rPr>
              <a:t>(</a:t>
            </a:r>
            <a:r>
              <a:rPr lang="zh-CN" altLang="en-US" sz="4000">
                <a:solidFill>
                  <a:srgbClr val="FFB800"/>
                </a:solidFill>
              </a:rPr>
              <a:t>续)</a:t>
            </a:r>
          </a:p>
        </p:txBody>
      </p:sp>
      <p:pic>
        <p:nvPicPr>
          <p:cNvPr id="34831" name="Picture 15">
            <a:extLst>
              <a:ext uri="{FF2B5EF4-FFF2-40B4-BE49-F238E27FC236}">
                <a16:creationId xmlns:a16="http://schemas.microsoft.com/office/drawing/2014/main" id="{30906041-FF68-4735-977A-63E14A539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92150"/>
            <a:ext cx="6627812" cy="569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AC1D224A-BB0D-474E-AB14-DD4D1214A7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E5DC528C-E5FB-436F-AC3E-060ADC14A201}" type="slidenum">
              <a:rPr lang="zh-CN" altLang="en-US" sz="1600"/>
              <a:pPr eaLnBrk="1" hangingPunct="1"/>
              <a:t>34</a:t>
            </a:fld>
            <a:endParaRPr lang="en-US" altLang="zh-CN" sz="1600"/>
          </a:p>
        </p:txBody>
      </p:sp>
      <p:sp>
        <p:nvSpPr>
          <p:cNvPr id="35843" name="Rectangle 2">
            <a:extLst>
              <a:ext uri="{FF2B5EF4-FFF2-40B4-BE49-F238E27FC236}">
                <a16:creationId xmlns:a16="http://schemas.microsoft.com/office/drawing/2014/main" id="{2928713E-34FA-470E-AC3F-259CE031F303}"/>
              </a:ext>
            </a:extLst>
          </p:cNvPr>
          <p:cNvSpPr>
            <a:spLocks noGrp="1" noChangeArrowheads="1"/>
          </p:cNvSpPr>
          <p:nvPr>
            <p:ph type="title"/>
          </p:nvPr>
        </p:nvSpPr>
        <p:spPr>
          <a:xfrm>
            <a:off x="0" y="0"/>
            <a:ext cx="6870700" cy="609600"/>
          </a:xfrm>
        </p:spPr>
        <p:txBody>
          <a:bodyPr/>
          <a:lstStyle/>
          <a:p>
            <a:pPr eaLnBrk="1" hangingPunct="1"/>
            <a:r>
              <a:rPr lang="en-US" altLang="zh-CN" sz="4000"/>
              <a:t>2.3.5 </a:t>
            </a:r>
            <a:r>
              <a:rPr lang="zh-CN" altLang="en-US"/>
              <a:t>系统结构</a:t>
            </a:r>
          </a:p>
        </p:txBody>
      </p:sp>
      <p:sp>
        <p:nvSpPr>
          <p:cNvPr id="35844" name="Rectangle 3">
            <a:extLst>
              <a:ext uri="{FF2B5EF4-FFF2-40B4-BE49-F238E27FC236}">
                <a16:creationId xmlns:a16="http://schemas.microsoft.com/office/drawing/2014/main" id="{E9D9B844-70CC-48E7-8B45-20055E89E71C}"/>
              </a:ext>
            </a:extLst>
          </p:cNvPr>
          <p:cNvSpPr>
            <a:spLocks noGrp="1" noChangeArrowheads="1"/>
          </p:cNvSpPr>
          <p:nvPr>
            <p:ph type="body" idx="1"/>
          </p:nvPr>
        </p:nvSpPr>
        <p:spPr>
          <a:xfrm>
            <a:off x="0" y="763588"/>
            <a:ext cx="9144000" cy="4537075"/>
          </a:xfrm>
        </p:spPr>
        <p:txBody>
          <a:bodyPr/>
          <a:lstStyle/>
          <a:p>
            <a:pPr eaLnBrk="1" hangingPunct="1">
              <a:lnSpc>
                <a:spcPct val="110000"/>
              </a:lnSpc>
            </a:pPr>
            <a:r>
              <a:rPr lang="en-US" altLang="zh-CN"/>
              <a:t>OS</a:t>
            </a:r>
            <a:r>
              <a:rPr lang="zh-CN" altLang="en-US"/>
              <a:t>的大小及复杂性不断增长</a:t>
            </a:r>
          </a:p>
          <a:p>
            <a:pPr eaLnBrk="1" hangingPunct="1">
              <a:lnSpc>
                <a:spcPct val="110000"/>
              </a:lnSpc>
            </a:pPr>
            <a:r>
              <a:rPr lang="zh-CN" altLang="en-US"/>
              <a:t>四个问题：实现落后于需求、存在错误、性能不理想和安全问题</a:t>
            </a:r>
          </a:p>
          <a:p>
            <a:pPr eaLnBrk="1" hangingPunct="1">
              <a:lnSpc>
                <a:spcPct val="110000"/>
              </a:lnSpc>
            </a:pPr>
            <a:r>
              <a:rPr lang="en-US" altLang="zh-CN"/>
              <a:t>OS</a:t>
            </a:r>
            <a:r>
              <a:rPr lang="zh-CN" altLang="en-US"/>
              <a:t>的软件结构：</a:t>
            </a:r>
          </a:p>
          <a:p>
            <a:pPr lvl="1" eaLnBrk="1" hangingPunct="1">
              <a:lnSpc>
                <a:spcPct val="110000"/>
              </a:lnSpc>
            </a:pPr>
            <a:r>
              <a:rPr lang="zh-CN" altLang="en-US"/>
              <a:t>模块化：合理划分模块、在模块间定义良好的接口</a:t>
            </a:r>
          </a:p>
          <a:p>
            <a:pPr lvl="1" eaLnBrk="1" hangingPunct="1">
              <a:lnSpc>
                <a:spcPct val="110000"/>
              </a:lnSpc>
            </a:pPr>
            <a:r>
              <a:rPr lang="zh-CN" altLang="en-US"/>
              <a:t>分层和信息抽象：系统定义为一系列的层，每一层实现操作系统所需功能的相关子集，它只依赖于其下一层的功能。某层的修改不需要改变其它层。</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3DF239A-2174-4F7E-942E-42B2D2285CCC}"/>
              </a:ext>
            </a:extLst>
          </p:cNvPr>
          <p:cNvSpPr>
            <a:spLocks noGrp="1" noChangeArrowheads="1"/>
          </p:cNvSpPr>
          <p:nvPr>
            <p:ph type="title"/>
          </p:nvPr>
        </p:nvSpPr>
        <p:spPr/>
        <p:txBody>
          <a:bodyPr/>
          <a:lstStyle/>
          <a:p>
            <a:r>
              <a:rPr lang="en-US" altLang="zh-CN" sz="4000"/>
              <a:t>OS</a:t>
            </a:r>
            <a:r>
              <a:rPr lang="zh-CN" altLang="en-US" sz="4000"/>
              <a:t>设计层次</a:t>
            </a:r>
          </a:p>
        </p:txBody>
      </p:sp>
      <p:graphicFrame>
        <p:nvGraphicFramePr>
          <p:cNvPr id="36950" name="Group 86">
            <a:extLst>
              <a:ext uri="{FF2B5EF4-FFF2-40B4-BE49-F238E27FC236}">
                <a16:creationId xmlns:a16="http://schemas.microsoft.com/office/drawing/2014/main" id="{F5BA5071-B3D8-4B6A-9076-7360DAD12453}"/>
              </a:ext>
            </a:extLst>
          </p:cNvPr>
          <p:cNvGraphicFramePr>
            <a:graphicFrameLocks noGrp="1"/>
          </p:cNvGraphicFramePr>
          <p:nvPr>
            <p:ph idx="1"/>
          </p:nvPr>
        </p:nvGraphicFramePr>
        <p:xfrm>
          <a:off x="179388" y="549275"/>
          <a:ext cx="8820150" cy="5135563"/>
        </p:xfrm>
        <a:graphic>
          <a:graphicData uri="http://schemas.openxmlformats.org/drawingml/2006/table">
            <a:tbl>
              <a:tblPr/>
              <a:tblGrid>
                <a:gridCol w="676275">
                  <a:extLst>
                    <a:ext uri="{9D8B030D-6E8A-4147-A177-3AD203B41FA5}">
                      <a16:colId xmlns:a16="http://schemas.microsoft.com/office/drawing/2014/main" val="119722427"/>
                    </a:ext>
                  </a:extLst>
                </a:gridCol>
                <a:gridCol w="1400175">
                  <a:extLst>
                    <a:ext uri="{9D8B030D-6E8A-4147-A177-3AD203B41FA5}">
                      <a16:colId xmlns:a16="http://schemas.microsoft.com/office/drawing/2014/main" val="3002431743"/>
                    </a:ext>
                  </a:extLst>
                </a:gridCol>
                <a:gridCol w="2638425">
                  <a:extLst>
                    <a:ext uri="{9D8B030D-6E8A-4147-A177-3AD203B41FA5}">
                      <a16:colId xmlns:a16="http://schemas.microsoft.com/office/drawing/2014/main" val="3898306528"/>
                    </a:ext>
                  </a:extLst>
                </a:gridCol>
                <a:gridCol w="4105275">
                  <a:extLst>
                    <a:ext uri="{9D8B030D-6E8A-4147-A177-3AD203B41FA5}">
                      <a16:colId xmlns:a16="http://schemas.microsoft.com/office/drawing/2014/main" val="606275411"/>
                    </a:ext>
                  </a:extLst>
                </a:gridCol>
              </a:tblGrid>
              <a:tr h="290513">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100" b="1" i="0" u="none" strike="noStrike" cap="none" normalizeH="0" baseline="0">
                          <a:ln>
                            <a:noFill/>
                          </a:ln>
                          <a:solidFill>
                            <a:srgbClr val="000000"/>
                          </a:solidFill>
                          <a:effectLst/>
                          <a:latin typeface="Arial" panose="020B0604020202020204" pitchFamily="34" charset="0"/>
                          <a:ea typeface="宋体" panose="02010600030101010101" pitchFamily="2" charset="-122"/>
                        </a:rPr>
                        <a:t>层次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100" b="1" i="0" u="none" strike="noStrike" cap="none" normalizeH="0" baseline="0">
                          <a:ln>
                            <a:noFill/>
                          </a:ln>
                          <a:solidFill>
                            <a:srgbClr val="000000"/>
                          </a:solidFill>
                          <a:effectLst/>
                          <a:latin typeface="Arial" panose="020B0604020202020204" pitchFamily="34" charset="0"/>
                          <a:ea typeface="宋体" panose="02010600030101010101" pitchFamily="2" charset="-122"/>
                        </a:rPr>
                        <a:t>名称</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100" b="1" i="0" u="none" strike="noStrike" cap="none" normalizeH="0" baseline="0">
                          <a:ln>
                            <a:noFill/>
                          </a:ln>
                          <a:solidFill>
                            <a:srgbClr val="000000"/>
                          </a:solidFill>
                          <a:effectLst/>
                          <a:latin typeface="Arial" panose="020B0604020202020204" pitchFamily="34" charset="0"/>
                          <a:ea typeface="宋体" panose="02010600030101010101" pitchFamily="2" charset="-122"/>
                        </a:rPr>
                        <a:t>对象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2100" b="1" i="0" u="none" strike="noStrike" cap="none" normalizeH="0" baseline="0">
                          <a:ln>
                            <a:noFill/>
                          </a:ln>
                          <a:solidFill>
                            <a:srgbClr val="000000"/>
                          </a:solidFill>
                          <a:effectLst/>
                          <a:latin typeface="Arial" panose="020B0604020202020204" pitchFamily="34" charset="0"/>
                          <a:ea typeface="宋体" panose="02010600030101010101" pitchFamily="2" charset="-122"/>
                        </a:rPr>
                        <a:t>示例操作</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5168248"/>
                  </a:ext>
                </a:extLst>
              </a:tr>
              <a:tr h="290513">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外壳</a:t>
                      </a: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(shell)</a:t>
                      </a:r>
                      <a:endPar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用户编程环境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shell</a:t>
                      </a: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语句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6543509"/>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用户进程</a:t>
                      </a:r>
                      <a:endPar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用户进程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退出、终止、挂起、恢复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6606117"/>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目录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目录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创建、删除、连接、分离、查找、列表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573483"/>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设备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外设（如显示器、键盘）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打开、关闭、读、写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0016252"/>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文件系统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创建、删除、打开、关闭、读、写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4447394"/>
                  </a:ext>
                </a:extLst>
              </a:tr>
              <a:tr h="290513">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通信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管道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创建、删除、打开、关闭、读、写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925963"/>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虚拟存储器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段、页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读、写、取</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7827950"/>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本地辅存</a:t>
                      </a:r>
                      <a:endPar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数据块、设备通道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读、写、分配、空闲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0728972"/>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原始进程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进程、信号量、就绪列表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挂起、恢复、等待、发信号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0112205"/>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中断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中断处理程序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调用、屏蔽、去屏蔽、重试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extLst>
                  <a:ext uri="{0D108BD9-81ED-4DB2-BD59-A6C34878D82A}">
                    <a16:rowId xmlns:a16="http://schemas.microsoft.com/office/drawing/2014/main" val="1731273063"/>
                  </a:ext>
                </a:extLst>
              </a:tr>
              <a:tr h="290513">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过程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过程、调用栈、显示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标记栈、调用、返回</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extLst>
                  <a:ext uri="{0D108BD9-81ED-4DB2-BD59-A6C34878D82A}">
                    <a16:rowId xmlns:a16="http://schemas.microsoft.com/office/drawing/2014/main" val="603830156"/>
                  </a:ext>
                </a:extLst>
              </a:tr>
              <a:tr h="609600">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指令集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计算栈、微程序解释器、标量与数组数据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加载、保存、加、减、分支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extLst>
                  <a:ext uri="{0D108BD9-81ED-4DB2-BD59-A6C34878D82A}">
                    <a16:rowId xmlns:a16="http://schemas.microsoft.com/office/drawing/2014/main" val="2269651569"/>
                  </a:ext>
                </a:extLst>
              </a:tr>
              <a:tr h="350838">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电路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寄存器、门、总线等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700" b="0" i="0" u="none" strike="noStrike" cap="none" normalizeH="0" baseline="0">
                          <a:ln>
                            <a:noFill/>
                          </a:ln>
                          <a:solidFill>
                            <a:srgbClr val="000000"/>
                          </a:solidFill>
                          <a:effectLst/>
                          <a:latin typeface="Arial" panose="020B0604020202020204" pitchFamily="34" charset="0"/>
                          <a:ea typeface="宋体" panose="02010600030101010101" pitchFamily="2" charset="-122"/>
                        </a:rPr>
                        <a:t>清空、传送、激活、求反</a:t>
                      </a:r>
                      <a:endParaRPr kumimoji="0" lang="en-US" altLang="zh-CN" sz="1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25A2F7">
                        <a:alpha val="50195"/>
                      </a:srgbClr>
                    </a:solidFill>
                  </a:tcPr>
                </a:tc>
                <a:extLst>
                  <a:ext uri="{0D108BD9-81ED-4DB2-BD59-A6C34878D82A}">
                    <a16:rowId xmlns:a16="http://schemas.microsoft.com/office/drawing/2014/main" val="4140909599"/>
                  </a:ext>
                </a:extLst>
              </a:tr>
            </a:tbl>
          </a:graphicData>
        </a:graphic>
      </p:graphicFrame>
      <p:sp>
        <p:nvSpPr>
          <p:cNvPr id="36948" name="Text Box 84">
            <a:extLst>
              <a:ext uri="{FF2B5EF4-FFF2-40B4-BE49-F238E27FC236}">
                <a16:creationId xmlns:a16="http://schemas.microsoft.com/office/drawing/2014/main" id="{F55CFDE3-A472-46B9-A75E-7BBB02A21C69}"/>
              </a:ext>
            </a:extLst>
          </p:cNvPr>
          <p:cNvSpPr txBox="1">
            <a:spLocks noChangeArrowheads="1"/>
          </p:cNvSpPr>
          <p:nvPr/>
        </p:nvSpPr>
        <p:spPr bwMode="auto">
          <a:xfrm>
            <a:off x="158750" y="5895975"/>
            <a:ext cx="8737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100"/>
              <a:t>1~4</a:t>
            </a:r>
            <a:r>
              <a:rPr lang="zh-CN" altLang="en-US" sz="2100"/>
              <a:t>：处理器硬件（不属于</a:t>
            </a:r>
            <a:r>
              <a:rPr lang="en-US" altLang="zh-CN" sz="2100"/>
              <a:t>OS</a:t>
            </a:r>
            <a:r>
              <a:rPr lang="zh-CN" altLang="en-US" sz="2100"/>
              <a:t>）、</a:t>
            </a:r>
            <a:r>
              <a:rPr lang="en-US" altLang="zh-CN" sz="2100"/>
              <a:t>5~7</a:t>
            </a:r>
            <a:r>
              <a:rPr lang="zh-CN" altLang="en-US" sz="2100"/>
              <a:t>：单处理器资源、</a:t>
            </a:r>
            <a:r>
              <a:rPr lang="en-US" altLang="zh-CN" sz="2100"/>
              <a:t>8~13</a:t>
            </a:r>
            <a:r>
              <a:rPr lang="zh-CN" altLang="en-US" sz="2100"/>
              <a:t>：外部对象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ABA266C1-183A-4BB0-B98B-FC6816185A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5B09222-84D6-4A54-BF9F-B1CD610363C3}" type="slidenum">
              <a:rPr lang="zh-CN" altLang="en-US" sz="1600"/>
              <a:pPr eaLnBrk="1" hangingPunct="1"/>
              <a:t>36</a:t>
            </a:fld>
            <a:endParaRPr lang="en-US" altLang="zh-CN" sz="1600"/>
          </a:p>
        </p:txBody>
      </p:sp>
      <p:sp>
        <p:nvSpPr>
          <p:cNvPr id="37891" name="Rectangle 2">
            <a:extLst>
              <a:ext uri="{FF2B5EF4-FFF2-40B4-BE49-F238E27FC236}">
                <a16:creationId xmlns:a16="http://schemas.microsoft.com/office/drawing/2014/main" id="{E8E3BE51-EF3F-4599-8F9C-3A8F4799D882}"/>
              </a:ext>
            </a:extLst>
          </p:cNvPr>
          <p:cNvSpPr>
            <a:spLocks noGrp="1" noChangeArrowheads="1"/>
          </p:cNvSpPr>
          <p:nvPr>
            <p:ph type="title"/>
          </p:nvPr>
        </p:nvSpPr>
        <p:spPr>
          <a:xfrm>
            <a:off x="0" y="0"/>
            <a:ext cx="6870700" cy="609600"/>
          </a:xfrm>
        </p:spPr>
        <p:txBody>
          <a:bodyPr/>
          <a:lstStyle/>
          <a:p>
            <a:pPr eaLnBrk="1" hangingPunct="1"/>
            <a:r>
              <a:rPr lang="en-US" altLang="zh-CN"/>
              <a:t>2.4 </a:t>
            </a:r>
            <a:r>
              <a:rPr lang="zh-CN" altLang="en-US"/>
              <a:t>现代操作系统的发展</a:t>
            </a:r>
          </a:p>
        </p:txBody>
      </p:sp>
      <p:sp>
        <p:nvSpPr>
          <p:cNvPr id="37892" name="Rectangle 3">
            <a:extLst>
              <a:ext uri="{FF2B5EF4-FFF2-40B4-BE49-F238E27FC236}">
                <a16:creationId xmlns:a16="http://schemas.microsoft.com/office/drawing/2014/main" id="{AE47C01E-85C2-4CB6-AE5F-E94692399C0B}"/>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sz="2800"/>
              <a:t>影响现代</a:t>
            </a:r>
            <a:r>
              <a:rPr lang="en-US" altLang="zh-CN" sz="2800"/>
              <a:t>OS</a:t>
            </a:r>
            <a:r>
              <a:rPr lang="zh-CN" altLang="en-US" sz="2800"/>
              <a:t>发展的因素：</a:t>
            </a:r>
          </a:p>
          <a:p>
            <a:pPr lvl="1" eaLnBrk="1" hangingPunct="1">
              <a:lnSpc>
                <a:spcPct val="110000"/>
              </a:lnSpc>
            </a:pPr>
            <a:r>
              <a:rPr lang="zh-CN" altLang="en-US" sz="2200"/>
              <a:t>新硬件</a:t>
            </a:r>
            <a:r>
              <a:rPr lang="en-US" altLang="zh-CN" sz="2200"/>
              <a:t>——</a:t>
            </a:r>
            <a:r>
              <a:rPr lang="zh-CN" altLang="en-US" sz="2200"/>
              <a:t>多</a:t>
            </a:r>
            <a:r>
              <a:rPr lang="en-US" altLang="zh-CN" sz="2200"/>
              <a:t>[</a:t>
            </a:r>
            <a:r>
              <a:rPr lang="zh-CN" altLang="en-US" sz="2400"/>
              <a:t>核</a:t>
            </a:r>
            <a:r>
              <a:rPr lang="en-US" altLang="zh-CN" sz="2400"/>
              <a:t>]</a:t>
            </a:r>
            <a:r>
              <a:rPr lang="zh-CN" altLang="en-US" sz="2200"/>
              <a:t>处理器结构、</a:t>
            </a:r>
            <a:r>
              <a:rPr lang="en-US" altLang="zh-CN" sz="2200"/>
              <a:t>高</a:t>
            </a:r>
            <a:r>
              <a:rPr lang="zh-CN" altLang="en-US" sz="2200"/>
              <a:t>速增长的计算机速度、高速网络连接、容量的不断增加各种存储设备</a:t>
            </a:r>
          </a:p>
          <a:p>
            <a:pPr lvl="1" eaLnBrk="1" hangingPunct="1">
              <a:lnSpc>
                <a:spcPct val="110000"/>
              </a:lnSpc>
            </a:pPr>
            <a:r>
              <a:rPr lang="zh-CN" altLang="en-US" sz="2200"/>
              <a:t>新应用</a:t>
            </a:r>
            <a:r>
              <a:rPr lang="en-US" altLang="zh-CN" sz="2200"/>
              <a:t>——</a:t>
            </a:r>
            <a:r>
              <a:rPr lang="zh-CN" altLang="en-US" sz="2200"/>
              <a:t>多媒体应用、互联网</a:t>
            </a:r>
            <a:r>
              <a:rPr lang="en-US" altLang="zh-CN" sz="2200"/>
              <a:t>/Web</a:t>
            </a:r>
            <a:r>
              <a:rPr lang="zh-CN" altLang="en-US" sz="2200"/>
              <a:t>访问、客户/服务器计算模式</a:t>
            </a:r>
          </a:p>
          <a:p>
            <a:pPr lvl="1" eaLnBrk="1" hangingPunct="1">
              <a:lnSpc>
                <a:spcPct val="110000"/>
              </a:lnSpc>
            </a:pPr>
            <a:r>
              <a:rPr lang="zh-CN" altLang="en-US" sz="2200"/>
              <a:t>新安全威胁</a:t>
            </a:r>
            <a:r>
              <a:rPr lang="en-US" altLang="zh-CN" sz="2200"/>
              <a:t>——</a:t>
            </a:r>
            <a:r>
              <a:rPr lang="zh-CN" altLang="en-US" sz="2200"/>
              <a:t>网络使安全问题更突出（病毒、蠕虫、黑客技术）</a:t>
            </a:r>
          </a:p>
          <a:p>
            <a:pPr eaLnBrk="1" hangingPunct="1">
              <a:lnSpc>
                <a:spcPct val="110000"/>
              </a:lnSpc>
            </a:pPr>
            <a:r>
              <a:rPr lang="en-US" altLang="zh-CN" sz="2800"/>
              <a:t>OS</a:t>
            </a:r>
            <a:r>
              <a:rPr lang="zh-CN" altLang="en-US" sz="2800"/>
              <a:t>的组织方法和设计要素（现代</a:t>
            </a:r>
            <a:r>
              <a:rPr lang="en-US" altLang="zh-CN" sz="2800"/>
              <a:t>OS</a:t>
            </a:r>
            <a:r>
              <a:rPr lang="zh-CN" altLang="en-US" sz="2800"/>
              <a:t>的特征）：</a:t>
            </a:r>
          </a:p>
          <a:p>
            <a:pPr lvl="1" eaLnBrk="1" hangingPunct="1">
              <a:lnSpc>
                <a:spcPct val="110000"/>
              </a:lnSpc>
            </a:pPr>
            <a:r>
              <a:rPr lang="zh-CN" altLang="en-US" sz="2200"/>
              <a:t>微内核体系结构</a:t>
            </a:r>
          </a:p>
          <a:p>
            <a:pPr lvl="1" eaLnBrk="1" hangingPunct="1">
              <a:lnSpc>
                <a:spcPct val="110000"/>
              </a:lnSpc>
            </a:pPr>
            <a:r>
              <a:rPr lang="zh-CN" altLang="en-US" sz="2200"/>
              <a:t>多线程</a:t>
            </a:r>
          </a:p>
          <a:p>
            <a:pPr lvl="1" eaLnBrk="1" hangingPunct="1">
              <a:lnSpc>
                <a:spcPct val="110000"/>
              </a:lnSpc>
            </a:pPr>
            <a:r>
              <a:rPr lang="zh-CN" altLang="en-US" sz="2200"/>
              <a:t>对称多处理</a:t>
            </a:r>
          </a:p>
          <a:p>
            <a:pPr lvl="1" eaLnBrk="1" hangingPunct="1">
              <a:lnSpc>
                <a:spcPct val="110000"/>
              </a:lnSpc>
            </a:pPr>
            <a:r>
              <a:rPr lang="zh-CN" altLang="en-US" sz="2200"/>
              <a:t>分布式</a:t>
            </a:r>
          </a:p>
          <a:p>
            <a:pPr lvl="1" eaLnBrk="1" hangingPunct="1">
              <a:lnSpc>
                <a:spcPct val="110000"/>
              </a:lnSpc>
            </a:pPr>
            <a:r>
              <a:rPr lang="zh-CN" altLang="en-US" sz="2200"/>
              <a:t>面向对象设计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519E1D23-F2DE-4A3A-B8B0-2AC938ED7D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42EA5BA5-0099-4CB7-8D9B-6FDA433DA870}" type="slidenum">
              <a:rPr lang="zh-CN" altLang="en-US" sz="1600"/>
              <a:pPr eaLnBrk="1" hangingPunct="1"/>
              <a:t>37</a:t>
            </a:fld>
            <a:endParaRPr lang="en-US" altLang="zh-CN" sz="1600"/>
          </a:p>
        </p:txBody>
      </p:sp>
      <p:sp>
        <p:nvSpPr>
          <p:cNvPr id="38915" name="Rectangle 2">
            <a:extLst>
              <a:ext uri="{FF2B5EF4-FFF2-40B4-BE49-F238E27FC236}">
                <a16:creationId xmlns:a16="http://schemas.microsoft.com/office/drawing/2014/main" id="{95B0558B-91DC-42B0-9E25-B9CC041C4FFA}"/>
              </a:ext>
            </a:extLst>
          </p:cNvPr>
          <p:cNvSpPr>
            <a:spLocks noGrp="1" noChangeArrowheads="1"/>
          </p:cNvSpPr>
          <p:nvPr>
            <p:ph type="title"/>
          </p:nvPr>
        </p:nvSpPr>
        <p:spPr>
          <a:xfrm>
            <a:off x="0" y="0"/>
            <a:ext cx="6870700" cy="609600"/>
          </a:xfrm>
        </p:spPr>
        <p:txBody>
          <a:bodyPr/>
          <a:lstStyle/>
          <a:p>
            <a:pPr eaLnBrk="1" hangingPunct="1"/>
            <a:r>
              <a:rPr lang="zh-CN" altLang="en-US" b="1"/>
              <a:t>   </a:t>
            </a:r>
            <a:r>
              <a:rPr lang="zh-CN" altLang="en-US"/>
              <a:t>微内核(</a:t>
            </a:r>
            <a:r>
              <a:rPr lang="en-US" altLang="zh-CN"/>
              <a:t>microkernel)</a:t>
            </a:r>
          </a:p>
        </p:txBody>
      </p:sp>
      <p:sp>
        <p:nvSpPr>
          <p:cNvPr id="38916" name="Rectangle 3">
            <a:extLst>
              <a:ext uri="{FF2B5EF4-FFF2-40B4-BE49-F238E27FC236}">
                <a16:creationId xmlns:a16="http://schemas.microsoft.com/office/drawing/2014/main" id="{0F3BFDB8-F771-4945-953E-2CE276B6DE4C}"/>
              </a:ext>
            </a:extLst>
          </p:cNvPr>
          <p:cNvSpPr>
            <a:spLocks noGrp="1" noChangeArrowheads="1"/>
          </p:cNvSpPr>
          <p:nvPr>
            <p:ph type="body" idx="1"/>
          </p:nvPr>
        </p:nvSpPr>
        <p:spPr>
          <a:xfrm>
            <a:off x="0" y="549275"/>
            <a:ext cx="9144000" cy="5622925"/>
          </a:xfrm>
        </p:spPr>
        <p:txBody>
          <a:bodyPr/>
          <a:lstStyle/>
          <a:p>
            <a:pPr eaLnBrk="1" hangingPunct="1">
              <a:lnSpc>
                <a:spcPct val="110000"/>
              </a:lnSpc>
            </a:pPr>
            <a:r>
              <a:rPr lang="zh-CN" altLang="en-US" sz="2000" b="1">
                <a:latin typeface="Times New Roman" panose="02020603050405020304" pitchFamily="18" charset="0"/>
              </a:rPr>
              <a:t>内核(</a:t>
            </a:r>
            <a:r>
              <a:rPr lang="en-US" altLang="zh-CN" sz="2000" b="1">
                <a:latin typeface="Times New Roman" panose="02020603050405020304" pitchFamily="18" charset="0"/>
              </a:rPr>
              <a:t>kernel)</a:t>
            </a:r>
          </a:p>
          <a:p>
            <a:pPr lvl="1" eaLnBrk="1" hangingPunct="1">
              <a:lnSpc>
                <a:spcPct val="110000"/>
              </a:lnSpc>
            </a:pPr>
            <a:r>
              <a:rPr lang="zh-CN" altLang="en-US" sz="1500">
                <a:latin typeface="Times New Roman" panose="02020603050405020304" pitchFamily="18" charset="0"/>
              </a:rPr>
              <a:t>操作系统中实现基本功能的代码，它常驻内存并运行于特权方式。</a:t>
            </a:r>
          </a:p>
          <a:p>
            <a:pPr eaLnBrk="1" hangingPunct="1">
              <a:lnSpc>
                <a:spcPct val="110000"/>
              </a:lnSpc>
            </a:pPr>
            <a:r>
              <a:rPr lang="zh-CN" altLang="en-US" sz="2000" b="1">
                <a:latin typeface="Times New Roman" panose="02020603050405020304" pitchFamily="18" charset="0"/>
              </a:rPr>
              <a:t>单体内核(</a:t>
            </a:r>
            <a:r>
              <a:rPr lang="en-US" altLang="zh-CN" sz="2000" b="1">
                <a:latin typeface="Times New Roman" panose="02020603050405020304" pitchFamily="18" charset="0"/>
              </a:rPr>
              <a:t>monolithic kernel)/</a:t>
            </a:r>
            <a:r>
              <a:rPr lang="zh-CN" altLang="en-US" sz="2000" b="1">
                <a:latin typeface="Times New Roman" panose="02020603050405020304" pitchFamily="18" charset="0"/>
              </a:rPr>
              <a:t>宏内核（</a:t>
            </a:r>
            <a:r>
              <a:rPr lang="en-US" altLang="zh-CN" sz="2000" b="1">
                <a:latin typeface="Times New Roman" panose="02020603050405020304" pitchFamily="18" charset="0"/>
              </a:rPr>
              <a:t>macro-kernel</a:t>
            </a:r>
            <a:r>
              <a:rPr lang="zh-CN" altLang="en-US" sz="2000" b="1">
                <a:latin typeface="Times New Roman" panose="02020603050405020304" pitchFamily="18" charset="0"/>
              </a:rPr>
              <a:t>）</a:t>
            </a:r>
          </a:p>
          <a:p>
            <a:pPr lvl="1" eaLnBrk="1" hangingPunct="1">
              <a:lnSpc>
                <a:spcPct val="110000"/>
              </a:lnSpc>
            </a:pPr>
            <a:r>
              <a:rPr lang="zh-CN" altLang="en-US" sz="1500">
                <a:latin typeface="Times New Roman" panose="02020603050405020304" pitchFamily="18" charset="0"/>
              </a:rPr>
              <a:t>内核实现操作系统的所有基本功能（包括调度、文件系统、连网、设备驱动程序、内存管理等等）</a:t>
            </a:r>
          </a:p>
          <a:p>
            <a:pPr lvl="1" eaLnBrk="1" hangingPunct="1">
              <a:lnSpc>
                <a:spcPct val="110000"/>
              </a:lnSpc>
            </a:pPr>
            <a:r>
              <a:rPr lang="zh-CN" altLang="en-US" sz="1500">
                <a:latin typeface="Times New Roman" panose="02020603050405020304" pitchFamily="18" charset="0"/>
              </a:rPr>
              <a:t>一般用一个进程实现，内核代码共享同一个地址空间，每一模块可以调用任意其它模块和使用内核所有核心数据</a:t>
            </a:r>
          </a:p>
          <a:p>
            <a:pPr lvl="1" eaLnBrk="1" hangingPunct="1">
              <a:lnSpc>
                <a:spcPct val="110000"/>
              </a:lnSpc>
            </a:pPr>
            <a:r>
              <a:rPr lang="zh-CN" altLang="en-US" sz="1500">
                <a:latin typeface="Times New Roman" panose="02020603050405020304" pitchFamily="18" charset="0"/>
              </a:rPr>
              <a:t>效率高，但难于修改和扩充</a:t>
            </a:r>
          </a:p>
          <a:p>
            <a:pPr lvl="1" eaLnBrk="1" hangingPunct="1">
              <a:lnSpc>
                <a:spcPct val="110000"/>
              </a:lnSpc>
            </a:pPr>
            <a:r>
              <a:rPr lang="zh-CN" altLang="en-US" sz="1500">
                <a:latin typeface="Times New Roman" panose="02020603050405020304" pitchFamily="18" charset="0"/>
              </a:rPr>
              <a:t>例子：</a:t>
            </a:r>
            <a:r>
              <a:rPr lang="en-US" altLang="zh-CN" sz="1500">
                <a:latin typeface="Times New Roman" panose="02020603050405020304" pitchFamily="18" charset="0"/>
              </a:rPr>
              <a:t>Unix</a:t>
            </a:r>
            <a:r>
              <a:rPr lang="zh-CN" altLang="en-US" sz="1500">
                <a:latin typeface="Times New Roman" panose="02020603050405020304" pitchFamily="18" charset="0"/>
              </a:rPr>
              <a:t>、</a:t>
            </a:r>
            <a:r>
              <a:rPr lang="en-US" altLang="zh-CN" sz="1500">
                <a:latin typeface="Times New Roman" panose="02020603050405020304" pitchFamily="18" charset="0"/>
              </a:rPr>
              <a:t>Linux</a:t>
            </a:r>
            <a:r>
              <a:rPr lang="zh-CN" altLang="en-US" sz="1500">
                <a:latin typeface="Times New Roman" panose="02020603050405020304" pitchFamily="18" charset="0"/>
              </a:rPr>
              <a:t>、</a:t>
            </a:r>
            <a:r>
              <a:rPr lang="en-US" altLang="zh-CN" sz="1500">
                <a:latin typeface="Times New Roman" panose="02020603050405020304" pitchFamily="18" charset="0"/>
              </a:rPr>
              <a:t>Android</a:t>
            </a:r>
            <a:r>
              <a:rPr lang="zh-CN" altLang="en-US" sz="1500">
                <a:latin typeface="Times New Roman" panose="02020603050405020304" pitchFamily="18" charset="0"/>
              </a:rPr>
              <a:t>（基于</a:t>
            </a:r>
            <a:r>
              <a:rPr lang="en-US" altLang="zh-CN" sz="1500">
                <a:latin typeface="Times New Roman" panose="02020603050405020304" pitchFamily="18" charset="0"/>
              </a:rPr>
              <a:t>Linux</a:t>
            </a:r>
            <a:r>
              <a:rPr lang="zh-CN" altLang="en-US" sz="1500">
                <a:latin typeface="Times New Roman" panose="02020603050405020304" pitchFamily="18" charset="0"/>
              </a:rPr>
              <a:t>）、</a:t>
            </a:r>
            <a:r>
              <a:rPr lang="en-US" altLang="zh-CN" sz="1500">
                <a:latin typeface="Times New Roman" panose="02020603050405020304" pitchFamily="18" charset="0"/>
              </a:rPr>
              <a:t>DOS</a:t>
            </a:r>
            <a:r>
              <a:rPr lang="zh-CN" altLang="en-US" sz="1500">
                <a:latin typeface="Times New Roman" panose="02020603050405020304" pitchFamily="18" charset="0"/>
              </a:rPr>
              <a:t>、</a:t>
            </a:r>
            <a:r>
              <a:rPr lang="en-US" altLang="zh-CN" sz="1500">
                <a:latin typeface="Times New Roman" panose="02020603050405020304" pitchFamily="18" charset="0"/>
              </a:rPr>
              <a:t>Windows 9x</a:t>
            </a:r>
            <a:r>
              <a:rPr lang="zh-CN" altLang="en-US" sz="1500">
                <a:latin typeface="Times New Roman" panose="02020603050405020304" pitchFamily="18" charset="0"/>
              </a:rPr>
              <a:t>、</a:t>
            </a:r>
            <a:r>
              <a:rPr lang="en-US" altLang="zh-CN" sz="1500">
                <a:latin typeface="Times New Roman" panose="02020603050405020304" pitchFamily="18" charset="0"/>
              </a:rPr>
              <a:t>Mac OS 8.6</a:t>
            </a:r>
            <a:r>
              <a:rPr lang="zh-CN" altLang="en-US" sz="1500">
                <a:latin typeface="Times New Roman" panose="02020603050405020304" pitchFamily="18" charset="0"/>
              </a:rPr>
              <a:t>以下</a:t>
            </a:r>
          </a:p>
          <a:p>
            <a:pPr eaLnBrk="1" hangingPunct="1">
              <a:lnSpc>
                <a:spcPct val="110000"/>
              </a:lnSpc>
            </a:pPr>
            <a:r>
              <a:rPr lang="zh-CN" altLang="en-US" sz="2000" b="1">
                <a:latin typeface="Times New Roman" panose="02020603050405020304" pitchFamily="18" charset="0"/>
              </a:rPr>
              <a:t>微内核（</a:t>
            </a:r>
            <a:r>
              <a:rPr lang="en-US" altLang="zh-CN" sz="2000" b="1">
                <a:latin typeface="Times New Roman" panose="02020603050405020304" pitchFamily="18" charset="0"/>
              </a:rPr>
              <a:t>microkernel</a:t>
            </a:r>
            <a:r>
              <a:rPr lang="zh-CN" altLang="en-US" sz="2000" b="1">
                <a:latin typeface="Times New Roman" panose="02020603050405020304" pitchFamily="18" charset="0"/>
              </a:rPr>
              <a:t>）</a:t>
            </a:r>
          </a:p>
          <a:p>
            <a:pPr lvl="1" eaLnBrk="1" hangingPunct="1">
              <a:lnSpc>
                <a:spcPct val="110000"/>
              </a:lnSpc>
            </a:pPr>
            <a:r>
              <a:rPr lang="zh-CN" altLang="en-US" sz="1500">
                <a:latin typeface="Times New Roman" panose="02020603050405020304" pitchFamily="18" charset="0"/>
              </a:rPr>
              <a:t>内核只实现最基本功能（包括地址空间、</a:t>
            </a:r>
            <a:r>
              <a:rPr lang="en-US" altLang="zh-CN" sz="1500">
                <a:latin typeface="Times New Roman" panose="02020603050405020304" pitchFamily="18" charset="0"/>
              </a:rPr>
              <a:t>IPC[InterProcess Communication</a:t>
            </a:r>
            <a:r>
              <a:rPr lang="zh-CN" altLang="en-US" sz="1500">
                <a:latin typeface="Times New Roman" panose="02020603050405020304" pitchFamily="18" charset="0"/>
              </a:rPr>
              <a:t>，进程间通信</a:t>
            </a:r>
            <a:r>
              <a:rPr lang="en-US" altLang="zh-CN" sz="1500">
                <a:latin typeface="Times New Roman" panose="02020603050405020304" pitchFamily="18" charset="0"/>
              </a:rPr>
              <a:t>]</a:t>
            </a:r>
            <a:r>
              <a:rPr lang="zh-CN" altLang="en-US" sz="1500">
                <a:latin typeface="Times New Roman" panose="02020603050405020304" pitchFamily="18" charset="0"/>
              </a:rPr>
              <a:t>和基本调度）</a:t>
            </a:r>
          </a:p>
          <a:p>
            <a:pPr lvl="1" eaLnBrk="1" hangingPunct="1">
              <a:lnSpc>
                <a:spcPct val="110000"/>
              </a:lnSpc>
            </a:pPr>
            <a:r>
              <a:rPr lang="zh-CN" altLang="en-US" sz="1500">
                <a:latin typeface="Times New Roman" panose="02020603050405020304" pitchFamily="18" charset="0"/>
              </a:rPr>
              <a:t>更多的功能代码组织为多个进程，各自独立使用自己的地址空间，运行于非特权方式</a:t>
            </a:r>
          </a:p>
          <a:p>
            <a:pPr lvl="1" eaLnBrk="1" hangingPunct="1">
              <a:lnSpc>
                <a:spcPct val="110000"/>
              </a:lnSpc>
            </a:pPr>
            <a:r>
              <a:rPr lang="zh-CN" altLang="en-US" sz="1500">
                <a:latin typeface="Times New Roman" panose="02020603050405020304" pitchFamily="18" charset="0"/>
              </a:rPr>
              <a:t>客户/服务器模式，设计简单灵活，适用于嵌入式与分布式环境，但效率稍低</a:t>
            </a:r>
          </a:p>
          <a:p>
            <a:pPr lvl="1" eaLnBrk="1" hangingPunct="1">
              <a:lnSpc>
                <a:spcPct val="110000"/>
              </a:lnSpc>
            </a:pPr>
            <a:r>
              <a:rPr lang="zh-CN" altLang="en-US" sz="1500">
                <a:latin typeface="Times New Roman" panose="02020603050405020304" pitchFamily="18" charset="0"/>
              </a:rPr>
              <a:t>例子：</a:t>
            </a:r>
            <a:r>
              <a:rPr lang="en-US" altLang="zh-CN" sz="1500">
                <a:latin typeface="Times New Roman" panose="02020603050405020304" pitchFamily="18" charset="0"/>
              </a:rPr>
              <a:t>Mach</a:t>
            </a:r>
            <a:r>
              <a:rPr lang="zh-CN" altLang="en-US" sz="1500">
                <a:latin typeface="Times New Roman" panose="02020603050405020304" pitchFamily="18" charset="0"/>
              </a:rPr>
              <a:t>、</a:t>
            </a:r>
            <a:r>
              <a:rPr lang="en-US" altLang="zh-CN" sz="1500">
                <a:latin typeface="Times New Roman" panose="02020603050405020304" pitchFamily="18" charset="0"/>
              </a:rPr>
              <a:t>QNX</a:t>
            </a:r>
          </a:p>
          <a:p>
            <a:pPr eaLnBrk="1" hangingPunct="1">
              <a:lnSpc>
                <a:spcPct val="110000"/>
              </a:lnSpc>
            </a:pPr>
            <a:r>
              <a:rPr lang="zh-CN" altLang="en-US" sz="2000" b="1">
                <a:latin typeface="Times New Roman" panose="02020603050405020304" pitchFamily="18" charset="0"/>
              </a:rPr>
              <a:t>混合内核（</a:t>
            </a:r>
            <a:r>
              <a:rPr lang="en-US" altLang="zh-CN" sz="2000" b="1">
                <a:latin typeface="Times New Roman" panose="02020603050405020304" pitchFamily="18" charset="0"/>
              </a:rPr>
              <a:t>hybrid kernel</a:t>
            </a:r>
            <a:r>
              <a:rPr lang="zh-CN" altLang="en-US" sz="2000" b="1">
                <a:latin typeface="Times New Roman" panose="02020603050405020304" pitchFamily="18" charset="0"/>
              </a:rPr>
              <a:t>）</a:t>
            </a:r>
          </a:p>
          <a:p>
            <a:pPr lvl="1" eaLnBrk="1" hangingPunct="1">
              <a:lnSpc>
                <a:spcPct val="110000"/>
              </a:lnSpc>
            </a:pPr>
            <a:r>
              <a:rPr lang="zh-CN" altLang="en-US" sz="1500">
                <a:latin typeface="Times New Roman" panose="02020603050405020304" pitchFamily="18" charset="0"/>
              </a:rPr>
              <a:t>微内核与宏内核的结合（也可算作单体内核中的一类）</a:t>
            </a:r>
          </a:p>
          <a:p>
            <a:pPr lvl="1" eaLnBrk="1" hangingPunct="1">
              <a:lnSpc>
                <a:spcPct val="110000"/>
              </a:lnSpc>
            </a:pPr>
            <a:r>
              <a:rPr lang="zh-CN" altLang="en-US" sz="1500">
                <a:latin typeface="Times New Roman" panose="02020603050405020304" pitchFamily="18" charset="0"/>
              </a:rPr>
              <a:t>具有微内核结构，按宏内核实现</a:t>
            </a:r>
          </a:p>
          <a:p>
            <a:pPr lvl="1" eaLnBrk="1" hangingPunct="1">
              <a:lnSpc>
                <a:spcPct val="110000"/>
              </a:lnSpc>
            </a:pPr>
            <a:r>
              <a:rPr lang="zh-CN" altLang="en-US" sz="1500">
                <a:latin typeface="Times New Roman" panose="02020603050405020304" pitchFamily="18" charset="0"/>
              </a:rPr>
              <a:t>例子：</a:t>
            </a:r>
            <a:r>
              <a:rPr lang="en-US" altLang="zh-CN" sz="1500">
                <a:latin typeface="Times New Roman" panose="02020603050405020304" pitchFamily="18" charset="0"/>
              </a:rPr>
              <a:t>Windows NT(2000/XP/Vista/7/8)</a:t>
            </a:r>
            <a:r>
              <a:rPr lang="zh-CN" altLang="en-US" sz="1500">
                <a:latin typeface="Times New Roman" panose="02020603050405020304" pitchFamily="18" charset="0"/>
              </a:rPr>
              <a:t>、</a:t>
            </a:r>
            <a:r>
              <a:rPr lang="en-US" altLang="zh-CN" sz="1500">
                <a:latin typeface="Times New Roman" panose="02020603050405020304" pitchFamily="18" charset="0"/>
              </a:rPr>
              <a:t>BSD</a:t>
            </a:r>
            <a:r>
              <a:rPr lang="zh-CN" altLang="en-US" sz="1500">
                <a:latin typeface="Times New Roman" panose="02020603050405020304" pitchFamily="18" charset="0"/>
              </a:rPr>
              <a:t>、</a:t>
            </a:r>
            <a:r>
              <a:rPr lang="en-US" altLang="zh-CN" sz="1500">
                <a:latin typeface="Times New Roman" panose="02020603050405020304" pitchFamily="18" charset="0"/>
              </a:rPr>
              <a:t>XNU</a:t>
            </a:r>
            <a:r>
              <a:rPr lang="zh-CN" altLang="en-US" sz="1500">
                <a:latin typeface="Times New Roman" panose="02020603050405020304" pitchFamily="18" charset="0"/>
              </a:rPr>
              <a:t>（</a:t>
            </a:r>
            <a:r>
              <a:rPr lang="en-US" altLang="zh-CN" sz="1500">
                <a:latin typeface="Times New Roman" panose="02020603050405020304" pitchFamily="18" charset="0"/>
              </a:rPr>
              <a:t>Darwin</a:t>
            </a:r>
            <a:r>
              <a:rPr lang="zh-CN" altLang="en-US" sz="1500">
                <a:latin typeface="Times New Roman" panose="02020603050405020304" pitchFamily="18" charset="0"/>
              </a:rPr>
              <a:t> 的核心，源自</a:t>
            </a:r>
            <a:r>
              <a:rPr lang="en-US" altLang="zh-CN" sz="1500">
                <a:latin typeface="Times New Roman" panose="02020603050405020304" pitchFamily="18" charset="0"/>
              </a:rPr>
              <a:t>Mach</a:t>
            </a:r>
            <a:r>
              <a:rPr lang="zh-CN" altLang="en-US" sz="1500">
                <a:latin typeface="Times New Roman" panose="02020603050405020304" pitchFamily="18" charset="0"/>
              </a:rPr>
              <a:t>和</a:t>
            </a:r>
            <a:r>
              <a:rPr lang="en-US" altLang="zh-CN" sz="1500">
                <a:latin typeface="Times New Roman" panose="02020603050405020304" pitchFamily="18" charset="0"/>
              </a:rPr>
              <a:t>BSD</a:t>
            </a:r>
            <a:r>
              <a:rPr lang="zh-CN" altLang="en-US" sz="1500">
                <a:latin typeface="Times New Roman" panose="02020603050405020304" pitchFamily="18" charset="0"/>
              </a:rPr>
              <a:t>，用于</a:t>
            </a:r>
            <a:r>
              <a:rPr lang="en-US" altLang="zh-CN" sz="1500">
                <a:latin typeface="Times New Roman" panose="02020603050405020304" pitchFamily="18" charset="0"/>
              </a:rPr>
              <a:t>Mac OS X</a:t>
            </a:r>
            <a:r>
              <a:rPr lang="zh-CN" altLang="en-US" sz="1500">
                <a:latin typeface="Times New Roman" panose="02020603050405020304" pitchFamily="18" charset="0"/>
              </a:rPr>
              <a:t> 和</a:t>
            </a:r>
            <a:r>
              <a:rPr lang="en-US" altLang="zh-CN" sz="1500">
                <a:latin typeface="Times New Roman" panose="02020603050405020304" pitchFamily="18" charset="0"/>
              </a:rPr>
              <a:t>iOS</a:t>
            </a:r>
            <a:r>
              <a:rPr lang="zh-CN" altLang="en-US" sz="1500">
                <a:latin typeface="Times New Roman" panose="02020603050405020304"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767F846-2065-45F0-A63E-C4E9B207AC20}"/>
              </a:ext>
            </a:extLst>
          </p:cNvPr>
          <p:cNvSpPr>
            <a:spLocks noGrp="1" noChangeArrowheads="1"/>
          </p:cNvSpPr>
          <p:nvPr>
            <p:ph type="title"/>
          </p:nvPr>
        </p:nvSpPr>
        <p:spPr/>
        <p:txBody>
          <a:bodyPr/>
          <a:lstStyle/>
          <a:p>
            <a:r>
              <a:rPr lang="zh-CN" altLang="en-US" sz="4000"/>
              <a:t>不同内核类型操作系统的结构比较</a:t>
            </a:r>
          </a:p>
        </p:txBody>
      </p:sp>
      <p:sp>
        <p:nvSpPr>
          <p:cNvPr id="39939" name="Text Box 6">
            <a:extLst>
              <a:ext uri="{FF2B5EF4-FFF2-40B4-BE49-F238E27FC236}">
                <a16:creationId xmlns:a16="http://schemas.microsoft.com/office/drawing/2014/main" id="{5416469D-2D3E-40DE-A1B7-1129281ED8BD}"/>
              </a:ext>
            </a:extLst>
          </p:cNvPr>
          <p:cNvSpPr txBox="1">
            <a:spLocks noChangeArrowheads="1"/>
          </p:cNvSpPr>
          <p:nvPr/>
        </p:nvSpPr>
        <p:spPr bwMode="auto">
          <a:xfrm>
            <a:off x="539750" y="5013325"/>
            <a:ext cx="60690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en-US" altLang="zh-CN" sz="1500"/>
              <a:t>IPC = InterProcess Communication</a:t>
            </a:r>
            <a:r>
              <a:rPr lang="zh-CN" altLang="en-US" sz="1500"/>
              <a:t>，进程间通信</a:t>
            </a:r>
          </a:p>
          <a:p>
            <a:pPr eaLnBrk="1" hangingPunct="1"/>
            <a:r>
              <a:rPr lang="en-US" altLang="zh-CN" sz="1500"/>
              <a:t>VFS = Virtual File System</a:t>
            </a:r>
            <a:r>
              <a:rPr lang="zh-CN" altLang="en-US" sz="1500"/>
              <a:t>，虚拟文件系统</a:t>
            </a:r>
            <a:endParaRPr lang="en-US" altLang="zh-CN" sz="1500"/>
          </a:p>
        </p:txBody>
      </p:sp>
      <p:pic>
        <p:nvPicPr>
          <p:cNvPr id="39940" name="Picture 7">
            <a:extLst>
              <a:ext uri="{FF2B5EF4-FFF2-40B4-BE49-F238E27FC236}">
                <a16:creationId xmlns:a16="http://schemas.microsoft.com/office/drawing/2014/main" id="{412A9CF9-F103-476F-8DCF-F79C5110E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9875"/>
            <a:ext cx="91440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9AF16C63-86C1-4D74-B738-F178BFBF7E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7667EDE5-4229-432B-9695-14AB7404AF07}" type="slidenum">
              <a:rPr lang="zh-CN" altLang="en-US" sz="1600"/>
              <a:pPr eaLnBrk="1" hangingPunct="1"/>
              <a:t>39</a:t>
            </a:fld>
            <a:endParaRPr lang="en-US" altLang="zh-CN" sz="1600"/>
          </a:p>
        </p:txBody>
      </p:sp>
      <p:sp>
        <p:nvSpPr>
          <p:cNvPr id="40963" name="Rectangle 2">
            <a:extLst>
              <a:ext uri="{FF2B5EF4-FFF2-40B4-BE49-F238E27FC236}">
                <a16:creationId xmlns:a16="http://schemas.microsoft.com/office/drawing/2014/main" id="{7E8C9E15-F446-4987-9A57-6795D453BBE2}"/>
              </a:ext>
            </a:extLst>
          </p:cNvPr>
          <p:cNvSpPr>
            <a:spLocks noGrp="1" noChangeArrowheads="1"/>
          </p:cNvSpPr>
          <p:nvPr>
            <p:ph type="title"/>
          </p:nvPr>
        </p:nvSpPr>
        <p:spPr>
          <a:xfrm>
            <a:off x="0" y="0"/>
            <a:ext cx="8229600" cy="609600"/>
          </a:xfrm>
        </p:spPr>
        <p:txBody>
          <a:bodyPr/>
          <a:lstStyle/>
          <a:p>
            <a:pPr eaLnBrk="1" hangingPunct="1"/>
            <a:r>
              <a:rPr lang="zh-CN" altLang="en-US" b="1"/>
              <a:t>   </a:t>
            </a:r>
            <a:r>
              <a:rPr lang="zh-CN" altLang="en-US"/>
              <a:t>多线程(</a:t>
            </a:r>
            <a:r>
              <a:rPr lang="en-US" altLang="zh-CN"/>
              <a:t>multithreading)</a:t>
            </a:r>
            <a:endParaRPr lang="zh-CN" altLang="en-US"/>
          </a:p>
        </p:txBody>
      </p:sp>
      <p:sp>
        <p:nvSpPr>
          <p:cNvPr id="40964" name="Rectangle 3">
            <a:extLst>
              <a:ext uri="{FF2B5EF4-FFF2-40B4-BE49-F238E27FC236}">
                <a16:creationId xmlns:a16="http://schemas.microsoft.com/office/drawing/2014/main" id="{010B6ED6-315D-4297-A96C-EB1882F9AF4C}"/>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sz="2800" b="1">
                <a:latin typeface="Times New Roman" panose="02020603050405020304" pitchFamily="18" charset="0"/>
              </a:rPr>
              <a:t>线程(</a:t>
            </a:r>
            <a:r>
              <a:rPr lang="en-US" altLang="zh-CN" sz="2800" b="1">
                <a:latin typeface="Times New Roman" panose="02020603050405020304" pitchFamily="18" charset="0"/>
              </a:rPr>
              <a:t>thread)</a:t>
            </a:r>
            <a:endParaRPr lang="zh-CN" altLang="en-US" sz="2800" b="1">
              <a:latin typeface="Times New Roman" panose="02020603050405020304" pitchFamily="18" charset="0"/>
            </a:endParaRPr>
          </a:p>
          <a:p>
            <a:pPr lvl="1" eaLnBrk="1" hangingPunct="1">
              <a:lnSpc>
                <a:spcPct val="110000"/>
              </a:lnSpc>
            </a:pPr>
            <a:r>
              <a:rPr lang="zh-CN" altLang="en-US" sz="2400">
                <a:latin typeface="Times New Roman" panose="02020603050405020304" pitchFamily="18" charset="0"/>
              </a:rPr>
              <a:t>分派</a:t>
            </a:r>
            <a:r>
              <a:rPr lang="en-US" altLang="zh-CN" sz="2400">
                <a:latin typeface="Times New Roman" panose="02020603050405020304" pitchFamily="18" charset="0"/>
              </a:rPr>
              <a:t>CPU</a:t>
            </a:r>
            <a:r>
              <a:rPr lang="zh-CN" altLang="en-US" sz="2400">
                <a:latin typeface="Times New Roman" panose="02020603050405020304" pitchFamily="18" charset="0"/>
              </a:rPr>
              <a:t>的最小工作单位</a:t>
            </a:r>
          </a:p>
          <a:p>
            <a:pPr eaLnBrk="1" hangingPunct="1">
              <a:lnSpc>
                <a:spcPct val="110000"/>
              </a:lnSpc>
            </a:pPr>
            <a:r>
              <a:rPr lang="zh-CN" altLang="en-US" sz="2800" b="1">
                <a:latin typeface="Times New Roman" panose="02020603050405020304" pitchFamily="18" charset="0"/>
              </a:rPr>
              <a:t>进程</a:t>
            </a:r>
          </a:p>
          <a:p>
            <a:pPr lvl="1" eaLnBrk="1" hangingPunct="1">
              <a:lnSpc>
                <a:spcPct val="110000"/>
              </a:lnSpc>
            </a:pPr>
            <a:r>
              <a:rPr lang="zh-CN" altLang="en-US" sz="2400">
                <a:latin typeface="Times New Roman" panose="02020603050405020304" pitchFamily="18" charset="0"/>
              </a:rPr>
              <a:t>分派系统资源(</a:t>
            </a:r>
            <a:r>
              <a:rPr lang="en-US" altLang="zh-CN" sz="2400">
                <a:latin typeface="Times New Roman" panose="02020603050405020304" pitchFamily="18" charset="0"/>
              </a:rPr>
              <a:t>CPU</a:t>
            </a:r>
            <a:r>
              <a:rPr lang="zh-CN" altLang="en-US" sz="2400">
                <a:latin typeface="Times New Roman" panose="02020603050405020304" pitchFamily="18" charset="0"/>
              </a:rPr>
              <a:t>除外)的最小单位</a:t>
            </a:r>
          </a:p>
          <a:p>
            <a:pPr lvl="1" eaLnBrk="1" hangingPunct="1">
              <a:lnSpc>
                <a:spcPct val="110000"/>
              </a:lnSpc>
            </a:pPr>
            <a:r>
              <a:rPr lang="zh-CN" altLang="en-US" sz="2400">
                <a:latin typeface="Times New Roman" panose="02020603050405020304" pitchFamily="18" charset="0"/>
              </a:rPr>
              <a:t>由一个或多个线程实现其功能</a:t>
            </a:r>
          </a:p>
          <a:p>
            <a:pPr eaLnBrk="1" hangingPunct="1">
              <a:lnSpc>
                <a:spcPct val="110000"/>
              </a:lnSpc>
            </a:pPr>
            <a:r>
              <a:rPr lang="zh-CN" altLang="en-US" sz="2800" b="1">
                <a:latin typeface="Times New Roman" panose="02020603050405020304" pitchFamily="18" charset="0"/>
              </a:rPr>
              <a:t>多线程技术</a:t>
            </a:r>
          </a:p>
          <a:p>
            <a:pPr lvl="1" eaLnBrk="1" hangingPunct="1">
              <a:lnSpc>
                <a:spcPct val="110000"/>
              </a:lnSpc>
            </a:pPr>
            <a:r>
              <a:rPr lang="zh-CN" altLang="en-US" sz="2400">
                <a:latin typeface="Times New Roman" panose="02020603050405020304" pitchFamily="18" charset="0"/>
              </a:rPr>
              <a:t>把执行一个应用程序的进程划分为可以同时运行的多个线程</a:t>
            </a:r>
          </a:p>
          <a:p>
            <a:pPr lvl="1" eaLnBrk="1" hangingPunct="1">
              <a:lnSpc>
                <a:spcPct val="110000"/>
              </a:lnSpc>
            </a:pPr>
            <a:r>
              <a:rPr lang="zh-CN" altLang="en-US" sz="2400">
                <a:latin typeface="Times New Roman" panose="02020603050405020304" pitchFamily="18" charset="0"/>
              </a:rPr>
              <a:t>适用于执行许多本质上独立、不需要串行处理的任务的应用程序</a:t>
            </a:r>
          </a:p>
          <a:p>
            <a:pPr lvl="1" eaLnBrk="1" hangingPunct="1">
              <a:lnSpc>
                <a:spcPct val="110000"/>
              </a:lnSpc>
            </a:pPr>
            <a:r>
              <a:rPr lang="zh-CN" altLang="en-US" sz="2400">
                <a:latin typeface="Times New Roman" panose="02020603050405020304" pitchFamily="18" charset="0"/>
              </a:rPr>
              <a:t>常用于基于</a:t>
            </a:r>
            <a:r>
              <a:rPr lang="en-US" altLang="zh-CN" sz="2400">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S</a:t>
            </a:r>
            <a:r>
              <a:rPr lang="zh-CN" altLang="en-US" sz="2400">
                <a:latin typeface="Times New Roman" panose="02020603050405020304" pitchFamily="18" charset="0"/>
              </a:rPr>
              <a:t>模式的服务器，如</a:t>
            </a:r>
            <a:r>
              <a:rPr lang="en-US" altLang="zh-CN" sz="2400">
                <a:latin typeface="Times New Roman" panose="02020603050405020304" pitchFamily="18" charset="0"/>
              </a:rPr>
              <a:t>Web</a:t>
            </a:r>
            <a:r>
              <a:rPr lang="zh-CN" altLang="en-US" sz="2400">
                <a:latin typeface="Times New Roman" panose="02020603050405020304" pitchFamily="18" charset="0"/>
              </a:rPr>
              <a:t>服务器、网络数据库服务器等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D0B6EF-0E22-46EE-B875-AC51EF5464FF}"/>
              </a:ext>
            </a:extLst>
          </p:cNvPr>
          <p:cNvSpPr>
            <a:spLocks noGrp="1" noChangeArrowheads="1"/>
          </p:cNvSpPr>
          <p:nvPr>
            <p:ph type="title"/>
          </p:nvPr>
        </p:nvSpPr>
        <p:spPr/>
        <p:txBody>
          <a:bodyPr/>
          <a:lstStyle/>
          <a:p>
            <a:r>
              <a:rPr lang="en-US" altLang="zh-CN" sz="4000"/>
              <a:t>OS</a:t>
            </a:r>
            <a:r>
              <a:rPr lang="zh-CN" altLang="en-US" sz="4000"/>
              <a:t>主要研究课题间的相互关系</a:t>
            </a:r>
          </a:p>
        </p:txBody>
      </p:sp>
      <p:pic>
        <p:nvPicPr>
          <p:cNvPr id="5123" name="Picture 4">
            <a:extLst>
              <a:ext uri="{FF2B5EF4-FFF2-40B4-BE49-F238E27FC236}">
                <a16:creationId xmlns:a16="http://schemas.microsoft.com/office/drawing/2014/main" id="{07CB4DE5-4EC4-438A-989C-A8D7945C2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536575"/>
            <a:ext cx="7777162" cy="584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9972D683-8485-4B0D-A8AA-B8FFA028B8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93D9A2A9-7D41-4B47-AAB2-F380BB2E18F6}" type="slidenum">
              <a:rPr lang="zh-CN" altLang="en-US" sz="1600"/>
              <a:pPr eaLnBrk="1" hangingPunct="1"/>
              <a:t>40</a:t>
            </a:fld>
            <a:endParaRPr lang="en-US" altLang="zh-CN" sz="1600"/>
          </a:p>
        </p:txBody>
      </p:sp>
      <p:sp>
        <p:nvSpPr>
          <p:cNvPr id="41987" name="Rectangle 2">
            <a:extLst>
              <a:ext uri="{FF2B5EF4-FFF2-40B4-BE49-F238E27FC236}">
                <a16:creationId xmlns:a16="http://schemas.microsoft.com/office/drawing/2014/main" id="{FCC181AA-4EF1-46F8-A8D8-A924B5250548}"/>
              </a:ext>
            </a:extLst>
          </p:cNvPr>
          <p:cNvSpPr>
            <a:spLocks noGrp="1" noChangeArrowheads="1"/>
          </p:cNvSpPr>
          <p:nvPr>
            <p:ph type="title"/>
          </p:nvPr>
        </p:nvSpPr>
        <p:spPr>
          <a:xfrm>
            <a:off x="0" y="0"/>
            <a:ext cx="8229600" cy="609600"/>
          </a:xfrm>
        </p:spPr>
        <p:txBody>
          <a:bodyPr/>
          <a:lstStyle/>
          <a:p>
            <a:pPr eaLnBrk="1" hangingPunct="1"/>
            <a:r>
              <a:rPr lang="zh-CN" altLang="en-US" sz="3600"/>
              <a:t>对称多处理</a:t>
            </a:r>
            <a:r>
              <a:rPr lang="en-US" altLang="zh-CN" sz="3600"/>
              <a:t>——</a:t>
            </a:r>
            <a:r>
              <a:rPr lang="zh-CN" altLang="en-US" sz="3600"/>
              <a:t>已在</a:t>
            </a:r>
            <a:r>
              <a:rPr lang="en-US" altLang="zh-CN" sz="3600"/>
              <a:t>1.8</a:t>
            </a:r>
            <a:r>
              <a:rPr lang="zh-CN" altLang="en-US" sz="3600"/>
              <a:t>中介绍过</a:t>
            </a:r>
          </a:p>
        </p:txBody>
      </p:sp>
      <p:sp>
        <p:nvSpPr>
          <p:cNvPr id="41988" name="Rectangle 3">
            <a:extLst>
              <a:ext uri="{FF2B5EF4-FFF2-40B4-BE49-F238E27FC236}">
                <a16:creationId xmlns:a16="http://schemas.microsoft.com/office/drawing/2014/main" id="{B3973381-F74C-406B-8703-FBC577F90E67}"/>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sz="2400" b="1">
                <a:latin typeface="Times New Roman" panose="02020603050405020304" pitchFamily="18" charset="0"/>
              </a:rPr>
              <a:t>对称多处理(</a:t>
            </a:r>
            <a:r>
              <a:rPr lang="en-US" altLang="en-US" sz="2400" b="1">
                <a:latin typeface="Times New Roman" panose="02020603050405020304" pitchFamily="18" charset="0"/>
              </a:rPr>
              <a:t>SMP</a:t>
            </a:r>
            <a:r>
              <a:rPr lang="en-US" altLang="zh-CN" sz="2400" b="1">
                <a:latin typeface="Times New Roman" panose="02020603050405020304" pitchFamily="18" charset="0"/>
              </a:rPr>
              <a:t> = Symmetric MultiProcessing)</a:t>
            </a:r>
            <a:endParaRPr lang="zh-CN" altLang="en-US" sz="2400" b="1">
              <a:latin typeface="Times New Roman" panose="02020603050405020304" pitchFamily="18" charset="0"/>
            </a:endParaRPr>
          </a:p>
          <a:p>
            <a:pPr lvl="1" eaLnBrk="1" hangingPunct="1">
              <a:lnSpc>
                <a:spcPct val="110000"/>
              </a:lnSpc>
            </a:pPr>
            <a:r>
              <a:rPr lang="zh-CN" altLang="en-US" sz="2000">
                <a:latin typeface="Times New Roman" panose="02020603050405020304" pitchFamily="18" charset="0"/>
              </a:rPr>
              <a:t>一个计算机</a:t>
            </a:r>
          </a:p>
          <a:p>
            <a:pPr lvl="1" eaLnBrk="1" hangingPunct="1">
              <a:lnSpc>
                <a:spcPct val="110000"/>
              </a:lnSpc>
            </a:pPr>
            <a:r>
              <a:rPr lang="zh-CN" altLang="en-US" sz="2000">
                <a:latin typeface="Times New Roman" panose="02020603050405020304" pitchFamily="18" charset="0"/>
              </a:rPr>
              <a:t>有多个</a:t>
            </a:r>
            <a:r>
              <a:rPr lang="en-US" altLang="zh-CN" sz="2000">
                <a:latin typeface="Times New Roman" panose="02020603050405020304" pitchFamily="18" charset="0"/>
              </a:rPr>
              <a:t>CPU</a:t>
            </a:r>
          </a:p>
          <a:p>
            <a:pPr lvl="1" eaLnBrk="1" hangingPunct="1">
              <a:lnSpc>
                <a:spcPct val="110000"/>
              </a:lnSpc>
            </a:pPr>
            <a:r>
              <a:rPr lang="zh-CN" altLang="en-US" sz="2000">
                <a:latin typeface="Times New Roman" panose="02020603050405020304" pitchFamily="18" charset="0"/>
              </a:rPr>
              <a:t>共享同一个主存和</a:t>
            </a:r>
            <a:r>
              <a:rPr lang="en-US" altLang="zh-CN" sz="2000">
                <a:latin typeface="Times New Roman" panose="02020603050405020304" pitchFamily="18" charset="0"/>
              </a:rPr>
              <a:t>I/O</a:t>
            </a:r>
            <a:r>
              <a:rPr lang="zh-CN" altLang="en-US" sz="2000">
                <a:latin typeface="Times New Roman" panose="02020603050405020304" pitchFamily="18" charset="0"/>
              </a:rPr>
              <a:t>设备</a:t>
            </a:r>
          </a:p>
          <a:p>
            <a:pPr lvl="1" eaLnBrk="1" hangingPunct="1">
              <a:lnSpc>
                <a:spcPct val="110000"/>
              </a:lnSpc>
            </a:pPr>
            <a:r>
              <a:rPr lang="zh-CN" altLang="en-US" sz="2000">
                <a:latin typeface="Times New Roman" panose="02020603050405020304" pitchFamily="18" charset="0"/>
              </a:rPr>
              <a:t>所有</a:t>
            </a:r>
            <a:r>
              <a:rPr lang="en-US" altLang="zh-CN" sz="2000">
                <a:latin typeface="Times New Roman" panose="02020603050405020304" pitchFamily="18" charset="0"/>
              </a:rPr>
              <a:t>CPU</a:t>
            </a:r>
            <a:r>
              <a:rPr lang="zh-CN" altLang="en-US" sz="2000">
                <a:latin typeface="Times New Roman" panose="02020603050405020304" pitchFamily="18" charset="0"/>
              </a:rPr>
              <a:t>都可以执行相同的功能</a:t>
            </a:r>
          </a:p>
          <a:p>
            <a:pPr eaLnBrk="1" hangingPunct="1">
              <a:lnSpc>
                <a:spcPct val="110000"/>
              </a:lnSpc>
            </a:pPr>
            <a:r>
              <a:rPr lang="zh-CN" altLang="en-US" sz="2400" b="1">
                <a:latin typeface="Times New Roman" panose="02020603050405020304" pitchFamily="18" charset="0"/>
              </a:rPr>
              <a:t>对称多处理的操作系统</a:t>
            </a:r>
          </a:p>
          <a:p>
            <a:pPr lvl="1" eaLnBrk="1" hangingPunct="1">
              <a:lnSpc>
                <a:spcPct val="110000"/>
              </a:lnSpc>
            </a:pPr>
            <a:r>
              <a:rPr lang="zh-CN" altLang="en-US" sz="2000">
                <a:latin typeface="Times New Roman" panose="02020603050405020304" pitchFamily="18" charset="0"/>
              </a:rPr>
              <a:t>可以调度进程或线程到任一个</a:t>
            </a:r>
            <a:r>
              <a:rPr lang="en-US" altLang="zh-CN" sz="2000">
                <a:latin typeface="Times New Roman" panose="02020603050405020304" pitchFamily="18" charset="0"/>
              </a:rPr>
              <a:t>CPU</a:t>
            </a:r>
          </a:p>
          <a:p>
            <a:pPr eaLnBrk="1" hangingPunct="1">
              <a:lnSpc>
                <a:spcPct val="110000"/>
              </a:lnSpc>
            </a:pPr>
            <a:r>
              <a:rPr lang="zh-CN" altLang="en-US" sz="2400" b="1">
                <a:latin typeface="Times New Roman" panose="02020603050405020304" pitchFamily="18" charset="0"/>
              </a:rPr>
              <a:t>对称多处理的优势</a:t>
            </a:r>
          </a:p>
          <a:p>
            <a:pPr lvl="1" eaLnBrk="1" hangingPunct="1">
              <a:lnSpc>
                <a:spcPct val="110000"/>
              </a:lnSpc>
            </a:pPr>
            <a:r>
              <a:rPr lang="zh-CN" altLang="en-US" sz="2000">
                <a:latin typeface="Times New Roman" panose="02020603050405020304" pitchFamily="18" charset="0"/>
              </a:rPr>
              <a:t>性能</a:t>
            </a:r>
          </a:p>
          <a:p>
            <a:pPr lvl="1" eaLnBrk="1" hangingPunct="1">
              <a:lnSpc>
                <a:spcPct val="110000"/>
              </a:lnSpc>
            </a:pPr>
            <a:r>
              <a:rPr lang="zh-CN" altLang="en-US" sz="2000">
                <a:latin typeface="Times New Roman" panose="02020603050405020304" pitchFamily="18" charset="0"/>
              </a:rPr>
              <a:t>可靠性</a:t>
            </a:r>
          </a:p>
          <a:p>
            <a:pPr lvl="1" eaLnBrk="1" hangingPunct="1">
              <a:lnSpc>
                <a:spcPct val="110000"/>
              </a:lnSpc>
            </a:pPr>
            <a:r>
              <a:rPr lang="zh-CN" altLang="en-US" sz="2000">
                <a:latin typeface="Times New Roman" panose="02020603050405020304" pitchFamily="18" charset="0"/>
              </a:rPr>
              <a:t>增量扩展</a:t>
            </a:r>
          </a:p>
          <a:p>
            <a:pPr lvl="1" eaLnBrk="1" hangingPunct="1">
              <a:lnSpc>
                <a:spcPct val="110000"/>
              </a:lnSpc>
            </a:pPr>
            <a:r>
              <a:rPr lang="zh-CN" altLang="en-US" sz="2000">
                <a:latin typeface="Times New Roman" panose="02020603050405020304" pitchFamily="18" charset="0"/>
              </a:rPr>
              <a:t>可扩展性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7AC4418D-F087-4176-A16E-033D58B873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ECBD3A6F-D0B0-40EF-ADC5-E825F842F23A}" type="slidenum">
              <a:rPr lang="zh-CN" altLang="en-US" sz="1600"/>
              <a:pPr eaLnBrk="1" hangingPunct="1"/>
              <a:t>41</a:t>
            </a:fld>
            <a:endParaRPr lang="en-US" altLang="zh-CN" sz="1600"/>
          </a:p>
        </p:txBody>
      </p:sp>
      <p:sp>
        <p:nvSpPr>
          <p:cNvPr id="43011" name="Rectangle 2">
            <a:extLst>
              <a:ext uri="{FF2B5EF4-FFF2-40B4-BE49-F238E27FC236}">
                <a16:creationId xmlns:a16="http://schemas.microsoft.com/office/drawing/2014/main" id="{95C26CBF-2A7E-4BA0-A6D0-5068655C0D87}"/>
              </a:ext>
            </a:extLst>
          </p:cNvPr>
          <p:cNvSpPr>
            <a:spLocks noGrp="1" noChangeArrowheads="1"/>
          </p:cNvSpPr>
          <p:nvPr>
            <p:ph type="title"/>
          </p:nvPr>
        </p:nvSpPr>
        <p:spPr>
          <a:xfrm>
            <a:off x="0" y="0"/>
            <a:ext cx="8229600" cy="609600"/>
          </a:xfrm>
        </p:spPr>
        <p:txBody>
          <a:bodyPr/>
          <a:lstStyle/>
          <a:p>
            <a:pPr eaLnBrk="1" hangingPunct="1"/>
            <a:r>
              <a:rPr lang="zh-CN" altLang="en-US" sz="4000"/>
              <a:t>分布式与面向对象设计</a:t>
            </a:r>
          </a:p>
        </p:txBody>
      </p:sp>
      <p:sp>
        <p:nvSpPr>
          <p:cNvPr id="43012" name="Rectangle 3">
            <a:extLst>
              <a:ext uri="{FF2B5EF4-FFF2-40B4-BE49-F238E27FC236}">
                <a16:creationId xmlns:a16="http://schemas.microsoft.com/office/drawing/2014/main" id="{9E5597FA-57F2-4A68-AB50-6D9EBA046692}"/>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b="1">
                <a:latin typeface="Times New Roman" panose="02020603050405020304" pitchFamily="18" charset="0"/>
              </a:rPr>
              <a:t>分布式操作系统(</a:t>
            </a:r>
            <a:r>
              <a:rPr lang="en-US" altLang="en-US" b="1">
                <a:latin typeface="Times New Roman" panose="02020603050405020304" pitchFamily="18" charset="0"/>
              </a:rPr>
              <a:t>distributed operating</a:t>
            </a:r>
            <a:r>
              <a:rPr lang="en-US" altLang="zh-CN" b="1">
                <a:latin typeface="Times New Roman" panose="02020603050405020304" pitchFamily="18" charset="0"/>
              </a:rPr>
              <a:t> </a:t>
            </a:r>
            <a:r>
              <a:rPr lang="en-US" altLang="en-US" b="1">
                <a:latin typeface="Times New Roman" panose="02020603050405020304" pitchFamily="18" charset="0"/>
              </a:rPr>
              <a:t>system</a:t>
            </a:r>
            <a:r>
              <a:rPr lang="en-US" altLang="zh-CN" b="1">
                <a:latin typeface="Times New Roman" panose="02020603050405020304" pitchFamily="18" charset="0"/>
              </a:rPr>
              <a:t>)</a:t>
            </a:r>
            <a:endParaRPr lang="zh-CN" altLang="en-US" b="1">
              <a:latin typeface="Times New Roman" panose="02020603050405020304" pitchFamily="18" charset="0"/>
            </a:endParaRPr>
          </a:p>
          <a:p>
            <a:pPr lvl="1" eaLnBrk="1" hangingPunct="1">
              <a:lnSpc>
                <a:spcPct val="110000"/>
              </a:lnSpc>
            </a:pPr>
            <a:r>
              <a:rPr lang="zh-CN" altLang="en-US">
                <a:latin typeface="Times New Roman" panose="02020603050405020304" pitchFamily="18" charset="0"/>
              </a:rPr>
              <a:t>分布式硬件环境（多个计算机，如机群）</a:t>
            </a:r>
            <a:endParaRPr lang="en-US" altLang="zh-CN">
              <a:latin typeface="Times New Roman" panose="02020603050405020304" pitchFamily="18" charset="0"/>
            </a:endParaRPr>
          </a:p>
          <a:p>
            <a:pPr lvl="1" eaLnBrk="1" hangingPunct="1">
              <a:lnSpc>
                <a:spcPct val="110000"/>
              </a:lnSpc>
            </a:pPr>
            <a:r>
              <a:rPr lang="zh-CN" altLang="en-US">
                <a:latin typeface="Times New Roman" panose="02020603050405020304" pitchFamily="18" charset="0"/>
              </a:rPr>
              <a:t>提供统一的资源管理（单一主</a:t>
            </a:r>
            <a:r>
              <a:rPr lang="en-US" altLang="zh-CN">
                <a:latin typeface="Times New Roman" panose="02020603050405020304" pitchFamily="18" charset="0"/>
              </a:rPr>
              <a:t>/</a:t>
            </a:r>
            <a:r>
              <a:rPr lang="zh-CN" altLang="en-US">
                <a:latin typeface="Times New Roman" panose="02020603050405020304" pitchFamily="18" charset="0"/>
              </a:rPr>
              <a:t>辅存空间、一致访问方法）</a:t>
            </a:r>
          </a:p>
          <a:p>
            <a:pPr lvl="1" eaLnBrk="1" hangingPunct="1">
              <a:lnSpc>
                <a:spcPct val="110000"/>
              </a:lnSpc>
            </a:pPr>
            <a:r>
              <a:rPr lang="zh-CN" altLang="en-US">
                <a:latin typeface="Times New Roman" panose="02020603050405020304" pitchFamily="18" charset="0"/>
              </a:rPr>
              <a:t>例：分布式文件系统</a:t>
            </a:r>
          </a:p>
          <a:p>
            <a:pPr eaLnBrk="1" hangingPunct="1">
              <a:lnSpc>
                <a:spcPct val="110000"/>
              </a:lnSpc>
            </a:pPr>
            <a:r>
              <a:rPr lang="zh-CN" altLang="en-US" b="1">
                <a:latin typeface="Times New Roman" panose="02020603050405020304" pitchFamily="18" charset="0"/>
              </a:rPr>
              <a:t>面向对象设计</a:t>
            </a:r>
          </a:p>
          <a:p>
            <a:pPr lvl="1" eaLnBrk="1" hangingPunct="1">
              <a:lnSpc>
                <a:spcPct val="110000"/>
              </a:lnSpc>
            </a:pPr>
            <a:r>
              <a:rPr lang="zh-CN" altLang="en-US">
                <a:latin typeface="Times New Roman" panose="02020603050405020304" pitchFamily="18" charset="0"/>
              </a:rPr>
              <a:t>现代操作系统设计的一个主要方法</a:t>
            </a:r>
          </a:p>
          <a:p>
            <a:pPr lvl="1" eaLnBrk="1" hangingPunct="1">
              <a:lnSpc>
                <a:spcPct val="110000"/>
              </a:lnSpc>
            </a:pPr>
            <a:r>
              <a:rPr lang="zh-CN" altLang="en-US">
                <a:latin typeface="Times New Roman" panose="02020603050405020304" pitchFamily="18" charset="0"/>
              </a:rPr>
              <a:t>为小内核系统提供模块扩展性</a:t>
            </a:r>
          </a:p>
          <a:p>
            <a:pPr lvl="1" eaLnBrk="1" hangingPunct="1">
              <a:lnSpc>
                <a:spcPct val="110000"/>
              </a:lnSpc>
            </a:pPr>
            <a:r>
              <a:rPr lang="zh-CN" altLang="en-US">
                <a:latin typeface="Times New Roman" panose="02020603050405020304" pitchFamily="18" charset="0"/>
              </a:rPr>
              <a:t>方便分布式工具和分布式</a:t>
            </a:r>
            <a:r>
              <a:rPr lang="en-US" altLang="zh-CN">
                <a:latin typeface="Times New Roman" panose="02020603050405020304" pitchFamily="18" charset="0"/>
              </a:rPr>
              <a:t>OS</a:t>
            </a:r>
            <a:r>
              <a:rPr lang="zh-CN" altLang="en-US">
                <a:latin typeface="Times New Roman" panose="02020603050405020304" pitchFamily="18" charset="0"/>
              </a:rPr>
              <a:t>的开发</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DF97472-0E51-4333-8791-095040C565E7}"/>
              </a:ext>
            </a:extLst>
          </p:cNvPr>
          <p:cNvSpPr>
            <a:spLocks noGrp="1" noChangeArrowheads="1"/>
          </p:cNvSpPr>
          <p:nvPr>
            <p:ph type="title"/>
          </p:nvPr>
        </p:nvSpPr>
        <p:spPr/>
        <p:txBody>
          <a:bodyPr/>
          <a:lstStyle/>
          <a:p>
            <a:r>
              <a:rPr lang="en-US" altLang="zh-CN" sz="4000"/>
              <a:t>2.5 </a:t>
            </a:r>
            <a:r>
              <a:rPr lang="zh-CN" altLang="en-US" sz="4000"/>
              <a:t>虚拟机</a:t>
            </a:r>
          </a:p>
        </p:txBody>
      </p:sp>
      <p:sp>
        <p:nvSpPr>
          <p:cNvPr id="44035" name="Rectangle 3">
            <a:extLst>
              <a:ext uri="{FF2B5EF4-FFF2-40B4-BE49-F238E27FC236}">
                <a16:creationId xmlns:a16="http://schemas.microsoft.com/office/drawing/2014/main" id="{9308BC6A-6F77-47D0-9846-737C9F9B7D19}"/>
              </a:ext>
            </a:extLst>
          </p:cNvPr>
          <p:cNvSpPr>
            <a:spLocks noGrp="1" noChangeArrowheads="1"/>
          </p:cNvSpPr>
          <p:nvPr>
            <p:ph type="body" idx="1"/>
          </p:nvPr>
        </p:nvSpPr>
        <p:spPr/>
        <p:txBody>
          <a:bodyPr/>
          <a:lstStyle/>
          <a:p>
            <a:r>
              <a:rPr lang="zh-CN" altLang="en-US"/>
              <a:t>这部分内容是教材第</a:t>
            </a:r>
            <a:r>
              <a:rPr lang="en-US" altLang="zh-CN"/>
              <a:t>7</a:t>
            </a:r>
            <a:r>
              <a:rPr lang="zh-CN" altLang="en-US"/>
              <a:t>版中新增加的</a:t>
            </a:r>
          </a:p>
          <a:p>
            <a:r>
              <a:rPr lang="zh-CN" altLang="en-US"/>
              <a:t>虚拟机与虚拟化</a:t>
            </a:r>
          </a:p>
          <a:p>
            <a:pPr lvl="1"/>
            <a:r>
              <a:rPr lang="zh-CN" altLang="en-US"/>
              <a:t>传统上，每个计算机每次只能运行一个操作系统</a:t>
            </a:r>
          </a:p>
          <a:p>
            <a:pPr lvl="1"/>
            <a:r>
              <a:rPr lang="zh-CN" altLang="en-US"/>
              <a:t>虚拟化（</a:t>
            </a:r>
            <a:r>
              <a:rPr lang="zh-CN" altLang="zh-CN"/>
              <a:t>virtualization</a:t>
            </a:r>
            <a:r>
              <a:rPr lang="zh-CN" altLang="en-US"/>
              <a:t>）技术使一个计算机可以同时运行多个操作系统或一个操作系统的多个会话（</a:t>
            </a:r>
            <a:r>
              <a:rPr lang="en-US" altLang="zh-CN"/>
              <a:t>session</a:t>
            </a:r>
            <a:r>
              <a:rPr lang="zh-CN" altLang="en-US"/>
              <a:t>）</a:t>
            </a:r>
          </a:p>
          <a:p>
            <a:pPr lvl="1"/>
            <a:r>
              <a:rPr lang="zh-CN" altLang="en-US"/>
              <a:t>宿主（</a:t>
            </a:r>
            <a:r>
              <a:rPr lang="en-US" altLang="zh-CN"/>
              <a:t>host</a:t>
            </a:r>
            <a:r>
              <a:rPr lang="zh-CN" altLang="en-US"/>
              <a:t>）操作系统可支持多个</a:t>
            </a:r>
            <a:r>
              <a:rPr lang="en-US" altLang="zh-CN"/>
              <a:t>VM</a:t>
            </a:r>
            <a:r>
              <a:rPr lang="zh-CN" altLang="en-US"/>
              <a:t>（</a:t>
            </a:r>
            <a:r>
              <a:rPr lang="en-US" altLang="zh-CN"/>
              <a:t>Virtual Machine</a:t>
            </a:r>
            <a:r>
              <a:rPr lang="zh-CN" altLang="en-US"/>
              <a:t>，虚拟机），每个</a:t>
            </a:r>
            <a:r>
              <a:rPr lang="en-US" altLang="zh-CN"/>
              <a:t>VM</a:t>
            </a:r>
            <a:r>
              <a:rPr lang="zh-CN" altLang="en-US"/>
              <a:t>具有特定操作系统的特征，有些</a:t>
            </a:r>
            <a:r>
              <a:rPr lang="en-US" altLang="zh-CN"/>
              <a:t>VM</a:t>
            </a:r>
            <a:r>
              <a:rPr lang="zh-CN" altLang="en-US"/>
              <a:t>还可具有特定硬件平台的特征</a:t>
            </a:r>
          </a:p>
          <a:p>
            <a:pPr lvl="1"/>
            <a:r>
              <a:rPr lang="en-US" altLang="zh-CN"/>
              <a:t>VM</a:t>
            </a:r>
            <a:r>
              <a:rPr lang="zh-CN" altLang="en-US"/>
              <a:t>方法已经成为商业和个人处理遗留应用程序和优化硬件使用的通用途径</a:t>
            </a:r>
            <a:r>
              <a:rPr lang="en-US" altLang="zh-CN"/>
              <a:t>——</a:t>
            </a:r>
            <a:r>
              <a:rPr lang="zh-CN" altLang="en-US"/>
              <a:t>在单一的计算机上运行最大数目的各种应用程序</a:t>
            </a:r>
          </a:p>
          <a:p>
            <a:pPr lvl="1"/>
            <a:r>
              <a:rPr lang="zh-CN" altLang="en-US"/>
              <a:t>常用的</a:t>
            </a:r>
            <a:r>
              <a:rPr lang="en-US" altLang="zh-CN"/>
              <a:t>VM</a:t>
            </a:r>
            <a:r>
              <a:rPr lang="zh-CN" altLang="en-US"/>
              <a:t>有</a:t>
            </a:r>
            <a:r>
              <a:rPr lang="en-US" altLang="zh-CN"/>
              <a:t>VMware</a:t>
            </a:r>
            <a:r>
              <a:rPr lang="zh-CN" altLang="en-US"/>
              <a:t>、</a:t>
            </a:r>
            <a:r>
              <a:rPr lang="en-US" altLang="zh-CN"/>
              <a:t>Virtual PC</a:t>
            </a:r>
            <a:r>
              <a:rPr lang="zh-CN" altLang="en-US"/>
              <a:t>、</a:t>
            </a:r>
            <a:r>
              <a:rPr lang="en-US" altLang="zh-CN"/>
              <a:t>JVM</a:t>
            </a:r>
            <a:r>
              <a:rPr lang="zh-CN" altLang="en-US"/>
              <a:t>、</a:t>
            </a:r>
            <a:r>
              <a:rPr lang="en-US" altLang="zh-CN"/>
              <a:t>Dalvik VM</a:t>
            </a:r>
            <a:r>
              <a:rPr lang="zh-CN" altLang="en-US"/>
              <a:t>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5CE6B46-2B5D-4C4E-B91F-5ADF33D05547}"/>
              </a:ext>
            </a:extLst>
          </p:cNvPr>
          <p:cNvSpPr>
            <a:spLocks noGrp="1" noChangeArrowheads="1"/>
          </p:cNvSpPr>
          <p:nvPr>
            <p:ph type="title"/>
          </p:nvPr>
        </p:nvSpPr>
        <p:spPr/>
        <p:txBody>
          <a:bodyPr/>
          <a:lstStyle/>
          <a:p>
            <a:r>
              <a:rPr lang="en-US" altLang="zh-CN" sz="4000"/>
              <a:t>VM</a:t>
            </a:r>
            <a:r>
              <a:rPr lang="zh-CN" altLang="en-US" sz="4000"/>
              <a:t>的典型架构</a:t>
            </a:r>
          </a:p>
        </p:txBody>
      </p:sp>
      <p:pic>
        <p:nvPicPr>
          <p:cNvPr id="45059" name="Picture 4">
            <a:extLst>
              <a:ext uri="{FF2B5EF4-FFF2-40B4-BE49-F238E27FC236}">
                <a16:creationId xmlns:a16="http://schemas.microsoft.com/office/drawing/2014/main" id="{A036F721-14A2-42E8-B45A-DBCD61C7D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113" y="1408113"/>
            <a:ext cx="4779962" cy="46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6">
            <a:extLst>
              <a:ext uri="{FF2B5EF4-FFF2-40B4-BE49-F238E27FC236}">
                <a16:creationId xmlns:a16="http://schemas.microsoft.com/office/drawing/2014/main" id="{F0086B5F-3C05-4B6E-9B4F-1C9A735A3337}"/>
              </a:ext>
            </a:extLst>
          </p:cNvPr>
          <p:cNvSpPr>
            <a:spLocks noGrp="1" noChangeArrowheads="1"/>
          </p:cNvSpPr>
          <p:nvPr>
            <p:ph type="body" idx="1"/>
          </p:nvPr>
        </p:nvSpPr>
        <p:spPr>
          <a:xfrm>
            <a:off x="0" y="685800"/>
            <a:ext cx="4500563" cy="5562600"/>
          </a:xfrm>
          <a:noFill/>
        </p:spPr>
        <p:txBody>
          <a:bodyPr/>
          <a:lstStyle/>
          <a:p>
            <a:pPr>
              <a:lnSpc>
                <a:spcPct val="90000"/>
              </a:lnSpc>
            </a:pPr>
            <a:r>
              <a:rPr lang="en-US" altLang="zh-CN" sz="2100"/>
              <a:t>VMM</a:t>
            </a:r>
            <a:r>
              <a:rPr lang="zh-CN" altLang="en-US" sz="2100"/>
              <a:t>（</a:t>
            </a:r>
            <a:r>
              <a:rPr lang="en-US" altLang="zh-CN" sz="2100"/>
              <a:t>Virtual Machine Monitor</a:t>
            </a:r>
            <a:r>
              <a:rPr lang="zh-CN" altLang="en-US" sz="2100"/>
              <a:t>，虚拟机监视程序）也叫</a:t>
            </a:r>
            <a:r>
              <a:rPr lang="en-US" altLang="zh-CN" sz="2100"/>
              <a:t>hypervisor</a:t>
            </a:r>
            <a:r>
              <a:rPr lang="zh-CN" altLang="en-US" sz="2100"/>
              <a:t>（</a:t>
            </a:r>
            <a:r>
              <a:rPr lang="en-US" altLang="en-US" sz="2100"/>
              <a:t>超级监视</a:t>
            </a:r>
            <a:r>
              <a:rPr lang="zh-CN" altLang="en-US" sz="2100"/>
              <a:t>程序</a:t>
            </a:r>
            <a:r>
              <a:rPr lang="en-US" altLang="zh-CN" sz="2100"/>
              <a:t>/</a:t>
            </a:r>
            <a:r>
              <a:rPr lang="en-US" altLang="en-US" sz="2100"/>
              <a:t>管理程序</a:t>
            </a:r>
            <a:r>
              <a:rPr lang="zh-CN" altLang="en-US" sz="2100"/>
              <a:t>）运行在宿主操作系统之上</a:t>
            </a:r>
          </a:p>
          <a:p>
            <a:pPr>
              <a:lnSpc>
                <a:spcPct val="90000"/>
              </a:lnSpc>
            </a:pPr>
            <a:r>
              <a:rPr lang="en-US" altLang="zh-CN" sz="2100"/>
              <a:t>VMM</a:t>
            </a:r>
            <a:r>
              <a:rPr lang="zh-CN" altLang="en-US" sz="2100"/>
              <a:t>支持虚拟机，模拟硬件设备</a:t>
            </a:r>
          </a:p>
          <a:p>
            <a:pPr>
              <a:lnSpc>
                <a:spcPct val="90000"/>
              </a:lnSpc>
            </a:pPr>
            <a:r>
              <a:rPr lang="zh-CN" altLang="en-US" sz="2100"/>
              <a:t>每个虚拟机运行各自的操作系统</a:t>
            </a:r>
          </a:p>
          <a:p>
            <a:pPr>
              <a:lnSpc>
                <a:spcPct val="90000"/>
              </a:lnSpc>
            </a:pPr>
            <a:r>
              <a:rPr lang="en-US" altLang="zh-CN" sz="2100"/>
              <a:t>VMM</a:t>
            </a:r>
            <a:r>
              <a:rPr lang="zh-CN" altLang="en-US" sz="2100"/>
              <a:t>处理各个操作系统与处理器、存储介质、网络之间的通信</a:t>
            </a:r>
          </a:p>
          <a:p>
            <a:pPr>
              <a:lnSpc>
                <a:spcPct val="90000"/>
              </a:lnSpc>
            </a:pPr>
            <a:r>
              <a:rPr lang="zh-CN" altLang="en-US" sz="2100"/>
              <a:t>为了执行程序，</a:t>
            </a:r>
            <a:r>
              <a:rPr lang="en-US" altLang="zh-CN" sz="2100"/>
              <a:t>VMM</a:t>
            </a:r>
            <a:r>
              <a:rPr lang="zh-CN" altLang="en-US" sz="2100"/>
              <a:t>将处理器的控制权交给</a:t>
            </a:r>
            <a:r>
              <a:rPr lang="en-US" altLang="zh-CN" sz="2100"/>
              <a:t>VM</a:t>
            </a:r>
            <a:r>
              <a:rPr lang="zh-CN" altLang="en-US" sz="2100"/>
              <a:t>中的虚拟操作系统</a:t>
            </a:r>
          </a:p>
          <a:p>
            <a:pPr>
              <a:lnSpc>
                <a:spcPct val="90000"/>
              </a:lnSpc>
            </a:pPr>
            <a:r>
              <a:rPr lang="zh-CN" altLang="en-US" sz="2100"/>
              <a:t>大多数虚拟机使用虚拟网络连接来相互通信</a:t>
            </a:r>
          </a:p>
          <a:p>
            <a:pPr>
              <a:lnSpc>
                <a:spcPct val="90000"/>
              </a:lnSpc>
            </a:pPr>
            <a:r>
              <a:rPr lang="zh-CN" altLang="en-US" sz="2100"/>
              <a:t>该方法成功的关键是</a:t>
            </a:r>
            <a:r>
              <a:rPr lang="en-US" altLang="zh-CN" sz="2100"/>
              <a:t>VMM</a:t>
            </a:r>
            <a:r>
              <a:rPr lang="zh-CN" altLang="en-US" sz="2100"/>
              <a:t>提供了软件环境与底层硬件与宿主操作系统之间的中间层，它是可编程的、对其上的软件是透明的、且可有效地利用其下的硬件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2A7BA70-9900-470E-99F7-C82EAFF03DFE}"/>
              </a:ext>
            </a:extLst>
          </p:cNvPr>
          <p:cNvSpPr>
            <a:spLocks noGrp="1" noChangeArrowheads="1"/>
          </p:cNvSpPr>
          <p:nvPr>
            <p:ph type="title"/>
          </p:nvPr>
        </p:nvSpPr>
        <p:spPr/>
        <p:txBody>
          <a:bodyPr/>
          <a:lstStyle/>
          <a:p>
            <a:r>
              <a:rPr lang="zh-CN" altLang="en-US" sz="4000"/>
              <a:t>进程与系统虚拟机</a:t>
            </a:r>
          </a:p>
        </p:txBody>
      </p:sp>
      <p:sp>
        <p:nvSpPr>
          <p:cNvPr id="46083" name="Rectangle 3">
            <a:extLst>
              <a:ext uri="{FF2B5EF4-FFF2-40B4-BE49-F238E27FC236}">
                <a16:creationId xmlns:a16="http://schemas.microsoft.com/office/drawing/2014/main" id="{6737B31F-1718-4F32-A784-282E932C977A}"/>
              </a:ext>
            </a:extLst>
          </p:cNvPr>
          <p:cNvSpPr>
            <a:spLocks noGrp="1" noChangeArrowheads="1"/>
          </p:cNvSpPr>
          <p:nvPr>
            <p:ph type="body" idx="1"/>
          </p:nvPr>
        </p:nvSpPr>
        <p:spPr>
          <a:xfrm>
            <a:off x="34925" y="836613"/>
            <a:ext cx="4897438" cy="5040312"/>
          </a:xfrm>
        </p:spPr>
        <p:txBody>
          <a:bodyPr/>
          <a:lstStyle/>
          <a:p>
            <a:pPr>
              <a:lnSpc>
                <a:spcPct val="80000"/>
              </a:lnSpc>
            </a:pPr>
            <a:r>
              <a:rPr lang="zh-CN" altLang="en-US" sz="2200"/>
              <a:t>进程虚拟机</a:t>
            </a:r>
          </a:p>
          <a:p>
            <a:pPr lvl="1">
              <a:lnSpc>
                <a:spcPct val="80000"/>
              </a:lnSpc>
            </a:pPr>
            <a:r>
              <a:rPr lang="zh-CN" altLang="en-US" sz="1700"/>
              <a:t>本质上，进程虚拟机提供</a:t>
            </a:r>
            <a:r>
              <a:rPr lang="en-US" altLang="zh-CN" sz="1700"/>
              <a:t>ABI</a:t>
            </a:r>
            <a:r>
              <a:rPr lang="zh-CN" altLang="en-US" sz="1700"/>
              <a:t>（应用程序二进制接口）给应用程序进程，将一平台的</a:t>
            </a:r>
            <a:r>
              <a:rPr lang="en-US" altLang="zh-CN" sz="1700"/>
              <a:t>ISA</a:t>
            </a:r>
            <a:r>
              <a:rPr lang="zh-CN" altLang="en-US" sz="1700"/>
              <a:t>（</a:t>
            </a:r>
            <a:r>
              <a:rPr lang="zh-CN" altLang="en-US" sz="1500"/>
              <a:t>指令集体系结构</a:t>
            </a:r>
            <a:r>
              <a:rPr lang="zh-CN" altLang="en-US" sz="1700"/>
              <a:t>）指令集转换成另一个平台的</a:t>
            </a:r>
          </a:p>
          <a:p>
            <a:pPr lvl="1">
              <a:lnSpc>
                <a:spcPct val="80000"/>
              </a:lnSpc>
            </a:pPr>
            <a:r>
              <a:rPr lang="zh-CN" altLang="en-US" sz="1700"/>
              <a:t>进程虚拟机是单一进程的虚拟平台，随进程的创建而创建、随进程的终止而终止</a:t>
            </a:r>
          </a:p>
          <a:p>
            <a:pPr lvl="1">
              <a:lnSpc>
                <a:spcPct val="80000"/>
              </a:lnSpc>
            </a:pPr>
            <a:r>
              <a:rPr lang="zh-CN" altLang="en-US" sz="1700"/>
              <a:t>进程虚拟机通常作为整体</a:t>
            </a:r>
            <a:r>
              <a:rPr lang="en-US" altLang="zh-CN" sz="1700"/>
              <a:t>HLL</a:t>
            </a:r>
            <a:r>
              <a:rPr lang="zh-CN" altLang="en-US" sz="1700"/>
              <a:t>（</a:t>
            </a:r>
            <a:r>
              <a:rPr lang="en-US" altLang="zh-CN" sz="1700"/>
              <a:t>High-Level Language</a:t>
            </a:r>
            <a:r>
              <a:rPr lang="zh-CN" altLang="en-US" sz="1700"/>
              <a:t>，高级语言）应用环境的一部分来实现</a:t>
            </a:r>
          </a:p>
          <a:p>
            <a:pPr lvl="1">
              <a:lnSpc>
                <a:spcPct val="80000"/>
              </a:lnSpc>
            </a:pPr>
            <a:r>
              <a:rPr lang="zh-CN" altLang="en-US" sz="1700"/>
              <a:t>进程虚拟机中没有自己的虚拟</a:t>
            </a:r>
            <a:r>
              <a:rPr lang="en-US" altLang="zh-CN" sz="1700"/>
              <a:t>OS</a:t>
            </a:r>
            <a:r>
              <a:rPr lang="zh-CN" altLang="en-US" sz="1700"/>
              <a:t>，虚拟软件使用的是宿主操作系统提供的服务</a:t>
            </a:r>
          </a:p>
          <a:p>
            <a:pPr lvl="1">
              <a:lnSpc>
                <a:spcPct val="80000"/>
              </a:lnSpc>
            </a:pPr>
            <a:r>
              <a:rPr lang="zh-CN" altLang="en-US" sz="1700"/>
              <a:t>三个广泛使用的进程虚拟机例子：</a:t>
            </a:r>
            <a:r>
              <a:rPr lang="en-US" altLang="zh-CN" sz="1700"/>
              <a:t>Java</a:t>
            </a:r>
            <a:r>
              <a:rPr lang="zh-CN" altLang="en-US" sz="1700"/>
              <a:t>的</a:t>
            </a:r>
            <a:r>
              <a:rPr lang="en-US" altLang="zh-CN" sz="1700"/>
              <a:t>JVM</a:t>
            </a:r>
            <a:r>
              <a:rPr lang="zh-CN" altLang="en-US" sz="1700"/>
              <a:t>、</a:t>
            </a:r>
            <a:r>
              <a:rPr lang="en-US" altLang="zh-CN" sz="1700"/>
              <a:t>Andriod</a:t>
            </a:r>
            <a:r>
              <a:rPr lang="zh-CN" altLang="en-US" sz="1700"/>
              <a:t>中的</a:t>
            </a:r>
            <a:r>
              <a:rPr lang="en-US" altLang="zh-CN" sz="1700"/>
              <a:t>Dalvik VM</a:t>
            </a:r>
            <a:r>
              <a:rPr lang="zh-CN" altLang="en-US" sz="1700"/>
              <a:t>和微软</a:t>
            </a:r>
            <a:r>
              <a:rPr lang="en-US" altLang="zh-CN" sz="1700"/>
              <a:t>.NET</a:t>
            </a:r>
            <a:r>
              <a:rPr lang="zh-CN" altLang="en-US" sz="1700"/>
              <a:t>框架中的</a:t>
            </a:r>
            <a:r>
              <a:rPr lang="en-US" altLang="zh-CN" sz="1700"/>
              <a:t>VES</a:t>
            </a:r>
            <a:r>
              <a:rPr lang="zh-CN" altLang="en-US" sz="1800"/>
              <a:t>（</a:t>
            </a:r>
            <a:r>
              <a:rPr lang="en-US" altLang="zh-CN" sz="1700"/>
              <a:t>Virtual Execution System</a:t>
            </a:r>
            <a:r>
              <a:rPr lang="zh-CN" altLang="en-US" sz="1800"/>
              <a:t>，虚拟执行系统）</a:t>
            </a:r>
            <a:endParaRPr lang="zh-CN" altLang="en-US" sz="1700"/>
          </a:p>
          <a:p>
            <a:pPr>
              <a:lnSpc>
                <a:spcPct val="80000"/>
              </a:lnSpc>
            </a:pPr>
            <a:r>
              <a:rPr lang="zh-CN" altLang="en-US" sz="2200"/>
              <a:t>系统虚拟机</a:t>
            </a:r>
          </a:p>
          <a:p>
            <a:pPr lvl="1">
              <a:lnSpc>
                <a:spcPct val="80000"/>
              </a:lnSpc>
            </a:pPr>
            <a:r>
              <a:rPr lang="zh-CN" altLang="en-US" sz="1700"/>
              <a:t>系统虚拟机的虚拟软件</a:t>
            </a:r>
            <a:r>
              <a:rPr lang="en-US" altLang="zh-CN" sz="1700"/>
              <a:t>VMM</a:t>
            </a:r>
            <a:r>
              <a:rPr lang="zh-CN" altLang="en-US" sz="1700"/>
              <a:t>模拟硬件，将一平台使用的</a:t>
            </a:r>
            <a:r>
              <a:rPr lang="en-US" altLang="zh-CN" sz="1700"/>
              <a:t>ISA</a:t>
            </a:r>
            <a:r>
              <a:rPr lang="zh-CN" altLang="en-US" sz="1700"/>
              <a:t>转换成另一个平台的</a:t>
            </a:r>
          </a:p>
          <a:p>
            <a:pPr lvl="1">
              <a:lnSpc>
                <a:spcPct val="80000"/>
              </a:lnSpc>
            </a:pPr>
            <a:r>
              <a:rPr lang="zh-CN" altLang="en-US" sz="1700"/>
              <a:t>系统虚拟机有自己的</a:t>
            </a:r>
            <a:r>
              <a:rPr lang="en-US" altLang="zh-CN" sz="1700"/>
              <a:t>OS</a:t>
            </a:r>
            <a:r>
              <a:rPr lang="zh-CN" altLang="en-US" sz="1700"/>
              <a:t>，虚拟软件是寄宿（</a:t>
            </a:r>
            <a:r>
              <a:rPr lang="en-US" altLang="zh-CN" sz="1700"/>
              <a:t>guest</a:t>
            </a:r>
            <a:r>
              <a:rPr lang="zh-CN" altLang="en-US" sz="1700"/>
              <a:t>）操作系统的宿主</a:t>
            </a:r>
            <a:endParaRPr lang="en-US" altLang="zh-CN" sz="1700"/>
          </a:p>
        </p:txBody>
      </p:sp>
      <p:pic>
        <p:nvPicPr>
          <p:cNvPr id="46084" name="Picture 4">
            <a:extLst>
              <a:ext uri="{FF2B5EF4-FFF2-40B4-BE49-F238E27FC236}">
                <a16:creationId xmlns:a16="http://schemas.microsoft.com/office/drawing/2014/main" id="{2050A1BD-1E27-41F5-8FD2-1C5FDF33C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476250"/>
            <a:ext cx="4230688"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C10E7EB-479F-4D52-B465-9DB46E918F76}"/>
              </a:ext>
            </a:extLst>
          </p:cNvPr>
          <p:cNvSpPr>
            <a:spLocks noGrp="1" noChangeArrowheads="1"/>
          </p:cNvSpPr>
          <p:nvPr>
            <p:ph type="title"/>
          </p:nvPr>
        </p:nvSpPr>
        <p:spPr/>
        <p:txBody>
          <a:bodyPr/>
          <a:lstStyle/>
          <a:p>
            <a:r>
              <a:rPr lang="en-US" altLang="zh-CN" sz="4000"/>
              <a:t>2.6 </a:t>
            </a:r>
            <a:r>
              <a:rPr lang="zh-CN" altLang="en-US" sz="4000"/>
              <a:t>针对多处理器和多核的</a:t>
            </a:r>
            <a:r>
              <a:rPr lang="en-US" altLang="zh-CN" sz="4000"/>
              <a:t>OS</a:t>
            </a:r>
            <a:r>
              <a:rPr lang="zh-CN" altLang="en-US" sz="4000"/>
              <a:t>设计考虑</a:t>
            </a:r>
          </a:p>
        </p:txBody>
      </p:sp>
      <p:sp>
        <p:nvSpPr>
          <p:cNvPr id="47107" name="Rectangle 3">
            <a:extLst>
              <a:ext uri="{FF2B5EF4-FFF2-40B4-BE49-F238E27FC236}">
                <a16:creationId xmlns:a16="http://schemas.microsoft.com/office/drawing/2014/main" id="{0EF3B3ED-B8D2-4018-BB17-FAE0C093A565}"/>
              </a:ext>
            </a:extLst>
          </p:cNvPr>
          <p:cNvSpPr>
            <a:spLocks noGrp="1" noChangeArrowheads="1"/>
          </p:cNvSpPr>
          <p:nvPr>
            <p:ph type="body" idx="1"/>
          </p:nvPr>
        </p:nvSpPr>
        <p:spPr/>
        <p:txBody>
          <a:bodyPr/>
          <a:lstStyle/>
          <a:p>
            <a:pPr>
              <a:lnSpc>
                <a:spcPct val="90000"/>
              </a:lnSpc>
            </a:pPr>
            <a:r>
              <a:rPr lang="zh-CN" altLang="en-US" sz="2200"/>
              <a:t>这部分内容也是教材第</a:t>
            </a:r>
            <a:r>
              <a:rPr lang="en-US" altLang="zh-CN" sz="2200"/>
              <a:t>7</a:t>
            </a:r>
            <a:r>
              <a:rPr lang="zh-CN" altLang="en-US" sz="2200"/>
              <a:t>版中新增加的</a:t>
            </a:r>
          </a:p>
          <a:p>
            <a:pPr>
              <a:lnSpc>
                <a:spcPct val="90000"/>
              </a:lnSpc>
            </a:pPr>
            <a:r>
              <a:rPr lang="en-US" altLang="zh-CN" sz="2200"/>
              <a:t>SMP</a:t>
            </a:r>
            <a:r>
              <a:rPr lang="zh-CN" altLang="en-US" sz="2200"/>
              <a:t>的</a:t>
            </a:r>
            <a:r>
              <a:rPr lang="en-US" altLang="zh-CN" sz="2200"/>
              <a:t>OS</a:t>
            </a:r>
            <a:r>
              <a:rPr lang="zh-CN" altLang="en-US" sz="2200"/>
              <a:t>考虑</a:t>
            </a:r>
          </a:p>
          <a:p>
            <a:pPr lvl="1">
              <a:lnSpc>
                <a:spcPct val="90000"/>
              </a:lnSpc>
            </a:pPr>
            <a:r>
              <a:rPr lang="en-US" altLang="zh-CN" sz="2000"/>
              <a:t>SMP</a:t>
            </a:r>
            <a:r>
              <a:rPr lang="zh-CN" altLang="en-US" sz="2000"/>
              <a:t>系统中的内核可在任一个处理器上执行</a:t>
            </a:r>
          </a:p>
          <a:p>
            <a:pPr lvl="1">
              <a:lnSpc>
                <a:spcPct val="90000"/>
              </a:lnSpc>
            </a:pPr>
            <a:r>
              <a:rPr lang="zh-CN" altLang="en-US" sz="2000"/>
              <a:t>一般每个处理器都从可用进程或线程池中进行自我调度</a:t>
            </a:r>
          </a:p>
          <a:p>
            <a:pPr lvl="1">
              <a:lnSpc>
                <a:spcPct val="90000"/>
              </a:lnSpc>
            </a:pPr>
            <a:r>
              <a:rPr lang="en-US" altLang="zh-CN" sz="2000"/>
              <a:t>SMP</a:t>
            </a:r>
            <a:r>
              <a:rPr lang="zh-CN" altLang="en-US" sz="2000"/>
              <a:t>使操作系统复杂化，必须处理同时在执行的</a:t>
            </a:r>
            <a:r>
              <a:rPr lang="en-US" altLang="zh-CN" sz="2000"/>
              <a:t>OS</a:t>
            </a:r>
            <a:r>
              <a:rPr lang="zh-CN" altLang="en-US" sz="2000"/>
              <a:t>多个部分的资源共享与配套操作</a:t>
            </a:r>
          </a:p>
          <a:p>
            <a:pPr lvl="1">
              <a:lnSpc>
                <a:spcPct val="90000"/>
              </a:lnSpc>
            </a:pPr>
            <a:r>
              <a:rPr lang="zh-CN" altLang="en-US" sz="2000"/>
              <a:t>关键设计问题：同时并发的进程或线程、调度、同步、内存管理、可靠性与容错度</a:t>
            </a:r>
          </a:p>
          <a:p>
            <a:pPr>
              <a:lnSpc>
                <a:spcPct val="90000"/>
              </a:lnSpc>
            </a:pPr>
            <a:r>
              <a:rPr lang="zh-CN" altLang="en-US" sz="2200"/>
              <a:t>多核的</a:t>
            </a:r>
            <a:r>
              <a:rPr lang="en-US" altLang="zh-CN" sz="2200"/>
              <a:t>OS</a:t>
            </a:r>
            <a:r>
              <a:rPr lang="zh-CN" altLang="en-US" sz="2200"/>
              <a:t>考虑</a:t>
            </a:r>
          </a:p>
          <a:p>
            <a:pPr lvl="1">
              <a:lnSpc>
                <a:spcPct val="90000"/>
              </a:lnSpc>
            </a:pPr>
            <a:r>
              <a:rPr lang="zh-CN" altLang="en-US" sz="2000"/>
              <a:t>包括</a:t>
            </a:r>
            <a:r>
              <a:rPr lang="en-US" altLang="zh-CN" sz="2000"/>
              <a:t>SMP</a:t>
            </a:r>
            <a:r>
              <a:rPr lang="zh-CN" altLang="en-US" sz="2000"/>
              <a:t>考虑的所有问题</a:t>
            </a:r>
          </a:p>
          <a:p>
            <a:pPr lvl="1">
              <a:lnSpc>
                <a:spcPct val="90000"/>
              </a:lnSpc>
            </a:pPr>
            <a:r>
              <a:rPr lang="zh-CN" altLang="en-US" sz="2000"/>
              <a:t>多核出现的新问题：潜在的并行规模</a:t>
            </a:r>
            <a:r>
              <a:rPr lang="en-US" altLang="zh-CN" sz="2000"/>
              <a:t>——</a:t>
            </a:r>
            <a:r>
              <a:rPr lang="zh-CN" altLang="en-US" sz="2000"/>
              <a:t>单一芯片上的核数、共享与专用高速缓存的容量都在不断增加，我们现在已进入众核（</a:t>
            </a:r>
            <a:r>
              <a:rPr lang="en-US" altLang="zh-CN" sz="2000"/>
              <a:t>many-core</a:t>
            </a:r>
            <a:r>
              <a:rPr lang="zh-CN" altLang="en-US" sz="2000"/>
              <a:t>）时代</a:t>
            </a:r>
          </a:p>
          <a:p>
            <a:pPr lvl="1">
              <a:lnSpc>
                <a:spcPct val="90000"/>
              </a:lnSpc>
            </a:pPr>
            <a:r>
              <a:rPr lang="zh-CN" altLang="en-US" sz="2000"/>
              <a:t>众核的多核系统的设计挑战</a:t>
            </a:r>
            <a:r>
              <a:rPr lang="en-US" altLang="zh-CN" sz="2000"/>
              <a:t>——</a:t>
            </a:r>
            <a:r>
              <a:rPr lang="zh-CN" altLang="en-US" sz="2000"/>
              <a:t>高效利用多核处理能力、聪明地有效管理丰富的片上（</a:t>
            </a:r>
            <a:r>
              <a:rPr lang="en-US" altLang="zh-CN" sz="2000"/>
              <a:t>on-chip</a:t>
            </a:r>
            <a:r>
              <a:rPr lang="zh-CN" altLang="en-US" sz="2000"/>
              <a:t>）资源</a:t>
            </a:r>
          </a:p>
          <a:p>
            <a:pPr lvl="1">
              <a:lnSpc>
                <a:spcPct val="90000"/>
              </a:lnSpc>
            </a:pPr>
            <a:r>
              <a:rPr lang="zh-CN" altLang="en-US" sz="2000"/>
              <a:t>应用程序内的并行</a:t>
            </a:r>
            <a:r>
              <a:rPr lang="en-US" altLang="zh-CN" sz="2000"/>
              <a:t>——</a:t>
            </a:r>
            <a:r>
              <a:rPr lang="zh-CN" altLang="en-US" sz="2000"/>
              <a:t>将应用程序细分成多个可并行执行的任务，用多进程或多线程来执行</a:t>
            </a:r>
          </a:p>
          <a:p>
            <a:pPr lvl="1">
              <a:lnSpc>
                <a:spcPct val="90000"/>
              </a:lnSpc>
            </a:pPr>
            <a:r>
              <a:rPr lang="zh-CN" altLang="en-US" sz="2000"/>
              <a:t>虚拟机途径</a:t>
            </a:r>
            <a:r>
              <a:rPr lang="en-US" altLang="zh-CN" sz="2000"/>
              <a:t>——</a:t>
            </a:r>
            <a:r>
              <a:rPr lang="zh-CN" altLang="en-US" sz="2000"/>
              <a:t>用多个虚拟机在各别的核上运行多个应用程序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84A06255-5544-493E-9821-ACC7662F5B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AD49F426-6B6E-40A8-8E65-82E3270CBBEB}" type="slidenum">
              <a:rPr lang="zh-CN" altLang="en-US" sz="1600"/>
              <a:pPr eaLnBrk="1" hangingPunct="1"/>
              <a:t>46</a:t>
            </a:fld>
            <a:endParaRPr lang="en-US" altLang="zh-CN" sz="1600"/>
          </a:p>
        </p:txBody>
      </p:sp>
      <p:sp>
        <p:nvSpPr>
          <p:cNvPr id="48131" name="Rectangle 2">
            <a:extLst>
              <a:ext uri="{FF2B5EF4-FFF2-40B4-BE49-F238E27FC236}">
                <a16:creationId xmlns:a16="http://schemas.microsoft.com/office/drawing/2014/main" id="{CCED98DD-0724-4C3A-9992-5C927049A4DD}"/>
              </a:ext>
            </a:extLst>
          </p:cNvPr>
          <p:cNvSpPr>
            <a:spLocks noGrp="1" noChangeArrowheads="1"/>
          </p:cNvSpPr>
          <p:nvPr>
            <p:ph type="title"/>
          </p:nvPr>
        </p:nvSpPr>
        <p:spPr>
          <a:xfrm>
            <a:off x="0" y="0"/>
            <a:ext cx="6870700" cy="609600"/>
          </a:xfrm>
        </p:spPr>
        <p:txBody>
          <a:bodyPr/>
          <a:lstStyle/>
          <a:p>
            <a:pPr eaLnBrk="1" hangingPunct="1"/>
            <a:r>
              <a:rPr lang="en-US" altLang="zh-CN" sz="4000"/>
              <a:t>2.7</a:t>
            </a:r>
            <a:r>
              <a:rPr lang="en-US" altLang="zh-CN" sz="4000">
                <a:solidFill>
                  <a:srgbClr val="FFB800"/>
                </a:solidFill>
              </a:rPr>
              <a:t> </a:t>
            </a:r>
            <a:r>
              <a:rPr lang="en-US" altLang="zh-CN" sz="4000"/>
              <a:t>Microsoft Windows</a:t>
            </a:r>
            <a:r>
              <a:rPr lang="zh-CN" altLang="en-US" sz="4000"/>
              <a:t>概述</a:t>
            </a:r>
          </a:p>
        </p:txBody>
      </p:sp>
      <p:sp>
        <p:nvSpPr>
          <p:cNvPr id="48132" name="Rectangle 3">
            <a:extLst>
              <a:ext uri="{FF2B5EF4-FFF2-40B4-BE49-F238E27FC236}">
                <a16:creationId xmlns:a16="http://schemas.microsoft.com/office/drawing/2014/main" id="{44DC4AB8-A95A-4DCF-9F6A-977C94847EC7}"/>
              </a:ext>
            </a:extLst>
          </p:cNvPr>
          <p:cNvSpPr>
            <a:spLocks noGrp="1" noChangeArrowheads="1"/>
          </p:cNvSpPr>
          <p:nvPr>
            <p:ph type="body" idx="1"/>
          </p:nvPr>
        </p:nvSpPr>
        <p:spPr>
          <a:xfrm>
            <a:off x="0" y="763588"/>
            <a:ext cx="9144000" cy="5408612"/>
          </a:xfrm>
        </p:spPr>
        <p:txBody>
          <a:bodyPr/>
          <a:lstStyle/>
          <a:p>
            <a:pPr eaLnBrk="1" hangingPunct="1">
              <a:lnSpc>
                <a:spcPct val="110000"/>
              </a:lnSpc>
              <a:buFont typeface="Wingdings" panose="05000000000000000000" pitchFamily="2" charset="2"/>
              <a:buNone/>
            </a:pPr>
            <a:r>
              <a:rPr lang="en-US" altLang="zh-CN" sz="2200" b="1">
                <a:solidFill>
                  <a:srgbClr val="0A3A90"/>
                </a:solidFill>
                <a:latin typeface="Times New Roman" panose="02020603050405020304" pitchFamily="18" charset="0"/>
              </a:rPr>
              <a:t>2.7.1 </a:t>
            </a:r>
            <a:r>
              <a:rPr lang="zh-CN" altLang="en-US" sz="2200" b="1">
                <a:solidFill>
                  <a:srgbClr val="0A3A90"/>
                </a:solidFill>
                <a:latin typeface="Times New Roman" panose="02020603050405020304" pitchFamily="18" charset="0"/>
              </a:rPr>
              <a:t>历史</a:t>
            </a:r>
          </a:p>
          <a:p>
            <a:pPr eaLnBrk="1" hangingPunct="1">
              <a:lnSpc>
                <a:spcPct val="110000"/>
              </a:lnSpc>
            </a:pPr>
            <a:r>
              <a:rPr lang="en-US" altLang="zh-CN" sz="1900">
                <a:latin typeface="Times New Roman" panose="02020603050405020304" pitchFamily="18" charset="0"/>
              </a:rPr>
              <a:t>MS-DOS</a:t>
            </a:r>
            <a:r>
              <a:rPr lang="zh-CN" altLang="en-US" sz="1900">
                <a:latin typeface="Times New Roman" panose="02020603050405020304" pitchFamily="18" charset="0"/>
              </a:rPr>
              <a:t>（</a:t>
            </a:r>
            <a:r>
              <a:rPr lang="en-US" altLang="zh-CN" sz="1900">
                <a:latin typeface="Times New Roman" panose="02020603050405020304" pitchFamily="18" charset="0"/>
              </a:rPr>
              <a:t>Disk Operating System</a:t>
            </a:r>
            <a:r>
              <a:rPr lang="zh-CN" altLang="en-US" sz="1900">
                <a:latin typeface="Times New Roman" panose="02020603050405020304" pitchFamily="18" charset="0"/>
              </a:rPr>
              <a:t>，磁盘操作系统）的发展历史</a:t>
            </a:r>
          </a:p>
          <a:p>
            <a:pPr lvl="1" eaLnBrk="1" hangingPunct="1">
              <a:lnSpc>
                <a:spcPct val="110000"/>
              </a:lnSpc>
            </a:pPr>
            <a:r>
              <a:rPr lang="en-US" altLang="zh-CN" sz="1500">
                <a:latin typeface="Times New Roman" panose="02020603050405020304" pitchFamily="18" charset="0"/>
              </a:rPr>
              <a:t>1980</a:t>
            </a:r>
            <a:r>
              <a:rPr lang="zh-CN" altLang="en-US" sz="1500">
                <a:latin typeface="Times New Roman" panose="02020603050405020304" pitchFamily="18" charset="0"/>
              </a:rPr>
              <a:t>年</a:t>
            </a:r>
            <a:r>
              <a:rPr lang="en-US" altLang="zh-CN" sz="1500">
                <a:latin typeface="Times New Roman" panose="02020603050405020304" pitchFamily="18" charset="0"/>
              </a:rPr>
              <a:t>7</a:t>
            </a:r>
            <a:r>
              <a:rPr lang="zh-CN" altLang="en-US" sz="1500">
                <a:latin typeface="Times New Roman" panose="02020603050405020304" pitchFamily="18" charset="0"/>
              </a:rPr>
              <a:t>月，美国西雅图电脑产品（</a:t>
            </a:r>
            <a:r>
              <a:rPr lang="en-US" altLang="zh-CN" sz="1500">
                <a:latin typeface="Times New Roman" panose="02020603050405020304" pitchFamily="18" charset="0"/>
              </a:rPr>
              <a:t>Seattle Computer Products</a:t>
            </a:r>
            <a:r>
              <a:rPr lang="zh-CN" altLang="en-US" sz="1500">
                <a:latin typeface="Times New Roman" panose="02020603050405020304" pitchFamily="18" charset="0"/>
              </a:rPr>
              <a:t>）公司</a:t>
            </a:r>
            <a:r>
              <a:rPr lang="en-US" altLang="zh-CN" sz="1500">
                <a:latin typeface="Times New Roman" panose="02020603050405020304" pitchFamily="18" charset="0"/>
              </a:rPr>
              <a:t>24</a:t>
            </a:r>
            <a:r>
              <a:rPr lang="zh-CN" altLang="en-US" sz="1500">
                <a:latin typeface="Times New Roman" panose="02020603050405020304" pitchFamily="18" charset="0"/>
              </a:rPr>
              <a:t>岁的程序员蒂姆</a:t>
            </a:r>
            <a:r>
              <a:rPr lang="en-US" altLang="zh-CN" sz="1500">
                <a:latin typeface="Times New Roman" panose="02020603050405020304" pitchFamily="18" charset="0"/>
              </a:rPr>
              <a:t>·</a:t>
            </a:r>
            <a:r>
              <a:rPr lang="zh-CN" altLang="en-US" sz="1500">
                <a:latin typeface="Times New Roman" panose="02020603050405020304" pitchFamily="18" charset="0"/>
              </a:rPr>
              <a:t>帕特森（</a:t>
            </a:r>
            <a:r>
              <a:rPr lang="en-US" altLang="zh-CN" sz="1500">
                <a:latin typeface="Times New Roman" panose="02020603050405020304" pitchFamily="18" charset="0"/>
              </a:rPr>
              <a:t>Tim Paterson</a:t>
            </a:r>
            <a:r>
              <a:rPr lang="zh-CN" altLang="en-US" sz="1500">
                <a:latin typeface="Times New Roman" panose="02020603050405020304" pitchFamily="18" charset="0"/>
              </a:rPr>
              <a:t>）用四个月时间编写出了</a:t>
            </a:r>
            <a:r>
              <a:rPr lang="en-US" altLang="zh-CN" sz="1500">
                <a:latin typeface="Times New Roman" panose="02020603050405020304" pitchFamily="18" charset="0"/>
              </a:rPr>
              <a:t>86-DOS</a:t>
            </a:r>
            <a:r>
              <a:rPr lang="zh-CN" altLang="en-US" sz="1500">
                <a:latin typeface="Times New Roman" panose="02020603050405020304" pitchFamily="18" charset="0"/>
              </a:rPr>
              <a:t>操作系统。</a:t>
            </a:r>
            <a:r>
              <a:rPr lang="en-US" altLang="zh-CN" sz="1500">
                <a:latin typeface="Times New Roman" panose="02020603050405020304" pitchFamily="18" charset="0"/>
              </a:rPr>
              <a:t>1981</a:t>
            </a:r>
            <a:r>
              <a:rPr lang="zh-CN" altLang="en-US" sz="1500">
                <a:latin typeface="Times New Roman" panose="02020603050405020304" pitchFamily="18" charset="0"/>
              </a:rPr>
              <a:t>年</a:t>
            </a:r>
            <a:r>
              <a:rPr lang="en-US" altLang="zh-CN" sz="1500">
                <a:latin typeface="Times New Roman" panose="02020603050405020304" pitchFamily="18" charset="0"/>
              </a:rPr>
              <a:t>7</a:t>
            </a:r>
            <a:r>
              <a:rPr lang="zh-CN" altLang="en-US" sz="1500">
                <a:latin typeface="Times New Roman" panose="02020603050405020304" pitchFamily="18" charset="0"/>
              </a:rPr>
              <a:t>月，微软花五万美元向西雅图公司购得其全部版权，将它更名为</a:t>
            </a:r>
            <a:r>
              <a:rPr lang="en-US" altLang="zh-CN" sz="1500">
                <a:latin typeface="Times New Roman" panose="02020603050405020304" pitchFamily="18" charset="0"/>
              </a:rPr>
              <a:t>MS-DOS</a:t>
            </a:r>
            <a:r>
              <a:rPr lang="zh-CN" altLang="en-US" sz="1500">
                <a:latin typeface="Times New Roman" panose="02020603050405020304" pitchFamily="18" charset="0"/>
              </a:rPr>
              <a:t>，并授权给</a:t>
            </a:r>
            <a:r>
              <a:rPr lang="en-US" altLang="zh-CN" sz="1500">
                <a:latin typeface="Times New Roman" panose="02020603050405020304" pitchFamily="18" charset="0"/>
              </a:rPr>
              <a:t>IBM</a:t>
            </a:r>
            <a:r>
              <a:rPr lang="zh-CN" altLang="en-US" sz="1500">
                <a:latin typeface="Times New Roman" panose="02020603050405020304" pitchFamily="18" charset="0"/>
              </a:rPr>
              <a:t>，这样</a:t>
            </a:r>
            <a:r>
              <a:rPr lang="en-US" altLang="zh-CN" sz="1500">
                <a:latin typeface="Times New Roman" panose="02020603050405020304" pitchFamily="18" charset="0"/>
              </a:rPr>
              <a:t>86-DOS 1.14</a:t>
            </a:r>
            <a:r>
              <a:rPr lang="zh-CN" altLang="en-US" sz="1500">
                <a:latin typeface="Times New Roman" panose="02020603050405020304" pitchFamily="18" charset="0"/>
              </a:rPr>
              <a:t>成为了</a:t>
            </a:r>
            <a:r>
              <a:rPr lang="en-US" altLang="zh-CN" sz="1500">
                <a:latin typeface="Times New Roman" panose="02020603050405020304" pitchFamily="18" charset="0"/>
              </a:rPr>
              <a:t>PC-DOS 1.0</a:t>
            </a:r>
            <a:endParaRPr lang="zh-CN" altLang="en-US" sz="1500">
              <a:latin typeface="Times New Roman" panose="02020603050405020304" pitchFamily="18" charset="0"/>
            </a:endParaRPr>
          </a:p>
          <a:p>
            <a:pPr lvl="1" eaLnBrk="1" hangingPunct="1">
              <a:lnSpc>
                <a:spcPct val="110000"/>
              </a:lnSpc>
            </a:pPr>
            <a:r>
              <a:rPr lang="en-US" altLang="zh-CN" sz="1500">
                <a:latin typeface="Times New Roman" panose="02020603050405020304" pitchFamily="18" charset="0"/>
              </a:rPr>
              <a:t>DOS 1.0  </a:t>
            </a:r>
            <a:r>
              <a:rPr lang="zh-CN" altLang="en-US" sz="1500">
                <a:latin typeface="Times New Roman" panose="02020603050405020304" pitchFamily="18" charset="0"/>
              </a:rPr>
              <a:t>1981.</a:t>
            </a:r>
            <a:r>
              <a:rPr lang="en-US" altLang="zh-CN" sz="1500">
                <a:latin typeface="Times New Roman" panose="02020603050405020304" pitchFamily="18" charset="0"/>
              </a:rPr>
              <a:t>8  4000</a:t>
            </a:r>
            <a:r>
              <a:rPr lang="zh-CN" altLang="en-US" sz="1500">
                <a:latin typeface="Times New Roman" panose="02020603050405020304" pitchFamily="18" charset="0"/>
              </a:rPr>
              <a:t>行汇编源码，</a:t>
            </a:r>
            <a:r>
              <a:rPr lang="en-US" altLang="zh-CN" sz="1500">
                <a:latin typeface="Times New Roman" panose="02020603050405020304" pitchFamily="18" charset="0"/>
              </a:rPr>
              <a:t>IBM-PC/Intel 8086/8K/FDD/</a:t>
            </a:r>
            <a:r>
              <a:rPr lang="zh-CN" altLang="en-US" sz="1500">
                <a:latin typeface="Times New Roman" panose="02020603050405020304" pitchFamily="18" charset="0"/>
              </a:rPr>
              <a:t>单级目录（64项） </a:t>
            </a:r>
            <a:endParaRPr lang="en-US" altLang="zh-CN" sz="1500">
              <a:latin typeface="Times New Roman" panose="02020603050405020304" pitchFamily="18" charset="0"/>
            </a:endParaRPr>
          </a:p>
          <a:p>
            <a:pPr lvl="1" eaLnBrk="1" hangingPunct="1">
              <a:lnSpc>
                <a:spcPct val="110000"/>
              </a:lnSpc>
            </a:pPr>
            <a:r>
              <a:rPr lang="en-US" altLang="zh-CN" sz="1500">
                <a:latin typeface="Times New Roman" panose="02020603050405020304" pitchFamily="18" charset="0"/>
              </a:rPr>
              <a:t>DOS 2.0  1983.3   IBM-PC/XT/HD/FDD</a:t>
            </a:r>
            <a:r>
              <a:rPr lang="zh-CN" altLang="en-US" sz="1500">
                <a:latin typeface="Times New Roman" panose="02020603050405020304" pitchFamily="18" charset="0"/>
              </a:rPr>
              <a:t>，多级目录、</a:t>
            </a:r>
            <a:r>
              <a:rPr lang="en-US" altLang="zh-CN" sz="1500">
                <a:latin typeface="Times New Roman" panose="02020603050405020304" pitchFamily="18" charset="0"/>
              </a:rPr>
              <a:t>I/O</a:t>
            </a:r>
            <a:r>
              <a:rPr lang="zh-CN" altLang="en-US" sz="1500">
                <a:latin typeface="Times New Roman" panose="02020603050405020304" pitchFamily="18" charset="0"/>
              </a:rPr>
              <a:t>重定向、后台打印、24</a:t>
            </a:r>
            <a:r>
              <a:rPr lang="en-US" altLang="zh-CN" sz="1500">
                <a:latin typeface="Times New Roman" panose="02020603050405020304" pitchFamily="18" charset="0"/>
              </a:rPr>
              <a:t>K</a:t>
            </a:r>
            <a:r>
              <a:rPr lang="zh-CN" altLang="en-US" sz="1500">
                <a:latin typeface="Times New Roman" panose="02020603050405020304" pitchFamily="18" charset="0"/>
              </a:rPr>
              <a:t>常驻内存</a:t>
            </a:r>
          </a:p>
          <a:p>
            <a:pPr lvl="1" eaLnBrk="1" hangingPunct="1">
              <a:lnSpc>
                <a:spcPct val="110000"/>
              </a:lnSpc>
            </a:pPr>
            <a:r>
              <a:rPr lang="en-US" altLang="zh-CN" sz="1500">
                <a:latin typeface="Times New Roman" panose="02020603050405020304" pitchFamily="18" charset="0"/>
              </a:rPr>
              <a:t>DOS 3.0  1984.8   IBM-PC/AT/Intel 80286/HD/FDD</a:t>
            </a:r>
            <a:r>
              <a:rPr lang="zh-CN" altLang="en-US" sz="1500">
                <a:latin typeface="Times New Roman" panose="02020603050405020304" pitchFamily="18" charset="0"/>
              </a:rPr>
              <a:t>，</a:t>
            </a:r>
            <a:r>
              <a:rPr lang="en-US" altLang="zh-CN" sz="1500">
                <a:latin typeface="Times New Roman" panose="02020603050405020304" pitchFamily="18" charset="0"/>
              </a:rPr>
              <a:t>36K</a:t>
            </a:r>
            <a:r>
              <a:rPr lang="zh-CN" altLang="en-US" sz="1500">
                <a:latin typeface="Times New Roman" panose="02020603050405020304" pitchFamily="18" charset="0"/>
              </a:rPr>
              <a:t>常驻内存</a:t>
            </a:r>
          </a:p>
          <a:p>
            <a:pPr lvl="1" eaLnBrk="1" hangingPunct="1">
              <a:lnSpc>
                <a:spcPct val="110000"/>
              </a:lnSpc>
            </a:pPr>
            <a:r>
              <a:rPr lang="en-US" altLang="zh-CN" sz="1500">
                <a:latin typeface="Times New Roman" panose="02020603050405020304" pitchFamily="18" charset="0"/>
              </a:rPr>
              <a:t>DOS 3.1  1984.11  </a:t>
            </a:r>
            <a:r>
              <a:rPr lang="zh-CN" altLang="en-US" sz="1500">
                <a:latin typeface="Times New Roman" panose="02020603050405020304" pitchFamily="18" charset="0"/>
              </a:rPr>
              <a:t>支持</a:t>
            </a:r>
            <a:r>
              <a:rPr lang="en-US" altLang="zh-CN" sz="1500">
                <a:latin typeface="Times New Roman" panose="02020603050405020304" pitchFamily="18" charset="0"/>
              </a:rPr>
              <a:t>PC</a:t>
            </a:r>
            <a:r>
              <a:rPr lang="zh-CN" altLang="en-US" sz="1500">
                <a:latin typeface="Times New Roman" panose="02020603050405020304" pitchFamily="18" charset="0"/>
              </a:rPr>
              <a:t>联网和33</a:t>
            </a:r>
            <a:r>
              <a:rPr lang="en-US" altLang="zh-CN" sz="1500">
                <a:latin typeface="Times New Roman" panose="02020603050405020304" pitchFamily="18" charset="0"/>
              </a:rPr>
              <a:t>M</a:t>
            </a:r>
            <a:r>
              <a:rPr lang="zh-CN" altLang="en-US" sz="1500">
                <a:latin typeface="Times New Roman" panose="02020603050405020304" pitchFamily="18" charset="0"/>
              </a:rPr>
              <a:t>以上的硬盘</a:t>
            </a:r>
          </a:p>
          <a:p>
            <a:pPr lvl="1" eaLnBrk="1" hangingPunct="1">
              <a:lnSpc>
                <a:spcPct val="110000"/>
              </a:lnSpc>
            </a:pPr>
            <a:r>
              <a:rPr lang="en-US" altLang="zh-CN" sz="1500">
                <a:latin typeface="Times New Roman" panose="02020603050405020304" pitchFamily="18" charset="0"/>
              </a:rPr>
              <a:t>DOS 3.3  1987.8   </a:t>
            </a:r>
            <a:r>
              <a:rPr lang="zh-CN" altLang="en-US" sz="1500">
                <a:latin typeface="Times New Roman" panose="02020603050405020304" pitchFamily="18" charset="0"/>
              </a:rPr>
              <a:t>支持</a:t>
            </a:r>
            <a:r>
              <a:rPr lang="en-US" altLang="zh-CN" sz="1500">
                <a:latin typeface="Times New Roman" panose="02020603050405020304" pitchFamily="18" charset="0"/>
              </a:rPr>
              <a:t>IBM-PS/2 ，</a:t>
            </a:r>
            <a:r>
              <a:rPr lang="zh-CN" altLang="en-US" sz="1500">
                <a:latin typeface="Times New Roman" panose="02020603050405020304" pitchFamily="18" charset="0"/>
              </a:rPr>
              <a:t>46</a:t>
            </a:r>
            <a:r>
              <a:rPr lang="en-US" altLang="zh-CN" sz="1500">
                <a:latin typeface="Times New Roman" panose="02020603050405020304" pitchFamily="18" charset="0"/>
              </a:rPr>
              <a:t>K</a:t>
            </a:r>
            <a:r>
              <a:rPr lang="zh-CN" altLang="en-US" sz="1500">
                <a:latin typeface="Times New Roman" panose="02020603050405020304" pitchFamily="18" charset="0"/>
              </a:rPr>
              <a:t>常驻内存</a:t>
            </a:r>
          </a:p>
          <a:p>
            <a:pPr lvl="1" eaLnBrk="1" hangingPunct="1">
              <a:lnSpc>
                <a:spcPct val="110000"/>
              </a:lnSpc>
            </a:pPr>
            <a:r>
              <a:rPr lang="en-US" altLang="zh-CN" sz="1500">
                <a:latin typeface="Times New Roman" panose="02020603050405020304" pitchFamily="18" charset="0"/>
              </a:rPr>
              <a:t>DOS 4.0 1988.6   </a:t>
            </a:r>
            <a:r>
              <a:rPr lang="zh-CN" altLang="en-US" sz="1500">
                <a:latin typeface="Times New Roman" panose="02020603050405020304" pitchFamily="18" charset="0"/>
              </a:rPr>
              <a:t>基于</a:t>
            </a:r>
            <a:r>
              <a:rPr lang="en-US" altLang="zh-CN" sz="1500">
                <a:latin typeface="Times New Roman" panose="02020603050405020304" pitchFamily="18" charset="0"/>
              </a:rPr>
              <a:t>IBM</a:t>
            </a:r>
            <a:r>
              <a:rPr lang="zh-CN" altLang="en-US" sz="1500">
                <a:latin typeface="Times New Roman" panose="02020603050405020304" pitchFamily="18" charset="0"/>
              </a:rPr>
              <a:t>代码库，支持</a:t>
            </a:r>
            <a:r>
              <a:rPr lang="en-US" altLang="zh-CN" sz="1500">
                <a:latin typeface="Times New Roman" panose="02020603050405020304" pitchFamily="18" charset="0"/>
              </a:rPr>
              <a:t>2GB</a:t>
            </a:r>
            <a:r>
              <a:rPr lang="zh-CN" altLang="en-US" sz="1500">
                <a:latin typeface="Times New Roman" panose="02020603050405020304" pitchFamily="18" charset="0"/>
              </a:rPr>
              <a:t>硬盘，引入</a:t>
            </a:r>
            <a:r>
              <a:rPr lang="en-US" altLang="zh-CN" sz="1500">
                <a:latin typeface="Times New Roman" panose="02020603050405020304" pitchFamily="18" charset="0"/>
              </a:rPr>
              <a:t>EMM</a:t>
            </a:r>
            <a:r>
              <a:rPr lang="zh-CN" altLang="en-US" sz="1500">
                <a:latin typeface="Times New Roman" panose="02020603050405020304" pitchFamily="18" charset="0"/>
              </a:rPr>
              <a:t>和</a:t>
            </a:r>
            <a:r>
              <a:rPr lang="en-US" altLang="zh-CN" sz="1500">
                <a:latin typeface="Times New Roman" panose="02020603050405020304" pitchFamily="18" charset="0"/>
              </a:rPr>
              <a:t>XMS</a:t>
            </a:r>
            <a:r>
              <a:rPr lang="zh-CN" altLang="en-US" sz="1500">
                <a:latin typeface="Times New Roman" panose="02020603050405020304" pitchFamily="18" charset="0"/>
              </a:rPr>
              <a:t>支持</a:t>
            </a:r>
            <a:r>
              <a:rPr lang="en-US" altLang="zh-CN" sz="1500">
                <a:latin typeface="Times New Roman" panose="02020603050405020304" pitchFamily="18" charset="0"/>
              </a:rPr>
              <a:t>1MB</a:t>
            </a:r>
            <a:r>
              <a:rPr lang="zh-CN" altLang="en-US" sz="1500">
                <a:latin typeface="Times New Roman" panose="02020603050405020304" pitchFamily="18" charset="0"/>
              </a:rPr>
              <a:t>以上内存</a:t>
            </a:r>
          </a:p>
          <a:p>
            <a:pPr lvl="1" eaLnBrk="1" hangingPunct="1">
              <a:lnSpc>
                <a:spcPct val="110000"/>
              </a:lnSpc>
            </a:pPr>
            <a:r>
              <a:rPr lang="en-US" altLang="zh-CN" sz="1500">
                <a:latin typeface="Times New Roman" panose="02020603050405020304" pitchFamily="18" charset="0"/>
              </a:rPr>
              <a:t>DOS 5.0 1991.6  </a:t>
            </a:r>
            <a:r>
              <a:rPr lang="zh-CN" altLang="en-US" sz="1500">
                <a:latin typeface="Times New Roman" panose="02020603050405020304" pitchFamily="18" charset="0"/>
              </a:rPr>
              <a:t>为与</a:t>
            </a:r>
            <a:r>
              <a:rPr lang="en-US" altLang="zh-CN" sz="1500">
                <a:latin typeface="Times New Roman" panose="02020603050405020304" pitchFamily="18" charset="0"/>
              </a:rPr>
              <a:t>Windows</a:t>
            </a:r>
            <a:r>
              <a:rPr lang="zh-CN" altLang="en-US" sz="1500">
                <a:latin typeface="Times New Roman" panose="02020603050405020304" pitchFamily="18" charset="0"/>
              </a:rPr>
              <a:t>操作系统匹配，增加了</a:t>
            </a:r>
            <a:r>
              <a:rPr lang="en-US" altLang="zh-CN" sz="1500">
                <a:latin typeface="Times New Roman" panose="02020603050405020304" pitchFamily="18" charset="0"/>
              </a:rPr>
              <a:t>EMM386</a:t>
            </a:r>
            <a:r>
              <a:rPr lang="zh-CN" altLang="en-US" sz="1500">
                <a:latin typeface="Times New Roman" panose="02020603050405020304" pitchFamily="18" charset="0"/>
              </a:rPr>
              <a:t>和</a:t>
            </a:r>
            <a:r>
              <a:rPr lang="en-US" altLang="zh-CN" sz="1500">
                <a:latin typeface="Times New Roman" panose="02020603050405020304" pitchFamily="18" charset="0"/>
              </a:rPr>
              <a:t>MEM</a:t>
            </a:r>
            <a:r>
              <a:rPr lang="zh-CN" altLang="en-US" sz="1500">
                <a:latin typeface="Times New Roman" panose="02020603050405020304" pitchFamily="18" charset="0"/>
              </a:rPr>
              <a:t>等内存管理程序</a:t>
            </a:r>
          </a:p>
          <a:p>
            <a:pPr lvl="1" eaLnBrk="1" hangingPunct="1">
              <a:lnSpc>
                <a:spcPct val="110000"/>
              </a:lnSpc>
            </a:pPr>
            <a:r>
              <a:rPr lang="en-US" altLang="zh-CN" sz="1500">
                <a:latin typeface="Times New Roman" panose="02020603050405020304" pitchFamily="18" charset="0"/>
              </a:rPr>
              <a:t>DOS 6.0 1993.3  </a:t>
            </a:r>
            <a:r>
              <a:rPr lang="zh-CN" altLang="en-US" sz="1500">
                <a:latin typeface="Times New Roman" panose="02020603050405020304" pitchFamily="18" charset="0"/>
              </a:rPr>
              <a:t>增加了系统检测、磁盘压缩、杀毒软件，支持光驱</a:t>
            </a:r>
          </a:p>
          <a:p>
            <a:pPr lvl="1" eaLnBrk="1" hangingPunct="1">
              <a:lnSpc>
                <a:spcPct val="110000"/>
              </a:lnSpc>
            </a:pPr>
            <a:r>
              <a:rPr lang="en-US" altLang="zh-CN" sz="1500">
                <a:latin typeface="Times New Roman" panose="02020603050405020304" pitchFamily="18" charset="0"/>
              </a:rPr>
              <a:t>DOS 6.22 1994.6  </a:t>
            </a:r>
            <a:r>
              <a:rPr lang="zh-CN" altLang="en-US" sz="1500">
                <a:latin typeface="Times New Roman" panose="02020603050405020304" pitchFamily="18" charset="0"/>
              </a:rPr>
              <a:t>最后一个销售版</a:t>
            </a:r>
          </a:p>
          <a:p>
            <a:pPr lvl="1" eaLnBrk="1" hangingPunct="1">
              <a:lnSpc>
                <a:spcPct val="110000"/>
              </a:lnSpc>
            </a:pPr>
            <a:r>
              <a:rPr lang="en-US" altLang="zh-CN" sz="1500">
                <a:latin typeface="Times New Roman" panose="02020603050405020304" pitchFamily="18" charset="0"/>
              </a:rPr>
              <a:t>DOS 7.0 1995.8  Windows 95</a:t>
            </a:r>
            <a:r>
              <a:rPr lang="zh-CN" altLang="en-US" sz="1500">
                <a:latin typeface="Times New Roman" panose="02020603050405020304" pitchFamily="18" charset="0"/>
              </a:rPr>
              <a:t>所带，支持长文件名</a:t>
            </a:r>
            <a:endParaRPr lang="en-US" altLang="zh-CN" sz="1500">
              <a:latin typeface="Times New Roman" panose="02020603050405020304" pitchFamily="18" charset="0"/>
            </a:endParaRPr>
          </a:p>
          <a:p>
            <a:pPr lvl="1" eaLnBrk="1" hangingPunct="1">
              <a:lnSpc>
                <a:spcPct val="110000"/>
              </a:lnSpc>
            </a:pPr>
            <a:r>
              <a:rPr lang="en-US" altLang="zh-CN" sz="1500">
                <a:latin typeface="Times New Roman" panose="02020603050405020304" pitchFamily="18" charset="0"/>
              </a:rPr>
              <a:t>DOS 7.1 1996.8  Windows 95 OSR2</a:t>
            </a:r>
            <a:r>
              <a:rPr lang="zh-CN" altLang="en-US" sz="1500">
                <a:latin typeface="Times New Roman" panose="02020603050405020304" pitchFamily="18" charset="0"/>
              </a:rPr>
              <a:t>所带，增加了对大硬盘和</a:t>
            </a:r>
            <a:r>
              <a:rPr lang="en-US" altLang="zh-CN" sz="1500">
                <a:latin typeface="Times New Roman" panose="02020603050405020304" pitchFamily="18" charset="0"/>
              </a:rPr>
              <a:t>FAT32</a:t>
            </a:r>
            <a:r>
              <a:rPr lang="zh-CN" altLang="en-US" sz="1500">
                <a:latin typeface="Times New Roman" panose="02020603050405020304" pitchFamily="18" charset="0"/>
              </a:rPr>
              <a:t>分区的支持</a:t>
            </a:r>
            <a:endParaRPr lang="en-US" altLang="zh-CN" sz="1500">
              <a:latin typeface="Times New Roman" panose="02020603050405020304" pitchFamily="18" charset="0"/>
            </a:endParaRPr>
          </a:p>
          <a:p>
            <a:pPr lvl="1" eaLnBrk="1" hangingPunct="1">
              <a:lnSpc>
                <a:spcPct val="110000"/>
              </a:lnSpc>
            </a:pPr>
            <a:r>
              <a:rPr lang="en-US" altLang="zh-CN" sz="1500">
                <a:latin typeface="Times New Roman" panose="02020603050405020304" pitchFamily="18" charset="0"/>
              </a:rPr>
              <a:t>DOS 8.0 2000.9  MS-DOS</a:t>
            </a:r>
            <a:r>
              <a:rPr lang="zh-CN" altLang="en-US" sz="1500">
                <a:latin typeface="Times New Roman" panose="02020603050405020304" pitchFamily="18" charset="0"/>
              </a:rPr>
              <a:t>的最后一个版本，为</a:t>
            </a:r>
            <a:r>
              <a:rPr lang="en-US" altLang="zh-CN" sz="1500">
                <a:latin typeface="Times New Roman" panose="02020603050405020304" pitchFamily="18" charset="0"/>
              </a:rPr>
              <a:t>Windows ME</a:t>
            </a:r>
            <a:r>
              <a:rPr lang="zh-CN" altLang="en-US" sz="1500">
                <a:latin typeface="Times New Roman" panose="02020603050405020304" pitchFamily="18" charset="0"/>
              </a:rPr>
              <a:t>所带</a:t>
            </a:r>
            <a:endParaRPr lang="en-US" altLang="zh-CN" sz="15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226BB2E-5B29-4C32-83B2-350BF094FA3D}"/>
              </a:ext>
            </a:extLst>
          </p:cNvPr>
          <p:cNvSpPr>
            <a:spLocks noGrp="1" noChangeArrowheads="1"/>
          </p:cNvSpPr>
          <p:nvPr>
            <p:ph type="title"/>
          </p:nvPr>
        </p:nvSpPr>
        <p:spPr/>
        <p:txBody>
          <a:bodyPr/>
          <a:lstStyle/>
          <a:p>
            <a:r>
              <a:rPr lang="en-US" altLang="zh-CN" sz="3200"/>
              <a:t>GUI</a:t>
            </a:r>
            <a:r>
              <a:rPr lang="zh-CN" altLang="en-US" sz="3200"/>
              <a:t>计算机及其操作系统的历史</a:t>
            </a:r>
          </a:p>
        </p:txBody>
      </p:sp>
      <p:sp>
        <p:nvSpPr>
          <p:cNvPr id="49155" name="Rectangle 3">
            <a:extLst>
              <a:ext uri="{FF2B5EF4-FFF2-40B4-BE49-F238E27FC236}">
                <a16:creationId xmlns:a16="http://schemas.microsoft.com/office/drawing/2014/main" id="{775C6456-C6D0-4915-B709-C3784C7A9DBC}"/>
              </a:ext>
            </a:extLst>
          </p:cNvPr>
          <p:cNvSpPr>
            <a:spLocks noGrp="1" noChangeArrowheads="1"/>
          </p:cNvSpPr>
          <p:nvPr>
            <p:ph type="body" idx="1"/>
          </p:nvPr>
        </p:nvSpPr>
        <p:spPr>
          <a:xfrm>
            <a:off x="73025" y="476250"/>
            <a:ext cx="9036050" cy="5905500"/>
          </a:xfrm>
        </p:spPr>
        <p:txBody>
          <a:bodyPr/>
          <a:lstStyle/>
          <a:p>
            <a:pPr eaLnBrk="1" hangingPunct="1">
              <a:lnSpc>
                <a:spcPct val="110000"/>
              </a:lnSpc>
            </a:pPr>
            <a:r>
              <a:rPr lang="en-US" altLang="zh-CN" sz="1400"/>
              <a:t>GUI = </a:t>
            </a:r>
            <a:r>
              <a:rPr lang="zh-CN" altLang="en-US" sz="1400"/>
              <a:t> </a:t>
            </a:r>
            <a:r>
              <a:rPr lang="en-US" altLang="zh-CN" sz="1400"/>
              <a:t>Graphical User Interfaces</a:t>
            </a:r>
            <a:r>
              <a:rPr lang="zh-CN" altLang="en-US" sz="1400"/>
              <a:t>，图形用户界面（鼠标</a:t>
            </a:r>
            <a:r>
              <a:rPr lang="en-US" altLang="zh-CN" sz="1400"/>
              <a:t>/</a:t>
            </a:r>
            <a:r>
              <a:rPr lang="zh-CN" altLang="en-US" sz="1400"/>
              <a:t>图形显示器</a:t>
            </a:r>
            <a:r>
              <a:rPr lang="en-US" altLang="zh-CN" sz="1400"/>
              <a:t>+</a:t>
            </a:r>
            <a:r>
              <a:rPr lang="zh-CN" altLang="en-US" sz="1400"/>
              <a:t>窗口</a:t>
            </a:r>
            <a:r>
              <a:rPr lang="en-US" altLang="zh-CN" sz="1400"/>
              <a:t>/</a:t>
            </a:r>
            <a:r>
              <a:rPr lang="zh-CN" altLang="en-US" sz="1400"/>
              <a:t>菜单</a:t>
            </a:r>
            <a:r>
              <a:rPr lang="en-US" altLang="zh-CN" sz="1400"/>
              <a:t>/</a:t>
            </a:r>
            <a:r>
              <a:rPr lang="zh-CN" altLang="en-US" sz="1400"/>
              <a:t>对话框</a:t>
            </a:r>
            <a:r>
              <a:rPr lang="en-US" altLang="zh-CN" sz="1400"/>
              <a:t>/</a:t>
            </a:r>
            <a:r>
              <a:rPr lang="zh-CN" altLang="en-US" sz="1400"/>
              <a:t>图标</a:t>
            </a:r>
            <a:r>
              <a:rPr lang="en-US" altLang="zh-CN" sz="1400"/>
              <a:t>/</a:t>
            </a:r>
            <a:r>
              <a:rPr lang="zh-CN" altLang="en-US" sz="1400"/>
              <a:t>控件）</a:t>
            </a:r>
          </a:p>
          <a:p>
            <a:pPr eaLnBrk="1" hangingPunct="1">
              <a:lnSpc>
                <a:spcPct val="110000"/>
              </a:lnSpc>
            </a:pPr>
            <a:r>
              <a:rPr lang="en-US" altLang="zh-CN" sz="1400"/>
              <a:t>1973</a:t>
            </a:r>
            <a:r>
              <a:rPr lang="zh-CN" altLang="en-US" sz="1400"/>
              <a:t>年美国施乐公司（</a:t>
            </a:r>
            <a:r>
              <a:rPr lang="en-US" altLang="zh-CN" sz="1400"/>
              <a:t>Xerox</a:t>
            </a:r>
            <a:r>
              <a:rPr lang="zh-CN" altLang="en-US" sz="1400"/>
              <a:t>）的帕罗奥多研究中心（</a:t>
            </a:r>
            <a:r>
              <a:rPr lang="en-US" altLang="zh-CN" sz="1400"/>
              <a:t>PARC</a:t>
            </a:r>
            <a:r>
              <a:rPr lang="zh-CN" altLang="en-US" sz="1400"/>
              <a:t>，</a:t>
            </a:r>
            <a:r>
              <a:rPr lang="en-US" altLang="zh-CN" sz="1400"/>
              <a:t>Palo Alto Research Center</a:t>
            </a:r>
            <a:r>
              <a:rPr lang="zh-CN" altLang="en-US" sz="1400"/>
              <a:t>）开发出世界上首个</a:t>
            </a:r>
            <a:r>
              <a:rPr lang="en-US" altLang="zh-CN" sz="1400"/>
              <a:t>GUI</a:t>
            </a:r>
            <a:r>
              <a:rPr lang="zh-CN" altLang="en-US" sz="1400"/>
              <a:t>原型机</a:t>
            </a:r>
            <a:r>
              <a:rPr lang="en-US" altLang="zh-CN" sz="1400"/>
              <a:t>Alto</a:t>
            </a:r>
            <a:r>
              <a:rPr lang="zh-CN" altLang="en-US" sz="1400"/>
              <a:t>（女低音</a:t>
            </a:r>
            <a:r>
              <a:rPr lang="en-US" altLang="zh-CN" sz="1400"/>
              <a:t>/</a:t>
            </a:r>
            <a:r>
              <a:rPr lang="zh-CN" altLang="en-US" sz="1400"/>
              <a:t>男高音），</a:t>
            </a:r>
            <a:r>
              <a:rPr lang="en-US" altLang="zh-CN" sz="1400"/>
              <a:t>1979</a:t>
            </a:r>
            <a:r>
              <a:rPr lang="zh-CN" altLang="en-US" sz="1400"/>
              <a:t>年</a:t>
            </a:r>
            <a:r>
              <a:rPr lang="en-US" altLang="zh-CN" sz="1400"/>
              <a:t>12</a:t>
            </a:r>
            <a:r>
              <a:rPr lang="zh-CN" altLang="en-US" sz="1400"/>
              <a:t>月苹果</a:t>
            </a:r>
            <a:r>
              <a:rPr lang="zh-CN" altLang="zh-CN" sz="1400"/>
              <a:t>公司的创始人之一</a:t>
            </a:r>
            <a:r>
              <a:rPr lang="zh-CN" altLang="en-US" sz="1400"/>
              <a:t>史蒂夫</a:t>
            </a:r>
            <a:r>
              <a:rPr lang="en-US" altLang="zh-CN" sz="1400"/>
              <a:t>·</a:t>
            </a:r>
            <a:r>
              <a:rPr lang="zh-CN" altLang="en-US" sz="1400"/>
              <a:t>乔布斯到</a:t>
            </a:r>
            <a:r>
              <a:rPr lang="en-US" altLang="zh-CN" sz="1400"/>
              <a:t>PARC</a:t>
            </a:r>
            <a:r>
              <a:rPr lang="zh-CN" altLang="en-US" sz="1400"/>
              <a:t>参观了</a:t>
            </a:r>
            <a:r>
              <a:rPr lang="en-US" altLang="zh-CN" sz="1400"/>
              <a:t>Alto </a:t>
            </a:r>
            <a:endParaRPr lang="zh-CN" altLang="en-US" sz="1400"/>
          </a:p>
          <a:p>
            <a:pPr eaLnBrk="1" hangingPunct="1">
              <a:lnSpc>
                <a:spcPct val="110000"/>
              </a:lnSpc>
            </a:pPr>
            <a:r>
              <a:rPr lang="zh-CN" altLang="en-US" sz="1400"/>
              <a:t>苹果</a:t>
            </a:r>
            <a:r>
              <a:rPr lang="zh-CN" altLang="zh-CN" sz="1400"/>
              <a:t>公司</a:t>
            </a:r>
            <a:r>
              <a:rPr lang="zh-CN" altLang="en-US" sz="1400"/>
              <a:t>于</a:t>
            </a:r>
            <a:r>
              <a:rPr lang="en-US" altLang="zh-CN" sz="1400"/>
              <a:t>1983</a:t>
            </a:r>
            <a:r>
              <a:rPr lang="zh-CN" altLang="en-US" sz="1400"/>
              <a:t>年</a:t>
            </a:r>
            <a:r>
              <a:rPr lang="en-US" altLang="zh-CN" sz="1400"/>
              <a:t>1</a:t>
            </a:r>
            <a:r>
              <a:rPr lang="zh-CN" altLang="en-US" sz="1400"/>
              <a:t>月</a:t>
            </a:r>
            <a:r>
              <a:rPr lang="en-US" altLang="zh-CN" sz="1400"/>
              <a:t>19</a:t>
            </a:r>
            <a:r>
              <a:rPr lang="zh-CN" altLang="en-US" sz="1400"/>
              <a:t>日推出世界上首款商用</a:t>
            </a:r>
            <a:r>
              <a:rPr lang="en-US" altLang="zh-CN" sz="1400"/>
              <a:t>GUI</a:t>
            </a:r>
            <a:r>
              <a:rPr lang="zh-CN" altLang="en-US" sz="1400"/>
              <a:t>计算机</a:t>
            </a:r>
            <a:r>
              <a:rPr lang="en-US" altLang="zh-CN" sz="1400"/>
              <a:t>Apple Lisa</a:t>
            </a:r>
            <a:r>
              <a:rPr lang="zh-CN" altLang="en-US" sz="1400"/>
              <a:t>（</a:t>
            </a:r>
            <a:r>
              <a:rPr lang="zh-CN" altLang="zh-CN" sz="1400"/>
              <a:t>丽莎，乔布斯女儿的名字</a:t>
            </a:r>
            <a:r>
              <a:rPr lang="zh-CN" altLang="en-US" sz="1400"/>
              <a:t>），售价</a:t>
            </a:r>
            <a:r>
              <a:rPr lang="en-US" altLang="zh-CN" sz="1400"/>
              <a:t>9995</a:t>
            </a:r>
            <a:r>
              <a:rPr lang="zh-CN" altLang="en-US" sz="1400"/>
              <a:t>美元，由于过于昂贵和缺少软件开发商的支持，失败</a:t>
            </a:r>
          </a:p>
          <a:p>
            <a:pPr eaLnBrk="1" hangingPunct="1">
              <a:lnSpc>
                <a:spcPct val="110000"/>
              </a:lnSpc>
            </a:pPr>
            <a:r>
              <a:rPr lang="en-US" altLang="zh-CN" sz="1400"/>
              <a:t>1984</a:t>
            </a:r>
            <a:r>
              <a:rPr lang="zh-CN" altLang="en-US" sz="1400"/>
              <a:t>年</a:t>
            </a:r>
            <a:r>
              <a:rPr lang="en-US" altLang="zh-CN" sz="1400"/>
              <a:t>1</a:t>
            </a:r>
            <a:r>
              <a:rPr lang="zh-CN" altLang="en-US" sz="1400"/>
              <a:t>月</a:t>
            </a:r>
            <a:r>
              <a:rPr lang="en-US" altLang="zh-CN" sz="1400"/>
              <a:t>24</a:t>
            </a:r>
            <a:r>
              <a:rPr lang="zh-CN" altLang="en-US" sz="1400"/>
              <a:t>日苹果公司推出</a:t>
            </a:r>
            <a:r>
              <a:rPr lang="zh-CN" altLang="zh-CN" sz="1400"/>
              <a:t>Macintosh</a:t>
            </a:r>
            <a:r>
              <a:rPr lang="zh-CN" altLang="en-US" sz="1400"/>
              <a:t>（简称为</a:t>
            </a:r>
            <a:r>
              <a:rPr lang="en-US" altLang="zh-CN" sz="1400"/>
              <a:t>Mac</a:t>
            </a:r>
            <a:r>
              <a:rPr lang="zh-CN" altLang="en-US" sz="1400"/>
              <a:t>，橡皮布</a:t>
            </a:r>
            <a:r>
              <a:rPr lang="en-US" altLang="zh-CN" sz="1400"/>
              <a:t>/</a:t>
            </a:r>
            <a:r>
              <a:rPr lang="zh-CN" altLang="en-US" sz="1400"/>
              <a:t>胶布雨衣，是</a:t>
            </a:r>
            <a:r>
              <a:rPr lang="en-US" altLang="zh-CN" sz="1400"/>
              <a:t>Macintosh [</a:t>
            </a:r>
            <a:r>
              <a:rPr lang="zh-CN" altLang="en-US" sz="1400"/>
              <a:t>麦金托什</a:t>
            </a:r>
            <a:r>
              <a:rPr lang="en-US" altLang="zh-CN" sz="1400"/>
              <a:t>/旭苹果</a:t>
            </a:r>
            <a:r>
              <a:rPr lang="en-US" altLang="zh-CN" sz="1400">
                <a:latin typeface="宋体" panose="02010600030101010101" pitchFamily="2" charset="-122"/>
              </a:rPr>
              <a:t>——</a:t>
            </a:r>
            <a:r>
              <a:rPr lang="en-US" altLang="zh-CN" sz="1400"/>
              <a:t>美国人麦金托什培育的一种晚熟的红苹果]</a:t>
            </a:r>
            <a:r>
              <a:rPr lang="zh-CN" altLang="en-US" sz="1400"/>
              <a:t>的变体）计算机，算一种廉价的</a:t>
            </a:r>
            <a:r>
              <a:rPr lang="en-US" altLang="zh-CN" sz="1400"/>
              <a:t>Lisa</a:t>
            </a:r>
            <a:r>
              <a:rPr lang="zh-CN" altLang="en-US" sz="1400"/>
              <a:t>机，是首款在商业上获得成功的</a:t>
            </a:r>
            <a:r>
              <a:rPr lang="en-US" altLang="zh-CN" sz="1400"/>
              <a:t>GUI</a:t>
            </a:r>
            <a:r>
              <a:rPr lang="zh-CN" altLang="en-US" sz="1400"/>
              <a:t>计算机</a:t>
            </a:r>
          </a:p>
          <a:p>
            <a:pPr eaLnBrk="1" hangingPunct="1">
              <a:lnSpc>
                <a:spcPct val="110000"/>
              </a:lnSpc>
            </a:pPr>
            <a:r>
              <a:rPr lang="en-US" altLang="zh-CN" sz="1400"/>
              <a:t>1984</a:t>
            </a:r>
            <a:r>
              <a:rPr lang="zh-CN" altLang="en-US" sz="1400"/>
              <a:t>年</a:t>
            </a:r>
            <a:r>
              <a:rPr lang="en-US" altLang="zh-CN" sz="1400"/>
              <a:t>1</a:t>
            </a:r>
            <a:r>
              <a:rPr lang="zh-CN" altLang="en-US" sz="1400"/>
              <a:t>月</a:t>
            </a:r>
            <a:r>
              <a:rPr lang="en-US" altLang="zh-CN" sz="1400"/>
              <a:t>24</a:t>
            </a:r>
            <a:r>
              <a:rPr lang="zh-CN" altLang="en-US" sz="1400"/>
              <a:t>日苹果公司支持</a:t>
            </a:r>
            <a:r>
              <a:rPr lang="en-US" altLang="zh-CN" sz="1400"/>
              <a:t>GUI</a:t>
            </a:r>
            <a:r>
              <a:rPr lang="zh-CN" altLang="en-US" sz="1400"/>
              <a:t>的</a:t>
            </a:r>
            <a:r>
              <a:rPr lang="zh-CN" altLang="zh-CN" sz="1400"/>
              <a:t>操作系统</a:t>
            </a:r>
            <a:r>
              <a:rPr lang="en-US" altLang="zh-CN" sz="1400"/>
              <a:t>Mac OS 1.0</a:t>
            </a:r>
            <a:r>
              <a:rPr lang="zh-CN" altLang="en-US" sz="1400"/>
              <a:t>随</a:t>
            </a:r>
            <a:r>
              <a:rPr lang="zh-CN" altLang="zh-CN" sz="1400"/>
              <a:t>Macintosh机一起推出，它是一个完全没有命令行模式的100</a:t>
            </a:r>
            <a:r>
              <a:rPr lang="zh-CN" altLang="en-US" sz="1400"/>
              <a:t>%纯</a:t>
            </a:r>
            <a:r>
              <a:rPr lang="en-US" altLang="zh-CN" sz="1400"/>
              <a:t>GUI</a:t>
            </a:r>
            <a:r>
              <a:rPr lang="zh-CN" altLang="en-US" sz="1400"/>
              <a:t>操作系统。从</a:t>
            </a:r>
            <a:r>
              <a:rPr lang="en-US" altLang="zh-CN" sz="1400"/>
              <a:t>1.0</a:t>
            </a:r>
            <a:r>
              <a:rPr lang="zh-CN" altLang="en-US" sz="1400"/>
              <a:t>到（</a:t>
            </a:r>
            <a:r>
              <a:rPr lang="en-US" altLang="zh-CN" sz="1400"/>
              <a:t>2001</a:t>
            </a:r>
            <a:r>
              <a:rPr lang="zh-CN" altLang="en-US" sz="1400"/>
              <a:t>年</a:t>
            </a:r>
            <a:r>
              <a:rPr lang="en-US" altLang="zh-CN" sz="1400"/>
              <a:t>12</a:t>
            </a:r>
            <a:r>
              <a:rPr lang="zh-CN" altLang="en-US" sz="1400"/>
              <a:t>月发布的） </a:t>
            </a:r>
            <a:r>
              <a:rPr lang="en-US" altLang="zh-CN" sz="1400"/>
              <a:t>9.22</a:t>
            </a:r>
            <a:r>
              <a:rPr lang="zh-CN" altLang="en-US" sz="1400"/>
              <a:t>为经典（</a:t>
            </a:r>
            <a:r>
              <a:rPr lang="en-US" altLang="zh-CN" sz="1400"/>
              <a:t>Classic</a:t>
            </a:r>
            <a:r>
              <a:rPr lang="zh-CN" altLang="en-US" sz="1400"/>
              <a:t>） </a:t>
            </a:r>
            <a:r>
              <a:rPr lang="en-US" altLang="zh-CN" sz="1400"/>
              <a:t>Mac OS</a:t>
            </a:r>
            <a:r>
              <a:rPr lang="zh-CN" altLang="en-US" sz="1400"/>
              <a:t>版本，其中的</a:t>
            </a:r>
            <a:r>
              <a:rPr lang="en-US" altLang="zh-CN" sz="1400"/>
              <a:t>1.0~7.6.1</a:t>
            </a:r>
            <a:r>
              <a:rPr lang="zh-CN" altLang="en-US" sz="1400"/>
              <a:t>以</a:t>
            </a:r>
            <a:r>
              <a:rPr lang="en-US" altLang="zh-CN" sz="1400"/>
              <a:t>System 1~7</a:t>
            </a:r>
            <a:r>
              <a:rPr lang="zh-CN" altLang="en-US" sz="1400"/>
              <a:t>来命名，</a:t>
            </a:r>
            <a:r>
              <a:rPr lang="en-US" altLang="zh-CN" sz="1400"/>
              <a:t>8.0~9.2.2</a:t>
            </a:r>
            <a:r>
              <a:rPr lang="zh-CN" altLang="en-US" sz="1400"/>
              <a:t>则以</a:t>
            </a:r>
            <a:r>
              <a:rPr lang="en-US" altLang="zh-CN" sz="1400"/>
              <a:t>Mac OS 8~9</a:t>
            </a:r>
            <a:r>
              <a:rPr lang="zh-CN" altLang="en-US" sz="1400"/>
              <a:t>来命名，这些版本都已经被淘汰。现在使用的是苹果公司重新开发的</a:t>
            </a:r>
            <a:r>
              <a:rPr lang="en-US" altLang="zh-CN" sz="1400"/>
              <a:t>Mac OS X</a:t>
            </a:r>
            <a:r>
              <a:rPr lang="zh-CN" altLang="en-US" sz="1400"/>
              <a:t>（罗马数字十）系列，其第一个版本是</a:t>
            </a:r>
            <a:r>
              <a:rPr lang="en-US" altLang="zh-CN" sz="1400"/>
              <a:t>2001</a:t>
            </a:r>
            <a:r>
              <a:rPr lang="zh-CN" altLang="en-US" sz="1400"/>
              <a:t>年</a:t>
            </a:r>
            <a:r>
              <a:rPr lang="en-US" altLang="zh-CN" sz="1400"/>
              <a:t>3</a:t>
            </a:r>
            <a:r>
              <a:rPr lang="zh-CN" altLang="en-US" sz="1400"/>
              <a:t>月</a:t>
            </a:r>
            <a:r>
              <a:rPr lang="en-US" altLang="zh-CN" sz="1400"/>
              <a:t>24</a:t>
            </a:r>
            <a:r>
              <a:rPr lang="zh-CN" altLang="en-US" sz="1400"/>
              <a:t>日推出的</a:t>
            </a:r>
            <a:r>
              <a:rPr lang="en-US" altLang="zh-CN" sz="1400"/>
              <a:t>10.0.0</a:t>
            </a:r>
            <a:r>
              <a:rPr lang="zh-CN" altLang="en-US" sz="1400"/>
              <a:t>，目前的最新版是</a:t>
            </a:r>
            <a:r>
              <a:rPr lang="en-US" altLang="zh-CN" sz="1400"/>
              <a:t>2013</a:t>
            </a:r>
            <a:r>
              <a:rPr lang="zh-CN" altLang="en-US" sz="1400"/>
              <a:t>年</a:t>
            </a:r>
            <a:r>
              <a:rPr lang="en-US" altLang="zh-CN" sz="1400"/>
              <a:t>3</a:t>
            </a:r>
            <a:r>
              <a:rPr lang="zh-CN" altLang="en-US" sz="1400"/>
              <a:t>月</a:t>
            </a:r>
            <a:r>
              <a:rPr lang="en-US" altLang="zh-CN" sz="1400"/>
              <a:t>14</a:t>
            </a:r>
            <a:r>
              <a:rPr lang="zh-CN" altLang="en-US" sz="1400"/>
              <a:t>日发布的</a:t>
            </a:r>
            <a:r>
              <a:rPr lang="en-US" altLang="zh-CN" sz="1400"/>
              <a:t>10.8.3</a:t>
            </a:r>
          </a:p>
          <a:p>
            <a:pPr eaLnBrk="1" hangingPunct="1">
              <a:lnSpc>
                <a:spcPct val="110000"/>
              </a:lnSpc>
            </a:pPr>
            <a:r>
              <a:rPr lang="en-US" altLang="zh-CN" sz="1400"/>
              <a:t>1981</a:t>
            </a:r>
            <a:r>
              <a:rPr lang="zh-CN" altLang="en-US" sz="1400"/>
              <a:t>年底微软公司</a:t>
            </a:r>
            <a:r>
              <a:rPr lang="zh-CN" altLang="zh-CN" sz="1400"/>
              <a:t>的创始人之一</a:t>
            </a:r>
            <a:r>
              <a:rPr lang="zh-CN" altLang="en-US" sz="1400"/>
              <a:t>比尔</a:t>
            </a:r>
            <a:r>
              <a:rPr lang="en-US" altLang="zh-CN" sz="1400"/>
              <a:t>·</a:t>
            </a:r>
            <a:r>
              <a:rPr lang="zh-CN" altLang="en-US" sz="1400"/>
              <a:t>盖茨参观了苹果总部，乔布斯向他展示了</a:t>
            </a:r>
            <a:r>
              <a:rPr lang="en-US" altLang="zh-CN" sz="1400"/>
              <a:t>Mac</a:t>
            </a:r>
            <a:r>
              <a:rPr lang="zh-CN" altLang="en-US" sz="1400"/>
              <a:t>的</a:t>
            </a:r>
            <a:r>
              <a:rPr lang="en-US" altLang="zh-CN" sz="1400"/>
              <a:t>GUI</a:t>
            </a:r>
            <a:r>
              <a:rPr lang="zh-CN" altLang="en-US" sz="1400"/>
              <a:t>原型，并要求微软为</a:t>
            </a:r>
            <a:r>
              <a:rPr lang="en-US" altLang="zh-CN" sz="1400"/>
              <a:t>Mac</a:t>
            </a:r>
            <a:r>
              <a:rPr lang="zh-CN" altLang="en-US" sz="1400"/>
              <a:t>开发</a:t>
            </a:r>
            <a:r>
              <a:rPr lang="en-US" altLang="zh-CN" sz="1400"/>
              <a:t>Office</a:t>
            </a:r>
            <a:r>
              <a:rPr lang="zh-CN" altLang="en-US" sz="1400"/>
              <a:t>应用程序</a:t>
            </a:r>
          </a:p>
          <a:p>
            <a:pPr eaLnBrk="1" hangingPunct="1">
              <a:lnSpc>
                <a:spcPct val="110000"/>
              </a:lnSpc>
            </a:pPr>
            <a:r>
              <a:rPr lang="en-US" altLang="zh-CN" sz="1400"/>
              <a:t>1985</a:t>
            </a:r>
            <a:r>
              <a:rPr lang="zh-CN" altLang="en-US" sz="1400"/>
              <a:t>年</a:t>
            </a:r>
            <a:r>
              <a:rPr lang="en-US" altLang="zh-CN" sz="1400"/>
              <a:t>11</a:t>
            </a:r>
            <a:r>
              <a:rPr lang="zh-CN" altLang="en-US" sz="1400"/>
              <a:t>月</a:t>
            </a:r>
            <a:r>
              <a:rPr lang="en-US" altLang="zh-CN" sz="1400"/>
              <a:t>20</a:t>
            </a:r>
            <a:r>
              <a:rPr lang="zh-CN" altLang="en-US" sz="1400"/>
              <a:t>日微软推出</a:t>
            </a:r>
            <a:r>
              <a:rPr lang="en-US" altLang="zh-CN" sz="1400"/>
              <a:t>Windows 1.0</a:t>
            </a:r>
            <a:r>
              <a:rPr lang="zh-CN" altLang="en-US" sz="1400"/>
              <a:t>，运行在</a:t>
            </a:r>
            <a:r>
              <a:rPr lang="en-US" altLang="zh-CN" sz="1400"/>
              <a:t>80286</a:t>
            </a:r>
            <a:r>
              <a:rPr lang="zh-CN" altLang="en-US" sz="1400"/>
              <a:t>上，很不成功。</a:t>
            </a:r>
            <a:r>
              <a:rPr lang="en-US" altLang="zh-CN" sz="1400"/>
              <a:t>1990</a:t>
            </a:r>
            <a:r>
              <a:rPr lang="zh-CN" altLang="en-US" sz="1400"/>
              <a:t>年</a:t>
            </a:r>
            <a:r>
              <a:rPr lang="en-US" altLang="zh-CN" sz="1400"/>
              <a:t>5</a:t>
            </a:r>
            <a:r>
              <a:rPr lang="zh-CN" altLang="en-US" sz="1400"/>
              <a:t>月</a:t>
            </a:r>
            <a:r>
              <a:rPr lang="en-US" altLang="zh-CN" sz="1400"/>
              <a:t>22</a:t>
            </a:r>
            <a:r>
              <a:rPr lang="zh-CN" altLang="en-US" sz="1400"/>
              <a:t>日微软推出</a:t>
            </a:r>
            <a:r>
              <a:rPr lang="en-US" altLang="zh-CN" sz="1400"/>
              <a:t>Windows 3.0</a:t>
            </a:r>
            <a:r>
              <a:rPr lang="zh-CN" altLang="en-US" sz="1400"/>
              <a:t>，运行在</a:t>
            </a:r>
            <a:r>
              <a:rPr lang="en-US" altLang="zh-CN" sz="1400"/>
              <a:t>80386</a:t>
            </a:r>
            <a:r>
              <a:rPr lang="zh-CN" altLang="en-US" sz="1400"/>
              <a:t>上，非常成功。 </a:t>
            </a:r>
            <a:r>
              <a:rPr lang="en-US" altLang="zh-CN" sz="1400"/>
              <a:t>Windows 1.0~3.11</a:t>
            </a:r>
            <a:r>
              <a:rPr lang="zh-CN" altLang="en-US" sz="1400"/>
              <a:t>及</a:t>
            </a:r>
            <a:r>
              <a:rPr lang="en-US" altLang="zh-CN" sz="1400"/>
              <a:t>Windows 95/98/ME</a:t>
            </a:r>
            <a:r>
              <a:rPr lang="zh-CN" altLang="en-US" sz="1400"/>
              <a:t>，这些版本其实并不是独立的操作系统，而只是运行在</a:t>
            </a:r>
            <a:r>
              <a:rPr lang="en-US" altLang="zh-CN" sz="1400"/>
              <a:t>DOS</a:t>
            </a:r>
            <a:r>
              <a:rPr lang="zh-CN" altLang="en-US" sz="1400"/>
              <a:t>之上的一个外壳</a:t>
            </a:r>
            <a:r>
              <a:rPr lang="en-US" altLang="zh-CN" sz="1400"/>
              <a:t>——GUI</a:t>
            </a:r>
            <a:r>
              <a:rPr lang="zh-CN" altLang="en-US" sz="1400"/>
              <a:t>管理程序，所以</a:t>
            </a:r>
            <a:r>
              <a:rPr lang="en-US" altLang="zh-CN" sz="1400"/>
              <a:t>Windows</a:t>
            </a:r>
            <a:r>
              <a:rPr lang="zh-CN" altLang="en-US" sz="1400"/>
              <a:t>（视窗）最初的名字为界面管理器（</a:t>
            </a:r>
            <a:r>
              <a:rPr lang="en-US" altLang="zh-CN" sz="1400"/>
              <a:t>Interface Manager</a:t>
            </a:r>
            <a:r>
              <a:rPr lang="zh-CN" altLang="en-US" sz="1400"/>
              <a:t>）</a:t>
            </a:r>
          </a:p>
          <a:p>
            <a:pPr eaLnBrk="1" hangingPunct="1">
              <a:lnSpc>
                <a:spcPct val="110000"/>
              </a:lnSpc>
            </a:pPr>
            <a:r>
              <a:rPr lang="en-US" altLang="en-US" sz="1400"/>
              <a:t>1993年7月27日</a:t>
            </a:r>
            <a:r>
              <a:rPr lang="zh-CN" altLang="en-US" sz="1400"/>
              <a:t>微软推出</a:t>
            </a:r>
            <a:r>
              <a:rPr lang="en-US" altLang="zh-CN" sz="1400"/>
              <a:t>Windows NT</a:t>
            </a:r>
            <a:r>
              <a:rPr lang="zh-CN" altLang="en-US" sz="1400"/>
              <a:t>（</a:t>
            </a:r>
            <a:r>
              <a:rPr lang="en-US" altLang="zh-CN" sz="1400"/>
              <a:t>New Technology</a:t>
            </a:r>
            <a:r>
              <a:rPr lang="zh-CN" altLang="en-US" sz="1400"/>
              <a:t>，新技术） </a:t>
            </a:r>
            <a:r>
              <a:rPr lang="en-US" altLang="zh-CN" sz="1400"/>
              <a:t>3.1</a:t>
            </a:r>
            <a:r>
              <a:rPr lang="zh-CN" altLang="en-US" sz="1400"/>
              <a:t>，由从</a:t>
            </a:r>
            <a:r>
              <a:rPr lang="en-US" altLang="zh-CN" sz="1400"/>
              <a:t>DEC</a:t>
            </a:r>
            <a:r>
              <a:rPr lang="zh-CN" altLang="en-US" sz="1400"/>
              <a:t>（数字设备公司）公司（发明</a:t>
            </a:r>
            <a:r>
              <a:rPr lang="en-US" altLang="zh-CN" sz="1400"/>
              <a:t>Alpha</a:t>
            </a:r>
            <a:r>
              <a:rPr lang="zh-CN" altLang="en-US" sz="1400"/>
              <a:t>处理器</a:t>
            </a:r>
            <a:r>
              <a:rPr lang="en-US" altLang="zh-CN" sz="1400"/>
              <a:t>[1992</a:t>
            </a:r>
            <a:r>
              <a:rPr lang="zh-CN" altLang="en-US" sz="1400"/>
              <a:t>年推出的</a:t>
            </a:r>
            <a:r>
              <a:rPr lang="en-US" altLang="zh-CN" sz="1400"/>
              <a:t>64</a:t>
            </a:r>
            <a:r>
              <a:rPr lang="zh-CN" altLang="en-US" sz="1400"/>
              <a:t>位</a:t>
            </a:r>
            <a:r>
              <a:rPr lang="en-US" altLang="en-US" sz="1400"/>
              <a:t>RISC</a:t>
            </a:r>
            <a:r>
              <a:rPr lang="en-US" altLang="zh-CN" sz="1400"/>
              <a:t> CPU]</a:t>
            </a:r>
            <a:r>
              <a:rPr lang="zh-CN" altLang="en-US" sz="1400"/>
              <a:t>、生产</a:t>
            </a:r>
            <a:r>
              <a:rPr lang="en-US" altLang="zh-CN" sz="1400"/>
              <a:t>PDP[程序数据处理机]</a:t>
            </a:r>
            <a:r>
              <a:rPr lang="zh-CN" altLang="en-US" sz="1400"/>
              <a:t>和</a:t>
            </a:r>
            <a:r>
              <a:rPr lang="en-US" altLang="zh-CN" sz="1400"/>
              <a:t>VAX[</a:t>
            </a:r>
            <a:r>
              <a:rPr lang="zh-CN" altLang="en-US" sz="1400"/>
              <a:t>虚拟地址扩展</a:t>
            </a:r>
            <a:r>
              <a:rPr lang="en-US" altLang="zh-CN" sz="1400"/>
              <a:t>]</a:t>
            </a:r>
            <a:r>
              <a:rPr lang="zh-CN" altLang="en-US" sz="1400"/>
              <a:t>小型机，</a:t>
            </a:r>
            <a:r>
              <a:rPr lang="en-US" altLang="zh-CN" sz="1400"/>
              <a:t>1998</a:t>
            </a:r>
            <a:r>
              <a:rPr lang="zh-CN" altLang="en-US" sz="1400"/>
              <a:t>年被康柏公司收购，后者又于</a:t>
            </a:r>
            <a:r>
              <a:rPr lang="en-US" altLang="zh-CN" sz="1400"/>
              <a:t>2001</a:t>
            </a:r>
            <a:r>
              <a:rPr lang="zh-CN" altLang="en-US" sz="1400"/>
              <a:t>年被惠普合并）转投微软的（</a:t>
            </a:r>
            <a:r>
              <a:rPr lang="en-US" altLang="zh-CN" sz="1400"/>
              <a:t>VAX</a:t>
            </a:r>
            <a:r>
              <a:rPr lang="zh-CN" altLang="en-US" sz="1400"/>
              <a:t>操作系统</a:t>
            </a:r>
            <a:r>
              <a:rPr lang="en-US" altLang="zh-CN" sz="1400"/>
              <a:t>VMS[</a:t>
            </a:r>
            <a:r>
              <a:rPr lang="zh-CN" altLang="en-US" sz="1400"/>
              <a:t>虚拟存储系统</a:t>
            </a:r>
            <a:r>
              <a:rPr lang="en-US" altLang="zh-CN" sz="1400"/>
              <a:t>]</a:t>
            </a:r>
            <a:r>
              <a:rPr lang="zh-CN" altLang="en-US" sz="1400"/>
              <a:t>的主设计师）</a:t>
            </a:r>
            <a:r>
              <a:rPr lang="en-US" altLang="zh-CN" sz="1400"/>
              <a:t>Dave Cutler</a:t>
            </a:r>
            <a:r>
              <a:rPr lang="zh-CN" altLang="en-US" sz="1400"/>
              <a:t>所带来的团队开发，是一个纯</a:t>
            </a:r>
            <a:r>
              <a:rPr lang="en-US" altLang="zh-CN" sz="1400"/>
              <a:t>32</a:t>
            </a:r>
            <a:r>
              <a:rPr lang="zh-CN" altLang="en-US" sz="1400"/>
              <a:t>位的独立完整操作系统。后来的</a:t>
            </a:r>
            <a:r>
              <a:rPr lang="en-US" altLang="zh-CN" sz="1400"/>
              <a:t>Windows 2000/XP/Vista/7/8</a:t>
            </a:r>
            <a:r>
              <a:rPr lang="zh-CN" altLang="en-US" sz="1400"/>
              <a:t>都属于</a:t>
            </a:r>
            <a:r>
              <a:rPr lang="en-US" altLang="zh-CN" sz="1400"/>
              <a:t>NT</a:t>
            </a:r>
            <a:r>
              <a:rPr lang="zh-CN" altLang="en-US" sz="1400"/>
              <a:t>系列</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FEDE61-F88D-44F1-A9B3-AABEB8808C64}"/>
              </a:ext>
            </a:extLst>
          </p:cNvPr>
          <p:cNvSpPr>
            <a:spLocks noGrp="1" noChangeArrowheads="1"/>
          </p:cNvSpPr>
          <p:nvPr>
            <p:ph type="title"/>
          </p:nvPr>
        </p:nvSpPr>
        <p:spPr/>
        <p:txBody>
          <a:bodyPr/>
          <a:lstStyle/>
          <a:p>
            <a:r>
              <a:rPr lang="zh-CN" altLang="en-US" sz="4000"/>
              <a:t>几种早期的</a:t>
            </a:r>
            <a:r>
              <a:rPr lang="en-US" altLang="zh-CN" sz="4000"/>
              <a:t>GUI</a:t>
            </a:r>
            <a:r>
              <a:rPr lang="zh-CN" altLang="en-US" sz="4000"/>
              <a:t>计算机</a:t>
            </a:r>
          </a:p>
        </p:txBody>
      </p:sp>
      <p:sp>
        <p:nvSpPr>
          <p:cNvPr id="50179" name="Rectangle 3">
            <a:extLst>
              <a:ext uri="{FF2B5EF4-FFF2-40B4-BE49-F238E27FC236}">
                <a16:creationId xmlns:a16="http://schemas.microsoft.com/office/drawing/2014/main" id="{5205675D-3EE3-4B91-99B3-118C19CC8CD6}"/>
              </a:ext>
            </a:extLst>
          </p:cNvPr>
          <p:cNvSpPr>
            <a:spLocks noGrp="1" noChangeArrowheads="1"/>
          </p:cNvSpPr>
          <p:nvPr>
            <p:ph type="body" idx="1"/>
          </p:nvPr>
        </p:nvSpPr>
        <p:spPr>
          <a:xfrm>
            <a:off x="144463" y="5300663"/>
            <a:ext cx="3132137" cy="503237"/>
          </a:xfrm>
        </p:spPr>
        <p:txBody>
          <a:bodyPr/>
          <a:lstStyle/>
          <a:p>
            <a:pPr>
              <a:lnSpc>
                <a:spcPct val="80000"/>
              </a:lnSpc>
              <a:buFont typeface="Wingdings" panose="05000000000000000000" pitchFamily="2" charset="2"/>
              <a:buNone/>
            </a:pPr>
            <a:r>
              <a:rPr lang="en-US" altLang="zh-CN" sz="1600"/>
              <a:t>Xerox PARC</a:t>
            </a:r>
            <a:r>
              <a:rPr lang="zh-CN" altLang="en-US" sz="1600"/>
              <a:t>于</a:t>
            </a:r>
            <a:r>
              <a:rPr lang="en-US" altLang="zh-CN" sz="1600"/>
              <a:t>1973</a:t>
            </a:r>
            <a:r>
              <a:rPr lang="zh-CN" altLang="en-US" sz="1600"/>
              <a:t>年开发出的世界上首个</a:t>
            </a:r>
            <a:r>
              <a:rPr lang="en-US" altLang="zh-CN" sz="1600"/>
              <a:t>GUI</a:t>
            </a:r>
            <a:r>
              <a:rPr lang="zh-CN" altLang="en-US" sz="1600"/>
              <a:t>原型机</a:t>
            </a:r>
            <a:r>
              <a:rPr lang="en-US" altLang="zh-CN" sz="1600"/>
              <a:t>Alto</a:t>
            </a:r>
            <a:endParaRPr lang="zh-CN" altLang="en-US" sz="1600"/>
          </a:p>
        </p:txBody>
      </p:sp>
      <p:pic>
        <p:nvPicPr>
          <p:cNvPr id="50180" name="Picture 4" descr="Xerox_Alto_mit_Rechner">
            <a:extLst>
              <a:ext uri="{FF2B5EF4-FFF2-40B4-BE49-F238E27FC236}">
                <a16:creationId xmlns:a16="http://schemas.microsoft.com/office/drawing/2014/main" id="{8A5530FF-D62B-4531-AFD7-A8F5B3B45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692150"/>
            <a:ext cx="3381375"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5">
            <a:extLst>
              <a:ext uri="{FF2B5EF4-FFF2-40B4-BE49-F238E27FC236}">
                <a16:creationId xmlns:a16="http://schemas.microsoft.com/office/drawing/2014/main" id="{DC765553-8A0D-4298-BDB5-3905E463B928}"/>
              </a:ext>
            </a:extLst>
          </p:cNvPr>
          <p:cNvSpPr>
            <a:spLocks noChangeArrowheads="1"/>
          </p:cNvSpPr>
          <p:nvPr/>
        </p:nvSpPr>
        <p:spPr bwMode="auto">
          <a:xfrm>
            <a:off x="3635375" y="4005263"/>
            <a:ext cx="24495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spcBef>
                <a:spcPct val="20000"/>
              </a:spcBef>
              <a:buClr>
                <a:schemeClr val="accent2"/>
              </a:buClr>
              <a:buSzPct val="75000"/>
              <a:buFont typeface="Wingdings" panose="05000000000000000000" pitchFamily="2" charset="2"/>
              <a:buNone/>
            </a:pPr>
            <a:r>
              <a:rPr lang="zh-CN" altLang="en-US" sz="1600"/>
              <a:t>苹果公司于</a:t>
            </a:r>
            <a:r>
              <a:rPr lang="en-US" altLang="zh-CN" sz="1600"/>
              <a:t>1983</a:t>
            </a:r>
            <a:r>
              <a:rPr lang="zh-CN" altLang="en-US" sz="1600"/>
              <a:t>年</a:t>
            </a:r>
            <a:r>
              <a:rPr lang="en-US" altLang="zh-CN" sz="1600"/>
              <a:t>1</a:t>
            </a:r>
            <a:r>
              <a:rPr lang="zh-CN" altLang="en-US" sz="1600"/>
              <a:t>月</a:t>
            </a:r>
            <a:r>
              <a:rPr lang="en-US" altLang="zh-CN" sz="1600"/>
              <a:t>19</a:t>
            </a:r>
            <a:r>
              <a:rPr lang="zh-CN" altLang="en-US" sz="1600"/>
              <a:t>日推出的世界上首款商用</a:t>
            </a:r>
            <a:r>
              <a:rPr lang="en-US" altLang="zh-CN" sz="1600"/>
              <a:t>GUI</a:t>
            </a:r>
            <a:r>
              <a:rPr lang="zh-CN" altLang="en-US" sz="1600"/>
              <a:t>计算机</a:t>
            </a:r>
            <a:r>
              <a:rPr lang="en-US" altLang="zh-CN" sz="1600"/>
              <a:t>Apple Lisa</a:t>
            </a:r>
            <a:endParaRPr lang="zh-CN" altLang="en-US" sz="1600"/>
          </a:p>
        </p:txBody>
      </p:sp>
      <p:pic>
        <p:nvPicPr>
          <p:cNvPr id="50182" name="Picture 8">
            <a:extLst>
              <a:ext uri="{FF2B5EF4-FFF2-40B4-BE49-F238E27FC236}">
                <a16:creationId xmlns:a16="http://schemas.microsoft.com/office/drawing/2014/main" id="{A548BF42-C924-4101-9549-F1205B611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412875"/>
            <a:ext cx="2343150"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Macintosh_classic">
            <a:extLst>
              <a:ext uri="{FF2B5EF4-FFF2-40B4-BE49-F238E27FC236}">
                <a16:creationId xmlns:a16="http://schemas.microsoft.com/office/drawing/2014/main" id="{9D59595F-0B8C-434B-9519-827AF7260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2930525"/>
            <a:ext cx="28575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12">
            <a:extLst>
              <a:ext uri="{FF2B5EF4-FFF2-40B4-BE49-F238E27FC236}">
                <a16:creationId xmlns:a16="http://schemas.microsoft.com/office/drawing/2014/main" id="{7A4E6CA6-6695-400A-86A7-782C7324330D}"/>
              </a:ext>
            </a:extLst>
          </p:cNvPr>
          <p:cNvSpPr>
            <a:spLocks noChangeArrowheads="1"/>
          </p:cNvSpPr>
          <p:nvPr/>
        </p:nvSpPr>
        <p:spPr bwMode="auto">
          <a:xfrm>
            <a:off x="6372225" y="5373688"/>
            <a:ext cx="24495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nSpc>
                <a:spcPct val="90000"/>
              </a:lnSpc>
              <a:spcBef>
                <a:spcPct val="20000"/>
              </a:spcBef>
              <a:buClr>
                <a:schemeClr val="accent2"/>
              </a:buClr>
              <a:buSzPct val="75000"/>
              <a:buFont typeface="Wingdings" panose="05000000000000000000" pitchFamily="2" charset="2"/>
              <a:buNone/>
            </a:pPr>
            <a:r>
              <a:rPr lang="zh-CN" altLang="en-US" sz="1600"/>
              <a:t>苹果公司于</a:t>
            </a:r>
            <a:r>
              <a:rPr lang="en-US" altLang="zh-CN" sz="1600"/>
              <a:t>1984</a:t>
            </a:r>
            <a:r>
              <a:rPr lang="zh-CN" altLang="en-US" sz="1600"/>
              <a:t>年</a:t>
            </a:r>
            <a:r>
              <a:rPr lang="en-US" altLang="zh-CN" sz="1600"/>
              <a:t>1</a:t>
            </a:r>
            <a:r>
              <a:rPr lang="zh-CN" altLang="en-US" sz="1600"/>
              <a:t>月</a:t>
            </a:r>
            <a:r>
              <a:rPr lang="en-US" altLang="zh-CN" sz="1600"/>
              <a:t>24</a:t>
            </a:r>
            <a:r>
              <a:rPr lang="zh-CN" altLang="en-US" sz="1600"/>
              <a:t>日推出的世界上首款在商业上成功的</a:t>
            </a:r>
            <a:r>
              <a:rPr lang="en-US" altLang="zh-CN" sz="1600"/>
              <a:t>GUI</a:t>
            </a:r>
            <a:r>
              <a:rPr lang="zh-CN" altLang="en-US" sz="1600"/>
              <a:t>计算机</a:t>
            </a:r>
            <a:r>
              <a:rPr lang="en-US" altLang="en-US" sz="1600"/>
              <a:t>Macintosh</a:t>
            </a:r>
            <a:endParaRPr lang="zh-CN" altLang="en-US" sz="1600"/>
          </a:p>
        </p:txBody>
      </p:sp>
      <p:pic>
        <p:nvPicPr>
          <p:cNvPr id="50185" name="Picture 13" descr="Macintosh_128k_transparency">
            <a:extLst>
              <a:ext uri="{FF2B5EF4-FFF2-40B4-BE49-F238E27FC236}">
                <a16:creationId xmlns:a16="http://schemas.microsoft.com/office/drawing/2014/main" id="{4C3BCA18-6A98-4281-861C-3A7E1C63EC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549275"/>
            <a:ext cx="1862137"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A1B0EFC0-8697-45DB-9FB2-5D2374A38ED9}"/>
              </a:ext>
            </a:extLst>
          </p:cNvPr>
          <p:cNvSpPr>
            <a:spLocks noGrp="1" noChangeArrowheads="1"/>
          </p:cNvSpPr>
          <p:nvPr>
            <p:ph type="body" idx="1"/>
          </p:nvPr>
        </p:nvSpPr>
        <p:spPr>
          <a:xfrm>
            <a:off x="0" y="0"/>
            <a:ext cx="9144000" cy="6381750"/>
          </a:xfrm>
        </p:spPr>
        <p:txBody>
          <a:bodyPr/>
          <a:lstStyle/>
          <a:p>
            <a:pPr eaLnBrk="1" hangingPunct="1">
              <a:lnSpc>
                <a:spcPct val="110000"/>
              </a:lnSpc>
            </a:pPr>
            <a:r>
              <a:rPr lang="en-US" altLang="zh-CN" sz="2200">
                <a:latin typeface="Times New Roman" panose="02020603050405020304" pitchFamily="18" charset="0"/>
              </a:rPr>
              <a:t>Windows</a:t>
            </a:r>
            <a:r>
              <a:rPr lang="zh-CN" altLang="en-US" sz="2200">
                <a:latin typeface="Times New Roman" panose="02020603050405020304" pitchFamily="18" charset="0"/>
              </a:rPr>
              <a:t>历史</a:t>
            </a:r>
          </a:p>
          <a:p>
            <a:pPr lvl="1" eaLnBrk="1" hangingPunct="1">
              <a:lnSpc>
                <a:spcPct val="110000"/>
              </a:lnSpc>
            </a:pPr>
            <a:r>
              <a:rPr lang="en-US" altLang="zh-CN" sz="1700">
                <a:latin typeface="Times New Roman" panose="02020603050405020304" pitchFamily="18" charset="0"/>
              </a:rPr>
              <a:t>1985.11.20 Windows 1.0</a:t>
            </a:r>
            <a:r>
              <a:rPr lang="zh-CN" altLang="en-US" sz="1700">
                <a:latin typeface="Times New Roman" panose="02020603050405020304" pitchFamily="18" charset="0"/>
              </a:rPr>
              <a:t>：</a:t>
            </a:r>
            <a:r>
              <a:rPr lang="en-US" altLang="zh-CN" sz="1700">
                <a:latin typeface="Times New Roman" panose="02020603050405020304" pitchFamily="18" charset="0"/>
              </a:rPr>
              <a:t>16</a:t>
            </a:r>
            <a:r>
              <a:rPr lang="zh-CN" altLang="en-US" sz="1700">
                <a:latin typeface="Times New Roman" panose="02020603050405020304" pitchFamily="18" charset="0"/>
              </a:rPr>
              <a:t>位、支持</a:t>
            </a:r>
            <a:r>
              <a:rPr lang="en-US" altLang="zh-CN" sz="1700">
                <a:latin typeface="Times New Roman" panose="02020603050405020304" pitchFamily="18" charset="0"/>
              </a:rPr>
              <a:t>GUI</a:t>
            </a:r>
            <a:r>
              <a:rPr lang="zh-CN" altLang="en-US" sz="1700">
                <a:latin typeface="Times New Roman" panose="02020603050405020304" pitchFamily="18" charset="0"/>
              </a:rPr>
              <a:t>、运行于</a:t>
            </a:r>
            <a:r>
              <a:rPr lang="en-US" altLang="zh-CN" sz="1700">
                <a:latin typeface="Times New Roman" panose="02020603050405020304" pitchFamily="18" charset="0"/>
              </a:rPr>
              <a:t>286</a:t>
            </a:r>
            <a:r>
              <a:rPr lang="zh-CN" altLang="en-US" sz="1700">
                <a:latin typeface="Times New Roman" panose="02020603050405020304" pitchFamily="18" charset="0"/>
              </a:rPr>
              <a:t>的</a:t>
            </a:r>
            <a:r>
              <a:rPr lang="en-US" altLang="zh-CN" sz="1700">
                <a:latin typeface="Times New Roman" panose="02020603050405020304" pitchFamily="18" charset="0"/>
              </a:rPr>
              <a:t>DOS</a:t>
            </a:r>
            <a:r>
              <a:rPr lang="zh-CN" altLang="en-US" sz="1700">
                <a:latin typeface="Times New Roman" panose="02020603050405020304" pitchFamily="18" charset="0"/>
              </a:rPr>
              <a:t>之上、慢差</a:t>
            </a:r>
          </a:p>
          <a:p>
            <a:pPr lvl="1" eaLnBrk="1" hangingPunct="1">
              <a:lnSpc>
                <a:spcPct val="110000"/>
              </a:lnSpc>
            </a:pPr>
            <a:r>
              <a:rPr lang="en-US" altLang="zh-CN" sz="1700">
                <a:latin typeface="Times New Roman" panose="02020603050405020304" pitchFamily="18" charset="0"/>
              </a:rPr>
              <a:t>1987.12.9 Windows 2.0</a:t>
            </a:r>
            <a:r>
              <a:rPr lang="zh-CN" altLang="en-US" sz="1700">
                <a:latin typeface="Times New Roman" panose="02020603050405020304" pitchFamily="18" charset="0"/>
              </a:rPr>
              <a:t>：增加了许多用户界面功能</a:t>
            </a:r>
          </a:p>
          <a:p>
            <a:pPr lvl="1" eaLnBrk="1" hangingPunct="1">
              <a:lnSpc>
                <a:spcPct val="110000"/>
              </a:lnSpc>
            </a:pPr>
            <a:r>
              <a:rPr lang="en-US" altLang="zh-CN" sz="1700">
                <a:latin typeface="Times New Roman" panose="02020603050405020304" pitchFamily="18" charset="0"/>
              </a:rPr>
              <a:t>1990.5.22 Windows 3.0</a:t>
            </a:r>
            <a:r>
              <a:rPr lang="zh-CN" altLang="en-US" sz="1700">
                <a:latin typeface="Times New Roman" panose="02020603050405020304" pitchFamily="18" charset="0"/>
              </a:rPr>
              <a:t>：改善</a:t>
            </a:r>
            <a:r>
              <a:rPr lang="en-US" altLang="zh-CN" sz="1700">
                <a:latin typeface="Times New Roman" panose="02020603050405020304" pitchFamily="18" charset="0"/>
              </a:rPr>
              <a:t>GUI</a:t>
            </a:r>
            <a:r>
              <a:rPr lang="zh-CN" altLang="en-US" sz="1700">
                <a:latin typeface="Times New Roman" panose="02020603050405020304" pitchFamily="18" charset="0"/>
              </a:rPr>
              <a:t>、增加</a:t>
            </a:r>
            <a:r>
              <a:rPr lang="en-US" altLang="zh-CN" sz="1700">
                <a:latin typeface="Times New Roman" panose="02020603050405020304" pitchFamily="18" charset="0"/>
              </a:rPr>
              <a:t>DOS</a:t>
            </a:r>
            <a:r>
              <a:rPr lang="zh-CN" altLang="en-US" sz="1700">
                <a:latin typeface="Times New Roman" panose="02020603050405020304" pitchFamily="18" charset="0"/>
              </a:rPr>
              <a:t>窗口、运行于</a:t>
            </a:r>
            <a:r>
              <a:rPr lang="en-US" altLang="zh-CN" sz="1700">
                <a:latin typeface="Times New Roman" panose="02020603050405020304" pitchFamily="18" charset="0"/>
              </a:rPr>
              <a:t>80386</a:t>
            </a:r>
            <a:r>
              <a:rPr lang="zh-CN" altLang="en-US" sz="1700">
                <a:latin typeface="Times New Roman" panose="02020603050405020304" pitchFamily="18" charset="0"/>
              </a:rPr>
              <a:t>之上、大获成功</a:t>
            </a:r>
          </a:p>
          <a:p>
            <a:pPr lvl="1" eaLnBrk="1" hangingPunct="1">
              <a:lnSpc>
                <a:spcPct val="110000"/>
              </a:lnSpc>
            </a:pPr>
            <a:r>
              <a:rPr lang="en-US" altLang="zh-CN" sz="1700">
                <a:latin typeface="Times New Roman" panose="02020603050405020304" pitchFamily="18" charset="0"/>
              </a:rPr>
              <a:t>1992.4.6 Windows 3.1</a:t>
            </a:r>
            <a:r>
              <a:rPr lang="zh-CN" altLang="en-US" sz="1700">
                <a:latin typeface="Times New Roman" panose="02020603050405020304" pitchFamily="18" charset="0"/>
              </a:rPr>
              <a:t>：支持多媒体（声卡、</a:t>
            </a:r>
            <a:r>
              <a:rPr lang="en-US" altLang="zh-CN" sz="1700">
                <a:latin typeface="Times New Roman" panose="02020603050405020304" pitchFamily="18" charset="0"/>
              </a:rPr>
              <a:t>CD</a:t>
            </a:r>
            <a:r>
              <a:rPr lang="zh-CN" altLang="en-US" sz="1700">
                <a:latin typeface="Times New Roman" panose="02020603050405020304" pitchFamily="18" charset="0"/>
              </a:rPr>
              <a:t>光驱）</a:t>
            </a:r>
          </a:p>
          <a:p>
            <a:pPr lvl="1" eaLnBrk="1" hangingPunct="1">
              <a:lnSpc>
                <a:spcPct val="110000"/>
              </a:lnSpc>
            </a:pPr>
            <a:r>
              <a:rPr lang="en-US" altLang="zh-CN" sz="1700">
                <a:latin typeface="Times New Roman" panose="02020603050405020304" pitchFamily="18" charset="0"/>
              </a:rPr>
              <a:t>1992.10.27</a:t>
            </a:r>
            <a:r>
              <a:rPr lang="zh-CN" altLang="en-US" sz="1700">
                <a:latin typeface="Times New Roman" panose="02020603050405020304" pitchFamily="18" charset="0"/>
              </a:rPr>
              <a:t> </a:t>
            </a:r>
            <a:r>
              <a:rPr lang="en-US" altLang="zh-CN" sz="1700">
                <a:latin typeface="Times New Roman" panose="02020603050405020304" pitchFamily="18" charset="0"/>
              </a:rPr>
              <a:t>Windows </a:t>
            </a:r>
            <a:r>
              <a:rPr lang="en-US" altLang="en-US" sz="1700">
                <a:latin typeface="Times New Roman" panose="02020603050405020304" pitchFamily="18" charset="0"/>
              </a:rPr>
              <a:t>for Workgroups</a:t>
            </a:r>
            <a:r>
              <a:rPr lang="en-US" altLang="zh-CN" sz="1700">
                <a:latin typeface="Times New Roman" panose="02020603050405020304" pitchFamily="18" charset="0"/>
              </a:rPr>
              <a:t> 3.1</a:t>
            </a:r>
            <a:r>
              <a:rPr lang="zh-CN" altLang="en-US" sz="1700">
                <a:latin typeface="Times New Roman" panose="02020603050405020304" pitchFamily="18" charset="0"/>
              </a:rPr>
              <a:t>：</a:t>
            </a:r>
            <a:r>
              <a:rPr lang="en-US" altLang="zh-CN" sz="1700">
                <a:latin typeface="Times New Roman" panose="02020603050405020304" pitchFamily="18" charset="0"/>
              </a:rPr>
              <a:t>16</a:t>
            </a:r>
            <a:r>
              <a:rPr lang="zh-CN" altLang="en-US" sz="1700">
                <a:latin typeface="Times New Roman" panose="02020603050405020304" pitchFamily="18" charset="0"/>
              </a:rPr>
              <a:t>位、工作组版，支持局域网</a:t>
            </a:r>
          </a:p>
          <a:p>
            <a:pPr lvl="1" eaLnBrk="1" hangingPunct="1">
              <a:lnSpc>
                <a:spcPct val="110000"/>
              </a:lnSpc>
            </a:pPr>
            <a:r>
              <a:rPr lang="en-US" altLang="zh-CN" sz="1700">
                <a:latin typeface="Times New Roman" panose="02020603050405020304" pitchFamily="18" charset="0"/>
              </a:rPr>
              <a:t>1993.7.27 Windows NT 3.1</a:t>
            </a:r>
            <a:r>
              <a:rPr lang="zh-CN" altLang="en-US" sz="1700">
                <a:latin typeface="Times New Roman" panose="02020603050405020304" pitchFamily="18" charset="0"/>
              </a:rPr>
              <a:t>：</a:t>
            </a:r>
            <a:r>
              <a:rPr lang="en-US" altLang="zh-CN" sz="1700">
                <a:latin typeface="Times New Roman" panose="02020603050405020304" pitchFamily="18" charset="0"/>
              </a:rPr>
              <a:t>32</a:t>
            </a:r>
            <a:r>
              <a:rPr lang="zh-CN" altLang="en-US" sz="1700">
                <a:latin typeface="Times New Roman" panose="02020603050405020304" pitchFamily="18" charset="0"/>
              </a:rPr>
              <a:t>位、独立操作系统、微内核、全新开发、支持多用户</a:t>
            </a:r>
          </a:p>
          <a:p>
            <a:pPr lvl="1" eaLnBrk="1" hangingPunct="1">
              <a:lnSpc>
                <a:spcPct val="110000"/>
              </a:lnSpc>
            </a:pPr>
            <a:r>
              <a:rPr lang="en-US" altLang="zh-CN" sz="1700">
                <a:latin typeface="Times New Roman" panose="02020603050405020304" pitchFamily="18" charset="0"/>
              </a:rPr>
              <a:t>1993.11.8 Windows </a:t>
            </a:r>
            <a:r>
              <a:rPr lang="en-US" altLang="en-US" sz="1700">
                <a:latin typeface="Times New Roman" panose="02020603050405020304" pitchFamily="18" charset="0"/>
              </a:rPr>
              <a:t>for Workgroups</a:t>
            </a:r>
            <a:r>
              <a:rPr lang="en-US" altLang="zh-CN" sz="1700">
                <a:latin typeface="Times New Roman" panose="02020603050405020304" pitchFamily="18" charset="0"/>
              </a:rPr>
              <a:t> 3.11</a:t>
            </a:r>
            <a:r>
              <a:rPr lang="zh-CN" altLang="en-US" sz="1700">
                <a:latin typeface="Times New Roman" panose="02020603050405020304" pitchFamily="18" charset="0"/>
              </a:rPr>
              <a:t>： </a:t>
            </a:r>
            <a:r>
              <a:rPr lang="en-US" altLang="zh-CN" sz="1700">
                <a:latin typeface="Times New Roman" panose="02020603050405020304" pitchFamily="18" charset="0"/>
              </a:rPr>
              <a:t>16</a:t>
            </a:r>
            <a:r>
              <a:rPr lang="zh-CN" altLang="en-US" sz="1700">
                <a:latin typeface="Times New Roman" panose="02020603050405020304" pitchFamily="18" charset="0"/>
              </a:rPr>
              <a:t>位、</a:t>
            </a:r>
            <a:r>
              <a:rPr lang="en-US" altLang="zh-CN" sz="1700">
                <a:latin typeface="Times New Roman" panose="02020603050405020304" pitchFamily="18" charset="0"/>
              </a:rPr>
              <a:t>3.1</a:t>
            </a:r>
            <a:r>
              <a:rPr lang="zh-CN" altLang="en-US" sz="1700">
                <a:latin typeface="Times New Roman" panose="02020603050405020304" pitchFamily="18" charset="0"/>
              </a:rPr>
              <a:t>版的修正</a:t>
            </a:r>
          </a:p>
          <a:p>
            <a:pPr lvl="1" eaLnBrk="1" hangingPunct="1">
              <a:lnSpc>
                <a:spcPct val="110000"/>
              </a:lnSpc>
            </a:pPr>
            <a:r>
              <a:rPr lang="en-US" altLang="zh-CN" sz="1700">
                <a:latin typeface="Times New Roman" panose="02020603050405020304" pitchFamily="18" charset="0"/>
              </a:rPr>
              <a:t>1994.9.21 Windows NT 3.5</a:t>
            </a:r>
            <a:r>
              <a:rPr lang="zh-CN" altLang="en-US" sz="1700">
                <a:latin typeface="Times New Roman" panose="02020603050405020304" pitchFamily="18" charset="0"/>
              </a:rPr>
              <a:t>：提高了运行速度、分工作站和服务器版</a:t>
            </a:r>
          </a:p>
          <a:p>
            <a:pPr lvl="1" eaLnBrk="1" hangingPunct="1">
              <a:lnSpc>
                <a:spcPct val="110000"/>
              </a:lnSpc>
            </a:pPr>
            <a:r>
              <a:rPr lang="en-US" altLang="zh-CN" sz="1700">
                <a:latin typeface="Times New Roman" panose="02020603050405020304" pitchFamily="18" charset="0"/>
              </a:rPr>
              <a:t>1995.5.30 Windows NT 3.51</a:t>
            </a:r>
            <a:r>
              <a:rPr lang="zh-CN" altLang="en-US" sz="1700">
                <a:latin typeface="Times New Roman" panose="02020603050405020304" pitchFamily="18" charset="0"/>
              </a:rPr>
              <a:t>：支持</a:t>
            </a:r>
            <a:r>
              <a:rPr lang="en-US" altLang="zh-CN" sz="1700">
                <a:latin typeface="Times New Roman" panose="02020603050405020304" pitchFamily="18" charset="0"/>
              </a:rPr>
              <a:t>PowerPC</a:t>
            </a:r>
            <a:r>
              <a:rPr lang="zh-CN" altLang="en-US" sz="1700">
                <a:latin typeface="Times New Roman" panose="02020603050405020304" pitchFamily="18" charset="0"/>
              </a:rPr>
              <a:t>处理器</a:t>
            </a:r>
          </a:p>
          <a:p>
            <a:pPr lvl="1" eaLnBrk="1" hangingPunct="1">
              <a:lnSpc>
                <a:spcPct val="110000"/>
              </a:lnSpc>
            </a:pPr>
            <a:r>
              <a:rPr lang="en-US" altLang="zh-CN" sz="1700">
                <a:latin typeface="Times New Roman" panose="02020603050405020304" pitchFamily="18" charset="0"/>
              </a:rPr>
              <a:t>1996.8.24 Windows NT 4.0</a:t>
            </a:r>
            <a:r>
              <a:rPr lang="zh-CN" altLang="en-US" sz="1700">
                <a:latin typeface="Times New Roman" panose="02020603050405020304" pitchFamily="18" charset="0"/>
              </a:rPr>
              <a:t>：将</a:t>
            </a:r>
            <a:r>
              <a:rPr lang="en-US" altLang="zh-CN" sz="1700">
                <a:latin typeface="Times New Roman" panose="02020603050405020304" pitchFamily="18" charset="0"/>
              </a:rPr>
              <a:t>GDI</a:t>
            </a:r>
            <a:r>
              <a:rPr lang="zh-CN" altLang="en-US" sz="1700">
                <a:latin typeface="Times New Roman" panose="02020603050405020304" pitchFamily="18" charset="0"/>
              </a:rPr>
              <a:t>放入内核、引入</a:t>
            </a:r>
            <a:r>
              <a:rPr lang="en-US" altLang="zh-CN" sz="1700">
                <a:latin typeface="Times New Roman" panose="02020603050405020304" pitchFamily="18" charset="0"/>
              </a:rPr>
              <a:t>Win95</a:t>
            </a:r>
            <a:r>
              <a:rPr lang="zh-CN" altLang="en-US" sz="1700">
                <a:latin typeface="Times New Roman" panose="02020603050405020304" pitchFamily="18" charset="0"/>
              </a:rPr>
              <a:t>界面、内建</a:t>
            </a:r>
            <a:r>
              <a:rPr lang="en-US" altLang="zh-CN" sz="1700">
                <a:latin typeface="Times New Roman" panose="02020603050405020304" pitchFamily="18" charset="0"/>
              </a:rPr>
              <a:t>Web</a:t>
            </a:r>
            <a:r>
              <a:rPr lang="zh-CN" altLang="en-US" sz="1700">
                <a:latin typeface="Times New Roman" panose="02020603050405020304" pitchFamily="18" charset="0"/>
              </a:rPr>
              <a:t>服务器</a:t>
            </a:r>
            <a:r>
              <a:rPr lang="en-US" altLang="zh-CN" sz="1700">
                <a:latin typeface="Times New Roman" panose="02020603050405020304" pitchFamily="18" charset="0"/>
              </a:rPr>
              <a:t>IIS</a:t>
            </a:r>
          </a:p>
          <a:p>
            <a:pPr lvl="1" eaLnBrk="1" hangingPunct="1">
              <a:lnSpc>
                <a:spcPct val="110000"/>
              </a:lnSpc>
            </a:pPr>
            <a:r>
              <a:rPr lang="en-US" altLang="zh-CN" sz="1700">
                <a:latin typeface="Times New Roman" panose="02020603050405020304" pitchFamily="18" charset="0"/>
              </a:rPr>
              <a:t>1996.8.24 Windows 95</a:t>
            </a:r>
            <a:r>
              <a:rPr lang="zh-CN" altLang="en-US" sz="1700">
                <a:latin typeface="Times New Roman" panose="02020603050405020304" pitchFamily="18" charset="0"/>
              </a:rPr>
              <a:t>（</a:t>
            </a:r>
            <a:r>
              <a:rPr lang="en-US" altLang="zh-CN" sz="1700">
                <a:latin typeface="Times New Roman" panose="02020603050405020304" pitchFamily="18" charset="0"/>
              </a:rPr>
              <a:t>4.0</a:t>
            </a:r>
            <a:r>
              <a:rPr lang="zh-CN" altLang="en-US" sz="1700">
                <a:latin typeface="Times New Roman" panose="02020603050405020304" pitchFamily="18" charset="0"/>
              </a:rPr>
              <a:t>）： </a:t>
            </a:r>
            <a:r>
              <a:rPr lang="en-US" altLang="zh-CN" sz="1700">
                <a:latin typeface="Times New Roman" panose="02020603050405020304" pitchFamily="18" charset="0"/>
              </a:rPr>
              <a:t>16/32</a:t>
            </a:r>
            <a:r>
              <a:rPr lang="zh-CN" altLang="en-US" sz="1700">
                <a:latin typeface="Times New Roman" panose="02020603050405020304" pitchFamily="18" charset="0"/>
              </a:rPr>
              <a:t>位、</a:t>
            </a:r>
            <a:r>
              <a:rPr lang="en-US" altLang="zh-CN" sz="1700">
                <a:latin typeface="Times New Roman" panose="02020603050405020304" pitchFamily="18" charset="0"/>
              </a:rPr>
              <a:t>IE</a:t>
            </a:r>
            <a:r>
              <a:rPr lang="zh-CN" altLang="en-US" sz="1700">
                <a:latin typeface="Times New Roman" panose="02020603050405020304" pitchFamily="18" charset="0"/>
              </a:rPr>
              <a:t>浏览器、即插即用、</a:t>
            </a:r>
            <a:r>
              <a:rPr lang="en-US" altLang="zh-CN" sz="1700">
                <a:latin typeface="Times New Roman" panose="02020603050405020304" pitchFamily="18" charset="0"/>
              </a:rPr>
              <a:t>Win32 API</a:t>
            </a:r>
            <a:r>
              <a:rPr lang="zh-CN" altLang="en-US" sz="1700">
                <a:latin typeface="Times New Roman" panose="02020603050405020304" pitchFamily="18" charset="0"/>
              </a:rPr>
              <a:t>、大获成功</a:t>
            </a:r>
          </a:p>
          <a:p>
            <a:pPr lvl="1" eaLnBrk="1" hangingPunct="1">
              <a:lnSpc>
                <a:spcPct val="110000"/>
              </a:lnSpc>
            </a:pPr>
            <a:r>
              <a:rPr lang="en-US" altLang="zh-CN" sz="1700">
                <a:latin typeface="Times New Roman" panose="02020603050405020304" pitchFamily="18" charset="0"/>
              </a:rPr>
              <a:t>1998.6.25 Windows 98</a:t>
            </a:r>
            <a:r>
              <a:rPr lang="zh-CN" altLang="en-US" sz="1700">
                <a:latin typeface="Times New Roman" panose="02020603050405020304" pitchFamily="18" charset="0"/>
              </a:rPr>
              <a:t>（</a:t>
            </a:r>
            <a:r>
              <a:rPr lang="en-US" altLang="zh-CN" sz="1700">
                <a:latin typeface="Times New Roman" panose="02020603050405020304" pitchFamily="18" charset="0"/>
              </a:rPr>
              <a:t>4.1</a:t>
            </a:r>
            <a:r>
              <a:rPr lang="zh-CN" altLang="en-US" sz="1700">
                <a:latin typeface="Times New Roman" panose="02020603050405020304" pitchFamily="18" charset="0"/>
              </a:rPr>
              <a:t>）：</a:t>
            </a:r>
            <a:r>
              <a:rPr lang="en-US" altLang="zh-CN" sz="1700">
                <a:latin typeface="Times New Roman" panose="02020603050405020304" pitchFamily="18" charset="0"/>
              </a:rPr>
              <a:t>Win95</a:t>
            </a:r>
            <a:r>
              <a:rPr lang="zh-CN" altLang="en-US" sz="1700">
                <a:latin typeface="Times New Roman" panose="02020603050405020304" pitchFamily="18" charset="0"/>
              </a:rPr>
              <a:t>的升级版、支持</a:t>
            </a:r>
            <a:r>
              <a:rPr lang="en-US" altLang="zh-CN" sz="1700">
                <a:latin typeface="Times New Roman" panose="02020603050405020304" pitchFamily="18" charset="0"/>
              </a:rPr>
              <a:t>FAT32</a:t>
            </a:r>
            <a:r>
              <a:rPr lang="zh-CN" altLang="en-US" sz="1700">
                <a:latin typeface="Times New Roman" panose="02020603050405020304" pitchFamily="18" charset="0"/>
              </a:rPr>
              <a:t>和</a:t>
            </a:r>
            <a:r>
              <a:rPr lang="en-US" altLang="zh-CN" sz="1700">
                <a:latin typeface="Times New Roman" panose="02020603050405020304" pitchFamily="18" charset="0"/>
              </a:rPr>
              <a:t>&gt;2GB</a:t>
            </a:r>
            <a:r>
              <a:rPr lang="zh-CN" altLang="en-US" sz="1700">
                <a:latin typeface="Times New Roman" panose="02020603050405020304" pitchFamily="18" charset="0"/>
              </a:rPr>
              <a:t>的硬盘</a:t>
            </a:r>
          </a:p>
          <a:p>
            <a:pPr lvl="1" eaLnBrk="1" hangingPunct="1">
              <a:lnSpc>
                <a:spcPct val="110000"/>
              </a:lnSpc>
            </a:pPr>
            <a:r>
              <a:rPr lang="en-US" altLang="zh-CN" sz="1700">
                <a:latin typeface="Times New Roman" panose="02020603050405020304" pitchFamily="18" charset="0"/>
              </a:rPr>
              <a:t>1999.5.9 Windows 98 SE</a:t>
            </a:r>
            <a:r>
              <a:rPr lang="zh-CN" altLang="en-US" sz="1700">
                <a:latin typeface="Times New Roman" panose="02020603050405020304" pitchFamily="18" charset="0"/>
              </a:rPr>
              <a:t>（</a:t>
            </a:r>
            <a:r>
              <a:rPr lang="en-US" altLang="zh-CN" sz="1700">
                <a:latin typeface="Times New Roman" panose="02020603050405020304" pitchFamily="18" charset="0"/>
              </a:rPr>
              <a:t>Second Edition</a:t>
            </a:r>
            <a:r>
              <a:rPr lang="zh-CN" altLang="en-US" sz="1700">
                <a:latin typeface="Times New Roman" panose="02020603050405020304" pitchFamily="18" charset="0"/>
              </a:rPr>
              <a:t>，第二版，</a:t>
            </a:r>
            <a:r>
              <a:rPr lang="en-US" altLang="zh-CN" sz="1700">
                <a:latin typeface="Times New Roman" panose="02020603050405020304" pitchFamily="18" charset="0"/>
              </a:rPr>
              <a:t>4.1</a:t>
            </a:r>
            <a:r>
              <a:rPr lang="zh-CN" altLang="en-US" sz="1700">
                <a:latin typeface="Times New Roman" panose="02020603050405020304" pitchFamily="18" charset="0"/>
              </a:rPr>
              <a:t>）：支持因特网连接的共享</a:t>
            </a:r>
          </a:p>
          <a:p>
            <a:pPr lvl="1" eaLnBrk="1" hangingPunct="1">
              <a:lnSpc>
                <a:spcPct val="110000"/>
              </a:lnSpc>
            </a:pPr>
            <a:r>
              <a:rPr lang="en-US" altLang="zh-CN" sz="1700">
                <a:latin typeface="Times New Roman" panose="02020603050405020304" pitchFamily="18" charset="0"/>
              </a:rPr>
              <a:t>2000.2.17 Windows 2000</a:t>
            </a:r>
            <a:r>
              <a:rPr lang="zh-CN" altLang="en-US" sz="1700">
                <a:latin typeface="Times New Roman" panose="02020603050405020304" pitchFamily="18" charset="0"/>
              </a:rPr>
              <a:t>（</a:t>
            </a:r>
            <a:r>
              <a:rPr lang="en-US" altLang="zh-CN" sz="1700">
                <a:latin typeface="Times New Roman" panose="02020603050405020304" pitchFamily="18" charset="0"/>
              </a:rPr>
              <a:t>NT 5.0</a:t>
            </a:r>
            <a:r>
              <a:rPr lang="zh-CN" altLang="en-US" sz="1700">
                <a:latin typeface="Times New Roman" panose="02020603050405020304" pitchFamily="18" charset="0"/>
              </a:rPr>
              <a:t>）：</a:t>
            </a:r>
            <a:r>
              <a:rPr lang="en-US" altLang="zh-CN" sz="1700">
                <a:latin typeface="Times New Roman" panose="02020603050405020304" pitchFamily="18" charset="0"/>
              </a:rPr>
              <a:t>32</a:t>
            </a:r>
            <a:r>
              <a:rPr lang="zh-CN" altLang="en-US" sz="1700">
                <a:latin typeface="Times New Roman" panose="02020603050405020304" pitchFamily="18" charset="0"/>
              </a:rPr>
              <a:t>位、</a:t>
            </a:r>
            <a:r>
              <a:rPr lang="en-US" altLang="zh-CN" sz="1700">
                <a:latin typeface="Times New Roman" panose="02020603050405020304" pitchFamily="18" charset="0"/>
              </a:rPr>
              <a:t>NT+98</a:t>
            </a:r>
            <a:r>
              <a:rPr lang="zh-CN" altLang="en-US" sz="1700">
                <a:latin typeface="Times New Roman" panose="02020603050405020304" pitchFamily="18" charset="0"/>
              </a:rPr>
              <a:t>、支持分布式处理的服务和功能、活动目录服务、即插即用、 </a:t>
            </a:r>
            <a:r>
              <a:rPr lang="en-US" altLang="zh-CN" sz="1700">
                <a:latin typeface="Times New Roman" panose="02020603050405020304" pitchFamily="18" charset="0"/>
              </a:rPr>
              <a:t>Direct3D</a:t>
            </a:r>
            <a:r>
              <a:rPr lang="zh-CN" altLang="en-US" sz="1700">
                <a:latin typeface="Times New Roman" panose="02020603050405020304" pitchFamily="18" charset="0"/>
              </a:rPr>
              <a:t>、流媒体，用作服务器和工作站</a:t>
            </a:r>
          </a:p>
          <a:p>
            <a:pPr lvl="1" eaLnBrk="1" hangingPunct="1">
              <a:lnSpc>
                <a:spcPct val="110000"/>
              </a:lnSpc>
            </a:pPr>
            <a:r>
              <a:rPr lang="en-US" altLang="zh-CN" sz="1700">
                <a:latin typeface="Times New Roman" panose="02020603050405020304" pitchFamily="18" charset="0"/>
              </a:rPr>
              <a:t>2000.9.14 Windows ME</a:t>
            </a:r>
            <a:r>
              <a:rPr lang="zh-CN" altLang="en-US" sz="1700">
                <a:latin typeface="Times New Roman" panose="02020603050405020304" pitchFamily="18" charset="0"/>
              </a:rPr>
              <a:t>（</a:t>
            </a:r>
            <a:r>
              <a:rPr lang="en-US" altLang="zh-CN" sz="1700">
                <a:latin typeface="Times New Roman" panose="02020603050405020304" pitchFamily="18" charset="0"/>
              </a:rPr>
              <a:t>Millennium Edition</a:t>
            </a:r>
            <a:r>
              <a:rPr lang="zh-CN" altLang="en-US" sz="1700">
                <a:latin typeface="Times New Roman" panose="02020603050405020304" pitchFamily="18" charset="0"/>
              </a:rPr>
              <a:t>，千禧年版；</a:t>
            </a:r>
            <a:r>
              <a:rPr lang="en-US" altLang="zh-CN" sz="1700">
                <a:latin typeface="Times New Roman" panose="02020603050405020304" pitchFamily="18" charset="0"/>
              </a:rPr>
              <a:t>Me</a:t>
            </a:r>
            <a:r>
              <a:rPr lang="zh-CN" altLang="en-US" sz="1700">
                <a:latin typeface="Times New Roman" panose="02020603050405020304" pitchFamily="18" charset="0"/>
              </a:rPr>
              <a:t>，我自己，个人版；</a:t>
            </a:r>
            <a:r>
              <a:rPr lang="en-US" altLang="zh-CN" sz="1700">
                <a:latin typeface="Times New Roman" panose="02020603050405020304" pitchFamily="18" charset="0"/>
              </a:rPr>
              <a:t>4.9</a:t>
            </a:r>
            <a:r>
              <a:rPr lang="zh-CN" altLang="en-US" sz="1700">
                <a:latin typeface="Times New Roman" panose="02020603050405020304" pitchFamily="18" charset="0"/>
              </a:rPr>
              <a:t>）：</a:t>
            </a:r>
            <a:r>
              <a:rPr lang="en-US" altLang="zh-CN" sz="1700">
                <a:latin typeface="Times New Roman" panose="02020603050405020304" pitchFamily="18" charset="0"/>
              </a:rPr>
              <a:t>16/32</a:t>
            </a:r>
            <a:r>
              <a:rPr lang="zh-CN" altLang="en-US" sz="1700">
                <a:latin typeface="Times New Roman" panose="02020603050405020304" pitchFamily="18" charset="0"/>
              </a:rPr>
              <a:t>位、臃肿、失败，为</a:t>
            </a:r>
            <a:r>
              <a:rPr lang="en-US" altLang="zh-CN" sz="1700">
                <a:latin typeface="Times New Roman" panose="02020603050405020304" pitchFamily="18" charset="0"/>
              </a:rPr>
              <a:t>Windows 9x</a:t>
            </a:r>
            <a:r>
              <a:rPr lang="zh-CN" altLang="en-US" sz="1700">
                <a:latin typeface="Times New Roman" panose="02020603050405020304" pitchFamily="18" charset="0"/>
              </a:rPr>
              <a:t>系列的最后一个版本，从此</a:t>
            </a:r>
            <a:r>
              <a:rPr lang="en-US" altLang="zh-CN" sz="1700">
                <a:latin typeface="Times New Roman" panose="02020603050405020304" pitchFamily="18" charset="0"/>
              </a:rPr>
              <a:t>Windows</a:t>
            </a:r>
            <a:r>
              <a:rPr lang="zh-CN" altLang="en-US" sz="1700">
                <a:latin typeface="Times New Roman" panose="02020603050405020304" pitchFamily="18" charset="0"/>
              </a:rPr>
              <a:t>彻底结束作为</a:t>
            </a:r>
            <a:r>
              <a:rPr lang="en-US" altLang="zh-CN" sz="1700">
                <a:latin typeface="Times New Roman" panose="02020603050405020304" pitchFamily="18" charset="0"/>
              </a:rPr>
              <a:t>DOS</a:t>
            </a:r>
            <a:r>
              <a:rPr lang="zh-CN" altLang="en-US" sz="1700">
                <a:latin typeface="Times New Roman" panose="02020603050405020304" pitchFamily="18" charset="0"/>
              </a:rPr>
              <a:t>外壳的历史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AA35FED1-1D03-4AFA-B096-0A4F21C6C8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3B337ACC-AC74-43CD-A58C-3C6721ADDA00}" type="slidenum">
              <a:rPr lang="zh-CN" altLang="en-US" sz="1600"/>
              <a:pPr eaLnBrk="1" hangingPunct="1"/>
              <a:t>5</a:t>
            </a:fld>
            <a:endParaRPr lang="en-US" altLang="zh-CN" sz="1600"/>
          </a:p>
        </p:txBody>
      </p:sp>
      <p:sp>
        <p:nvSpPr>
          <p:cNvPr id="6147" name="Rectangle 2">
            <a:extLst>
              <a:ext uri="{FF2B5EF4-FFF2-40B4-BE49-F238E27FC236}">
                <a16:creationId xmlns:a16="http://schemas.microsoft.com/office/drawing/2014/main" id="{0A489603-5DBD-456F-B291-0D8B6ED3C897}"/>
              </a:ext>
            </a:extLst>
          </p:cNvPr>
          <p:cNvSpPr>
            <a:spLocks noGrp="1" noChangeArrowheads="1"/>
          </p:cNvSpPr>
          <p:nvPr>
            <p:ph type="title"/>
          </p:nvPr>
        </p:nvSpPr>
        <p:spPr>
          <a:xfrm>
            <a:off x="0" y="0"/>
            <a:ext cx="8153400" cy="762000"/>
          </a:xfrm>
        </p:spPr>
        <p:txBody>
          <a:bodyPr/>
          <a:lstStyle/>
          <a:p>
            <a:pPr eaLnBrk="1" hangingPunct="1"/>
            <a:r>
              <a:rPr lang="en-US" altLang="zh-CN" sz="4900"/>
              <a:t>2.1.1 </a:t>
            </a:r>
            <a:r>
              <a:rPr lang="zh-CN" altLang="en-US"/>
              <a:t>作为用户</a:t>
            </a:r>
            <a:r>
              <a:rPr lang="en-US" altLang="zh-CN"/>
              <a:t>/</a:t>
            </a:r>
            <a:r>
              <a:rPr lang="zh-CN" altLang="en-US"/>
              <a:t>计算机接口</a:t>
            </a:r>
            <a:endParaRPr lang="en-US" altLang="zh-CN"/>
          </a:p>
        </p:txBody>
      </p:sp>
      <p:sp>
        <p:nvSpPr>
          <p:cNvPr id="6148" name="Rectangle 3">
            <a:extLst>
              <a:ext uri="{FF2B5EF4-FFF2-40B4-BE49-F238E27FC236}">
                <a16:creationId xmlns:a16="http://schemas.microsoft.com/office/drawing/2014/main" id="{F4FD7D16-DF89-4350-9E4D-4AD1B0191B42}"/>
              </a:ext>
            </a:extLst>
          </p:cNvPr>
          <p:cNvSpPr>
            <a:spLocks noGrp="1" noChangeArrowheads="1"/>
          </p:cNvSpPr>
          <p:nvPr>
            <p:ph type="body" idx="1"/>
          </p:nvPr>
        </p:nvSpPr>
        <p:spPr>
          <a:xfrm>
            <a:off x="255588" y="1225550"/>
            <a:ext cx="8632825" cy="4849813"/>
          </a:xfrm>
        </p:spPr>
        <p:txBody>
          <a:bodyPr/>
          <a:lstStyle/>
          <a:p>
            <a:pPr eaLnBrk="1" hangingPunct="1"/>
            <a:r>
              <a:rPr lang="zh-CN" altLang="en-US"/>
              <a:t>屏蔽硬件细节，为程序员使用计算机系统提供方便的接口</a:t>
            </a:r>
          </a:p>
          <a:p>
            <a:pPr eaLnBrk="1" hangingPunct="1"/>
            <a:r>
              <a:rPr lang="en-US" altLang="zh-CN"/>
              <a:t>OS</a:t>
            </a:r>
            <a:r>
              <a:rPr lang="zh-CN" altLang="en-US"/>
              <a:t>向用户提供的服务：</a:t>
            </a:r>
          </a:p>
          <a:p>
            <a:pPr lvl="1" eaLnBrk="1" hangingPunct="1"/>
            <a:r>
              <a:rPr lang="zh-CN" altLang="en-US" sz="3000"/>
              <a:t>程序开发</a:t>
            </a:r>
          </a:p>
          <a:p>
            <a:pPr lvl="1" eaLnBrk="1" hangingPunct="1"/>
            <a:r>
              <a:rPr lang="zh-CN" altLang="en-US" sz="3000"/>
              <a:t>程序运行</a:t>
            </a:r>
          </a:p>
          <a:p>
            <a:pPr lvl="1" eaLnBrk="1" hangingPunct="1"/>
            <a:r>
              <a:rPr lang="zh-CN" altLang="en-US" sz="3000"/>
              <a:t>访问</a:t>
            </a:r>
            <a:r>
              <a:rPr lang="en-US" altLang="zh-CN" sz="3000"/>
              <a:t>I/O</a:t>
            </a:r>
            <a:r>
              <a:rPr lang="zh-CN" altLang="en-US" sz="3000"/>
              <a:t>设备</a:t>
            </a:r>
          </a:p>
          <a:p>
            <a:pPr lvl="1" eaLnBrk="1" hangingPunct="1"/>
            <a:r>
              <a:rPr lang="zh-CN" altLang="en-US" sz="3000"/>
              <a:t>文件访问控制</a:t>
            </a:r>
          </a:p>
          <a:p>
            <a:pPr lvl="1" eaLnBrk="1" hangingPunct="1"/>
            <a:endParaRPr lang="zh-CN" altLang="en-US" sz="3000"/>
          </a:p>
        </p:txBody>
      </p:sp>
      <p:sp>
        <p:nvSpPr>
          <p:cNvPr id="6149" name="Rectangle 0">
            <a:extLst>
              <a:ext uri="{FF2B5EF4-FFF2-40B4-BE49-F238E27FC236}">
                <a16:creationId xmlns:a16="http://schemas.microsoft.com/office/drawing/2014/main" id="{D2989DB8-CB4D-482E-81F3-FB2C6769E990}"/>
              </a:ext>
            </a:extLst>
          </p:cNvPr>
          <p:cNvSpPr>
            <a:spLocks noChangeArrowheads="1"/>
          </p:cNvSpPr>
          <p:nvPr/>
        </p:nvSpPr>
        <p:spPr bwMode="auto">
          <a:xfrm>
            <a:off x="4213225" y="2924175"/>
            <a:ext cx="37433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lvl="1" eaLnBrk="1" hangingPunct="1">
              <a:spcBef>
                <a:spcPct val="20000"/>
              </a:spcBef>
              <a:buClr>
                <a:schemeClr val="accent1"/>
              </a:buClr>
              <a:buSzPct val="65000"/>
              <a:buFont typeface="Wingdings" panose="05000000000000000000" pitchFamily="2" charset="2"/>
              <a:buChar char="n"/>
            </a:pPr>
            <a:r>
              <a:rPr lang="zh-CN" altLang="en-US" sz="3100"/>
              <a:t>系统访问</a:t>
            </a:r>
            <a:endParaRPr lang="zh-CN" altLang="en-US" sz="2600"/>
          </a:p>
          <a:p>
            <a:pPr lvl="1" eaLnBrk="1" hangingPunct="1">
              <a:spcBef>
                <a:spcPct val="20000"/>
              </a:spcBef>
              <a:buClr>
                <a:schemeClr val="accent1"/>
              </a:buClr>
              <a:buSzPct val="65000"/>
              <a:buFont typeface="Wingdings" panose="05000000000000000000" pitchFamily="2" charset="2"/>
              <a:buChar char="n"/>
            </a:pPr>
            <a:r>
              <a:rPr lang="zh-CN" altLang="en-US" sz="3000"/>
              <a:t>错误检测与响应</a:t>
            </a:r>
          </a:p>
          <a:p>
            <a:pPr lvl="1" eaLnBrk="1" hangingPunct="1">
              <a:spcBef>
                <a:spcPct val="20000"/>
              </a:spcBef>
              <a:buClr>
                <a:schemeClr val="accent1"/>
              </a:buClr>
              <a:buSzPct val="65000"/>
              <a:buFont typeface="Wingdings" panose="05000000000000000000" pitchFamily="2" charset="2"/>
              <a:buChar char="n"/>
            </a:pPr>
            <a:r>
              <a:rPr lang="zh-CN" altLang="en-US" sz="3000"/>
              <a:t>统计记帐</a:t>
            </a:r>
            <a:endParaRPr lang="en-US" altLang="zh-CN" sz="2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4C4ABD27-8B93-467D-AB93-FBAC6913D0DD}"/>
              </a:ext>
            </a:extLst>
          </p:cNvPr>
          <p:cNvSpPr>
            <a:spLocks noGrp="1" noChangeArrowheads="1"/>
          </p:cNvSpPr>
          <p:nvPr>
            <p:ph type="body" idx="1"/>
          </p:nvPr>
        </p:nvSpPr>
        <p:spPr>
          <a:xfrm>
            <a:off x="71438" y="0"/>
            <a:ext cx="8964612" cy="6453188"/>
          </a:xfrm>
        </p:spPr>
        <p:txBody>
          <a:bodyPr/>
          <a:lstStyle/>
          <a:p>
            <a:pPr eaLnBrk="1" hangingPunct="1">
              <a:lnSpc>
                <a:spcPct val="110000"/>
              </a:lnSpc>
            </a:pPr>
            <a:r>
              <a:rPr lang="en-US" altLang="zh-CN" sz="1600">
                <a:latin typeface="Times New Roman" panose="02020603050405020304" pitchFamily="18" charset="0"/>
              </a:rPr>
              <a:t>2001.10.25 Windows XP</a:t>
            </a:r>
            <a:r>
              <a:rPr lang="zh-CN" altLang="en-US" sz="1600">
                <a:latin typeface="Times New Roman" panose="02020603050405020304" pitchFamily="18" charset="0"/>
              </a:rPr>
              <a:t>（</a:t>
            </a:r>
            <a:r>
              <a:rPr lang="en-US" altLang="zh-CN" sz="1600">
                <a:latin typeface="Times New Roman" panose="02020603050405020304" pitchFamily="18" charset="0"/>
              </a:rPr>
              <a:t>eXPerience</a:t>
            </a:r>
            <a:r>
              <a:rPr lang="zh-CN" altLang="en-US" sz="1600">
                <a:latin typeface="Times New Roman" panose="02020603050405020304" pitchFamily="18" charset="0"/>
              </a:rPr>
              <a:t>，体验，</a:t>
            </a:r>
            <a:r>
              <a:rPr lang="en-US" altLang="zh-CN" sz="1600">
                <a:latin typeface="Times New Roman" panose="02020603050405020304" pitchFamily="18" charset="0"/>
              </a:rPr>
              <a:t>NT 5.1</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位、基于</a:t>
            </a:r>
            <a:r>
              <a:rPr lang="en-US" altLang="zh-CN" sz="1600">
                <a:latin typeface="Times New Roman" panose="02020603050405020304" pitchFamily="18" charset="0"/>
              </a:rPr>
              <a:t>NT</a:t>
            </a:r>
            <a:r>
              <a:rPr lang="zh-CN" altLang="en-US" sz="1600">
                <a:latin typeface="Times New Roman" panose="02020603050405020304" pitchFamily="18" charset="0"/>
              </a:rPr>
              <a:t>、非常成功、沿用至今</a:t>
            </a:r>
          </a:p>
          <a:p>
            <a:pPr eaLnBrk="1" hangingPunct="1">
              <a:lnSpc>
                <a:spcPct val="110000"/>
              </a:lnSpc>
            </a:pPr>
            <a:r>
              <a:rPr lang="en-US" altLang="zh-CN" sz="1600">
                <a:latin typeface="Times New Roman" panose="02020603050405020304" pitchFamily="18" charset="0"/>
              </a:rPr>
              <a:t>2003.4.25 Windows Server 2003</a:t>
            </a:r>
            <a:r>
              <a:rPr lang="zh-CN" altLang="en-US" sz="1600">
                <a:latin typeface="Times New Roman" panose="02020603050405020304" pitchFamily="18" charset="0"/>
              </a:rPr>
              <a:t>（</a:t>
            </a:r>
            <a:r>
              <a:rPr lang="en-US" altLang="zh-CN" sz="1600">
                <a:latin typeface="Times New Roman" panose="02020603050405020304" pitchFamily="18" charset="0"/>
              </a:rPr>
              <a:t>NT 5.2</a:t>
            </a:r>
            <a:r>
              <a:rPr lang="zh-CN" altLang="en-US" sz="1600">
                <a:latin typeface="Times New Roman" panose="02020603050405020304" pitchFamily="18" charset="0"/>
              </a:rPr>
              <a:t>）：</a:t>
            </a:r>
            <a:r>
              <a:rPr lang="en-US" altLang="zh-CN" sz="1600">
                <a:latin typeface="Times New Roman" panose="02020603050405020304" pitchFamily="18" charset="0"/>
              </a:rPr>
              <a:t>32/64</a:t>
            </a:r>
            <a:r>
              <a:rPr lang="zh-CN" altLang="en-US" sz="1600">
                <a:latin typeface="Times New Roman" panose="02020603050405020304" pitchFamily="18" charset="0"/>
              </a:rPr>
              <a:t>位、</a:t>
            </a:r>
            <a:r>
              <a:rPr lang="en-US" altLang="zh-CN" sz="1600">
                <a:latin typeface="Times New Roman" panose="02020603050405020304" pitchFamily="18" charset="0"/>
              </a:rPr>
              <a:t>XP</a:t>
            </a:r>
            <a:r>
              <a:rPr lang="zh-CN" altLang="en-US" sz="1600">
                <a:latin typeface="Times New Roman" panose="02020603050405020304" pitchFamily="18" charset="0"/>
              </a:rPr>
              <a:t>的服务器版</a:t>
            </a:r>
          </a:p>
          <a:p>
            <a:pPr eaLnBrk="1" hangingPunct="1">
              <a:lnSpc>
                <a:spcPct val="110000"/>
              </a:lnSpc>
            </a:pPr>
            <a:r>
              <a:rPr lang="en-US" altLang="zh-CN" sz="1600">
                <a:latin typeface="Times New Roman" panose="02020603050405020304" pitchFamily="18" charset="0"/>
              </a:rPr>
              <a:t>2003.12.18 Windows XP Media Center Edition 2003</a:t>
            </a:r>
            <a:r>
              <a:rPr lang="zh-CN" altLang="en-US" sz="1600">
                <a:latin typeface="Times New Roman" panose="02020603050405020304" pitchFamily="18" charset="0"/>
              </a:rPr>
              <a:t>（</a:t>
            </a:r>
            <a:r>
              <a:rPr lang="en-US" altLang="zh-CN" sz="1600">
                <a:latin typeface="Times New Roman" panose="02020603050405020304" pitchFamily="18" charset="0"/>
              </a:rPr>
              <a:t>NT 5.2</a:t>
            </a:r>
            <a:r>
              <a:rPr lang="zh-CN" altLang="en-US" sz="1600">
                <a:latin typeface="Times New Roman" panose="02020603050405020304" pitchFamily="18" charset="0"/>
              </a:rPr>
              <a:t>）</a:t>
            </a:r>
            <a:r>
              <a:rPr lang="en-US" altLang="zh-CN" sz="1600">
                <a:latin typeface="Times New Roman" panose="02020603050405020304" pitchFamily="18" charset="0"/>
              </a:rPr>
              <a:t> </a:t>
            </a:r>
            <a:r>
              <a:rPr lang="zh-CN" altLang="en-US" sz="1600">
                <a:latin typeface="Times New Roman" panose="02020603050405020304" pitchFamily="18" charset="0"/>
              </a:rPr>
              <a:t>： </a:t>
            </a:r>
            <a:r>
              <a:rPr lang="en-US" altLang="zh-CN" sz="1600">
                <a:latin typeface="Times New Roman" panose="02020603050405020304" pitchFamily="18" charset="0"/>
              </a:rPr>
              <a:t>32</a:t>
            </a:r>
            <a:r>
              <a:rPr lang="zh-CN" altLang="en-US" sz="1600">
                <a:latin typeface="Times New Roman" panose="02020603050405020304" pitchFamily="18" charset="0"/>
              </a:rPr>
              <a:t>位、媒体中心版</a:t>
            </a:r>
          </a:p>
          <a:p>
            <a:pPr eaLnBrk="1" hangingPunct="1">
              <a:lnSpc>
                <a:spcPct val="110000"/>
              </a:lnSpc>
            </a:pPr>
            <a:r>
              <a:rPr lang="en-US" altLang="zh-CN" sz="1600">
                <a:latin typeface="Times New Roman" panose="02020603050405020304" pitchFamily="18" charset="0"/>
              </a:rPr>
              <a:t>2004.10.12 Windows XP Media Center Edition 2005</a:t>
            </a:r>
            <a:r>
              <a:rPr lang="zh-CN" altLang="en-US" sz="1600">
                <a:latin typeface="Times New Roman" panose="02020603050405020304" pitchFamily="18" charset="0"/>
              </a:rPr>
              <a:t>（</a:t>
            </a:r>
            <a:r>
              <a:rPr lang="en-US" altLang="zh-CN" sz="1600">
                <a:latin typeface="Times New Roman" panose="02020603050405020304" pitchFamily="18" charset="0"/>
              </a:rPr>
              <a:t>NT 5.2</a:t>
            </a:r>
            <a:r>
              <a:rPr lang="zh-CN" altLang="en-US" sz="1600">
                <a:latin typeface="Times New Roman" panose="02020603050405020304" pitchFamily="18" charset="0"/>
              </a:rPr>
              <a:t>）</a:t>
            </a:r>
            <a:r>
              <a:rPr lang="en-US" altLang="zh-CN" sz="1600">
                <a:latin typeface="Times New Roman" panose="02020603050405020304" pitchFamily="18" charset="0"/>
              </a:rPr>
              <a:t> </a:t>
            </a:r>
            <a:r>
              <a:rPr lang="zh-CN" altLang="en-US" sz="1600">
                <a:latin typeface="Times New Roman" panose="02020603050405020304" pitchFamily="18" charset="0"/>
              </a:rPr>
              <a:t>：</a:t>
            </a:r>
            <a:r>
              <a:rPr lang="en-US" altLang="zh-CN" sz="1600">
                <a:latin typeface="Times New Roman" panose="02020603050405020304" pitchFamily="18" charset="0"/>
              </a:rPr>
              <a:t>2003</a:t>
            </a:r>
            <a:r>
              <a:rPr lang="zh-CN" altLang="en-US" sz="1600">
                <a:latin typeface="Times New Roman" panose="02020603050405020304" pitchFamily="18" charset="0"/>
              </a:rPr>
              <a:t>版的修正</a:t>
            </a:r>
          </a:p>
          <a:p>
            <a:pPr eaLnBrk="1" hangingPunct="1">
              <a:lnSpc>
                <a:spcPct val="110000"/>
              </a:lnSpc>
            </a:pPr>
            <a:r>
              <a:rPr lang="en-US" altLang="zh-CN" sz="1600">
                <a:latin typeface="Times New Roman" panose="02020603050405020304" pitchFamily="18" charset="0"/>
              </a:rPr>
              <a:t>2005.4.25 Windows XP Professional x64 Edition</a:t>
            </a:r>
            <a:r>
              <a:rPr lang="zh-CN" altLang="en-US" sz="1600">
                <a:latin typeface="Times New Roman" panose="02020603050405020304" pitchFamily="18" charset="0"/>
              </a:rPr>
              <a:t>（</a:t>
            </a:r>
            <a:r>
              <a:rPr lang="en-US" altLang="zh-CN" sz="1600">
                <a:latin typeface="Times New Roman" panose="02020603050405020304" pitchFamily="18" charset="0"/>
              </a:rPr>
              <a:t>NT 5.2</a:t>
            </a:r>
            <a:r>
              <a:rPr lang="zh-CN" altLang="en-US" sz="1600">
                <a:latin typeface="Times New Roman" panose="02020603050405020304" pitchFamily="18" charset="0"/>
              </a:rPr>
              <a:t>）：</a:t>
            </a:r>
            <a:r>
              <a:rPr lang="en-US" altLang="zh-CN" sz="1600">
                <a:latin typeface="Times New Roman" panose="02020603050405020304" pitchFamily="18" charset="0"/>
              </a:rPr>
              <a:t>XP</a:t>
            </a:r>
            <a:r>
              <a:rPr lang="zh-CN" altLang="en-US" sz="1600">
                <a:latin typeface="Times New Roman" panose="02020603050405020304" pitchFamily="18" charset="0"/>
              </a:rPr>
              <a:t>的</a:t>
            </a:r>
            <a:r>
              <a:rPr lang="en-US" altLang="zh-CN" sz="1600">
                <a:latin typeface="Times New Roman" panose="02020603050405020304" pitchFamily="18" charset="0"/>
              </a:rPr>
              <a:t>64</a:t>
            </a:r>
            <a:r>
              <a:rPr lang="zh-CN" altLang="en-US" sz="1600">
                <a:latin typeface="Times New Roman" panose="02020603050405020304" pitchFamily="18" charset="0"/>
              </a:rPr>
              <a:t>位版</a:t>
            </a:r>
          </a:p>
          <a:p>
            <a:pPr eaLnBrk="1" hangingPunct="1">
              <a:lnSpc>
                <a:spcPct val="110000"/>
              </a:lnSpc>
            </a:pPr>
            <a:r>
              <a:rPr lang="en-US" altLang="zh-CN" sz="1600">
                <a:latin typeface="Times New Roman" panose="02020603050405020304" pitchFamily="18" charset="0"/>
              </a:rPr>
              <a:t>2006.7.8 Windows Fundamentals for Legacy PCs </a:t>
            </a:r>
            <a:r>
              <a:rPr lang="zh-CN" altLang="en-US" sz="1600">
                <a:latin typeface="Times New Roman" panose="02020603050405020304" pitchFamily="18" charset="0"/>
              </a:rPr>
              <a:t>（</a:t>
            </a:r>
            <a:r>
              <a:rPr lang="en-US" altLang="zh-CN" sz="1600">
                <a:latin typeface="Times New Roman" panose="02020603050405020304" pitchFamily="18" charset="0"/>
              </a:rPr>
              <a:t>NT 5.1</a:t>
            </a:r>
            <a:r>
              <a:rPr lang="zh-CN" altLang="en-US" sz="1600">
                <a:latin typeface="Times New Roman" panose="02020603050405020304" pitchFamily="18" charset="0"/>
              </a:rPr>
              <a:t>）</a:t>
            </a:r>
            <a:r>
              <a:rPr lang="en-US" altLang="zh-CN" sz="1600">
                <a:latin typeface="Times New Roman" panose="02020603050405020304" pitchFamily="18" charset="0"/>
              </a:rPr>
              <a:t> </a:t>
            </a:r>
            <a:r>
              <a:rPr lang="zh-CN" altLang="en-US" sz="1600">
                <a:latin typeface="Times New Roman" panose="02020603050405020304" pitchFamily="18" charset="0"/>
              </a:rPr>
              <a:t>：</a:t>
            </a:r>
            <a:r>
              <a:rPr lang="en-US" altLang="zh-CN" sz="1600">
                <a:latin typeface="Times New Roman" panose="02020603050405020304" pitchFamily="18" charset="0"/>
              </a:rPr>
              <a:t>XP</a:t>
            </a:r>
            <a:r>
              <a:rPr lang="zh-CN" altLang="en-US" sz="1600">
                <a:latin typeface="Times New Roman" panose="02020603050405020304" pitchFamily="18" charset="0"/>
              </a:rPr>
              <a:t>的瘦客户端（</a:t>
            </a:r>
            <a:r>
              <a:rPr lang="en-US" altLang="zh-CN" sz="1600">
                <a:latin typeface="Times New Roman" panose="02020603050405020304" pitchFamily="18" charset="0"/>
              </a:rPr>
              <a:t>Thin client</a:t>
            </a:r>
            <a:r>
              <a:rPr lang="zh-CN" altLang="en-US" sz="1600">
                <a:latin typeface="Times New Roman" panose="02020603050405020304" pitchFamily="18" charset="0"/>
              </a:rPr>
              <a:t>）版、支持老旧硬件、用于企业旧计算机从</a:t>
            </a:r>
            <a:r>
              <a:rPr lang="en-US" altLang="zh-CN" sz="1600">
                <a:latin typeface="Times New Roman" panose="02020603050405020304" pitchFamily="18" charset="0"/>
              </a:rPr>
              <a:t>Win9x</a:t>
            </a:r>
            <a:r>
              <a:rPr lang="zh-CN" altLang="en-US" sz="1600">
                <a:latin typeface="Times New Roman" panose="02020603050405020304" pitchFamily="18" charset="0"/>
              </a:rPr>
              <a:t>向</a:t>
            </a:r>
            <a:r>
              <a:rPr lang="en-US" altLang="zh-CN" sz="1600">
                <a:latin typeface="Times New Roman" panose="02020603050405020304" pitchFamily="18" charset="0"/>
              </a:rPr>
              <a:t>WinXP</a:t>
            </a:r>
            <a:r>
              <a:rPr lang="zh-CN" altLang="en-US" sz="1600">
                <a:latin typeface="Times New Roman" panose="02020603050405020304" pitchFamily="18" charset="0"/>
              </a:rPr>
              <a:t>过渡</a:t>
            </a:r>
          </a:p>
          <a:p>
            <a:pPr eaLnBrk="1" hangingPunct="1">
              <a:lnSpc>
                <a:spcPct val="110000"/>
              </a:lnSpc>
            </a:pPr>
            <a:r>
              <a:rPr lang="en-US" altLang="zh-CN" sz="1600">
                <a:latin typeface="Times New Roman" panose="02020603050405020304" pitchFamily="18" charset="0"/>
              </a:rPr>
              <a:t>2006.11.30/2007.1.30 Windows Vista</a:t>
            </a:r>
            <a:r>
              <a:rPr lang="zh-CN" altLang="en-US" sz="1600">
                <a:latin typeface="Times New Roman" panose="02020603050405020304" pitchFamily="18" charset="0"/>
              </a:rPr>
              <a:t>（街景</a:t>
            </a:r>
            <a:r>
              <a:rPr lang="en-US" altLang="zh-CN" sz="1600">
                <a:latin typeface="Times New Roman" panose="02020603050405020304" pitchFamily="18" charset="0"/>
              </a:rPr>
              <a:t>/</a:t>
            </a:r>
            <a:r>
              <a:rPr lang="zh-CN" altLang="en-US" sz="1600">
                <a:latin typeface="Times New Roman" panose="02020603050405020304" pitchFamily="18" charset="0"/>
              </a:rPr>
              <a:t>远景，</a:t>
            </a:r>
            <a:r>
              <a:rPr lang="en-US" altLang="zh-CN" sz="1600">
                <a:latin typeface="Times New Roman" panose="02020603050405020304" pitchFamily="18" charset="0"/>
              </a:rPr>
              <a:t>NT 6.0</a:t>
            </a:r>
            <a:r>
              <a:rPr lang="zh-CN" altLang="en-US" sz="1600">
                <a:latin typeface="Times New Roman" panose="02020603050405020304" pitchFamily="18" charset="0"/>
              </a:rPr>
              <a:t>）：商业</a:t>
            </a:r>
            <a:r>
              <a:rPr lang="en-US" altLang="zh-CN" sz="1600">
                <a:latin typeface="Times New Roman" panose="02020603050405020304" pitchFamily="18" charset="0"/>
              </a:rPr>
              <a:t>/</a:t>
            </a:r>
            <a:r>
              <a:rPr lang="zh-CN" altLang="en-US" sz="1600">
                <a:latin typeface="Times New Roman" panose="02020603050405020304" pitchFamily="18" charset="0"/>
              </a:rPr>
              <a:t>个人、</a:t>
            </a:r>
            <a:r>
              <a:rPr lang="en-US" altLang="zh-CN" sz="1600">
                <a:latin typeface="Times New Roman" panose="02020603050405020304" pitchFamily="18" charset="0"/>
              </a:rPr>
              <a:t>32/64</a:t>
            </a:r>
            <a:r>
              <a:rPr lang="zh-CN" altLang="en-US" sz="1600">
                <a:latin typeface="Times New Roman" panose="02020603050405020304" pitchFamily="18" charset="0"/>
              </a:rPr>
              <a:t>位、含</a:t>
            </a:r>
            <a:r>
              <a:rPr lang="en-US" altLang="zh-CN" sz="1600">
                <a:latin typeface="Times New Roman" panose="02020603050405020304" pitchFamily="18" charset="0"/>
              </a:rPr>
              <a:t>.NET</a:t>
            </a:r>
            <a:r>
              <a:rPr lang="zh-CN" altLang="en-US" sz="1600">
                <a:latin typeface="Times New Roman" panose="02020603050405020304" pitchFamily="18" charset="0"/>
              </a:rPr>
              <a:t>框架、支持</a:t>
            </a:r>
            <a:r>
              <a:rPr lang="en-US" altLang="zh-CN" sz="1600">
                <a:latin typeface="Times New Roman" panose="02020603050405020304" pitchFamily="18" charset="0"/>
              </a:rPr>
              <a:t>WPF</a:t>
            </a:r>
            <a:r>
              <a:rPr lang="zh-CN" altLang="en-US" sz="1600">
                <a:latin typeface="Times New Roman" panose="02020603050405020304" pitchFamily="18" charset="0"/>
              </a:rPr>
              <a:t>和</a:t>
            </a:r>
            <a:r>
              <a:rPr lang="en-US" altLang="zh-CN" sz="1600">
                <a:latin typeface="Times New Roman" panose="02020603050405020304" pitchFamily="18" charset="0"/>
              </a:rPr>
              <a:t>Aero GUI</a:t>
            </a:r>
            <a:r>
              <a:rPr lang="zh-CN" altLang="en-US" sz="1600">
                <a:latin typeface="Times New Roman" panose="02020603050405020304" pitchFamily="18" charset="0"/>
              </a:rPr>
              <a:t>、支持多核，但对硬件要求高、兼容性差、速度慢，失败</a:t>
            </a:r>
          </a:p>
          <a:p>
            <a:pPr eaLnBrk="1" hangingPunct="1">
              <a:lnSpc>
                <a:spcPct val="110000"/>
              </a:lnSpc>
            </a:pPr>
            <a:r>
              <a:rPr lang="en-US" altLang="zh-CN" sz="1600">
                <a:latin typeface="Times New Roman" panose="02020603050405020304" pitchFamily="18" charset="0"/>
              </a:rPr>
              <a:t>2007.11.7 Windows Home Server </a:t>
            </a:r>
            <a:r>
              <a:rPr lang="zh-CN" altLang="en-US" sz="1600">
                <a:latin typeface="Times New Roman" panose="02020603050405020304" pitchFamily="18" charset="0"/>
              </a:rPr>
              <a:t>（</a:t>
            </a:r>
            <a:r>
              <a:rPr lang="en-US" altLang="zh-CN" sz="1600">
                <a:latin typeface="Times New Roman" panose="02020603050405020304" pitchFamily="18" charset="0"/>
              </a:rPr>
              <a:t>NT 5.2</a:t>
            </a:r>
            <a:r>
              <a:rPr lang="zh-CN" altLang="en-US" sz="1600">
                <a:latin typeface="Times New Roman" panose="02020603050405020304" pitchFamily="18" charset="0"/>
              </a:rPr>
              <a:t>）</a:t>
            </a:r>
            <a:r>
              <a:rPr lang="en-US" altLang="zh-CN" sz="1600">
                <a:latin typeface="Times New Roman" panose="02020603050405020304" pitchFamily="18" charset="0"/>
              </a:rPr>
              <a:t> </a:t>
            </a:r>
            <a:r>
              <a:rPr lang="zh-CN" altLang="en-US" sz="1600">
                <a:latin typeface="Times New Roman" panose="02020603050405020304" pitchFamily="18" charset="0"/>
              </a:rPr>
              <a:t>：</a:t>
            </a:r>
            <a:r>
              <a:rPr lang="en-US" altLang="zh-CN" sz="1600">
                <a:latin typeface="Times New Roman" panose="02020603050405020304" pitchFamily="18" charset="0"/>
              </a:rPr>
              <a:t>32/64</a:t>
            </a:r>
            <a:r>
              <a:rPr lang="zh-CN" altLang="en-US" sz="1600">
                <a:latin typeface="Times New Roman" panose="02020603050405020304" pitchFamily="18" charset="0"/>
              </a:rPr>
              <a:t>位、家用服务器版、基于</a:t>
            </a:r>
            <a:r>
              <a:rPr lang="en-US" altLang="zh-CN" sz="1600">
                <a:latin typeface="Times New Roman" panose="02020603050405020304" pitchFamily="18" charset="0"/>
              </a:rPr>
              <a:t>Windows Server 2003 SP2</a:t>
            </a:r>
            <a:r>
              <a:rPr lang="zh-CN" altLang="en-US" sz="1600">
                <a:latin typeface="Times New Roman" panose="02020603050405020304" pitchFamily="18" charset="0"/>
              </a:rPr>
              <a:t>、支持家用网络中多台计算机之间的文档共享、自动备份、无线存取等功能</a:t>
            </a:r>
          </a:p>
          <a:p>
            <a:pPr eaLnBrk="1" hangingPunct="1">
              <a:lnSpc>
                <a:spcPct val="110000"/>
              </a:lnSpc>
            </a:pPr>
            <a:r>
              <a:rPr lang="en-US" altLang="zh-CN" sz="1600">
                <a:latin typeface="Times New Roman" panose="02020603050405020304" pitchFamily="18" charset="0"/>
              </a:rPr>
              <a:t>2008.2.27 Windows Server 2008</a:t>
            </a:r>
            <a:r>
              <a:rPr lang="zh-CN" altLang="en-US" sz="1600">
                <a:latin typeface="Times New Roman" panose="02020603050405020304" pitchFamily="18" charset="0"/>
              </a:rPr>
              <a:t>（</a:t>
            </a:r>
            <a:r>
              <a:rPr lang="en-US" altLang="zh-CN" sz="1600">
                <a:latin typeface="Times New Roman" panose="02020603050405020304" pitchFamily="18" charset="0"/>
              </a:rPr>
              <a:t>NT 6.0</a:t>
            </a:r>
            <a:r>
              <a:rPr lang="zh-CN" altLang="en-US" sz="1600">
                <a:latin typeface="Times New Roman" panose="02020603050405020304" pitchFamily="18" charset="0"/>
              </a:rPr>
              <a:t>）： </a:t>
            </a:r>
            <a:r>
              <a:rPr lang="en-US" altLang="zh-CN" sz="1600">
                <a:latin typeface="Times New Roman" panose="02020603050405020304" pitchFamily="18" charset="0"/>
              </a:rPr>
              <a:t>32/64</a:t>
            </a:r>
            <a:r>
              <a:rPr lang="zh-CN" altLang="en-US" sz="1600">
                <a:latin typeface="Times New Roman" panose="02020603050405020304" pitchFamily="18" charset="0"/>
              </a:rPr>
              <a:t>位、</a:t>
            </a:r>
            <a:r>
              <a:rPr lang="en-US" altLang="zh-CN" sz="1600">
                <a:latin typeface="Times New Roman" panose="02020603050405020304" pitchFamily="18" charset="0"/>
              </a:rPr>
              <a:t>Vista</a:t>
            </a:r>
            <a:r>
              <a:rPr lang="zh-CN" altLang="en-US" sz="1600">
                <a:latin typeface="Times New Roman" panose="02020603050405020304" pitchFamily="18" charset="0"/>
              </a:rPr>
              <a:t>的服务器版</a:t>
            </a:r>
          </a:p>
          <a:p>
            <a:pPr eaLnBrk="1" hangingPunct="1">
              <a:lnSpc>
                <a:spcPct val="110000"/>
              </a:lnSpc>
            </a:pPr>
            <a:r>
              <a:rPr lang="en-US" altLang="zh-CN" sz="1600">
                <a:latin typeface="Times New Roman" panose="02020603050405020304" pitchFamily="18" charset="0"/>
              </a:rPr>
              <a:t>2009.10.22 Windows 7</a:t>
            </a:r>
            <a:r>
              <a:rPr lang="zh-CN" altLang="en-US" sz="1600">
                <a:latin typeface="Times New Roman" panose="02020603050405020304" pitchFamily="18" charset="0"/>
              </a:rPr>
              <a:t>（</a:t>
            </a:r>
            <a:r>
              <a:rPr lang="en-US" altLang="zh-CN" sz="1600">
                <a:latin typeface="Times New Roman" panose="02020603050405020304" pitchFamily="18" charset="0"/>
              </a:rPr>
              <a:t>NT 6.1</a:t>
            </a:r>
            <a:r>
              <a:rPr lang="zh-CN" altLang="en-US" sz="1600">
                <a:latin typeface="Times New Roman" panose="02020603050405020304" pitchFamily="18" charset="0"/>
              </a:rPr>
              <a:t>）：</a:t>
            </a:r>
            <a:r>
              <a:rPr lang="en-US" altLang="zh-CN" sz="1600">
                <a:latin typeface="Times New Roman" panose="02020603050405020304" pitchFamily="18" charset="0"/>
              </a:rPr>
              <a:t>32/64</a:t>
            </a:r>
            <a:r>
              <a:rPr lang="zh-CN" altLang="en-US" sz="1600">
                <a:latin typeface="Times New Roman" panose="02020603050405020304" pitchFamily="18" charset="0"/>
              </a:rPr>
              <a:t>位、</a:t>
            </a:r>
            <a:r>
              <a:rPr lang="en-US" altLang="zh-CN" sz="1600">
                <a:latin typeface="Times New Roman" panose="02020603050405020304" pitchFamily="18" charset="0"/>
              </a:rPr>
              <a:t>Vista</a:t>
            </a:r>
            <a:r>
              <a:rPr lang="zh-CN" altLang="en-US" sz="1600">
                <a:latin typeface="Times New Roman" panose="02020603050405020304" pitchFamily="18" charset="0"/>
              </a:rPr>
              <a:t>的修正、成功</a:t>
            </a:r>
          </a:p>
          <a:p>
            <a:pPr eaLnBrk="1" hangingPunct="1">
              <a:lnSpc>
                <a:spcPct val="110000"/>
              </a:lnSpc>
            </a:pPr>
            <a:r>
              <a:rPr lang="en-US" altLang="zh-CN" sz="1600">
                <a:latin typeface="Times New Roman" panose="02020603050405020304" pitchFamily="18" charset="0"/>
              </a:rPr>
              <a:t>2009.10.22 Windows Server 2008 R2</a:t>
            </a:r>
            <a:r>
              <a:rPr lang="zh-CN" altLang="en-US" sz="1600">
                <a:latin typeface="Times New Roman" panose="02020603050405020304" pitchFamily="18" charset="0"/>
              </a:rPr>
              <a:t>（</a:t>
            </a:r>
            <a:r>
              <a:rPr lang="en-US" altLang="zh-CN" sz="1600">
                <a:latin typeface="Times New Roman" panose="02020603050405020304" pitchFamily="18" charset="0"/>
              </a:rPr>
              <a:t>NT 6.1</a:t>
            </a:r>
            <a:r>
              <a:rPr lang="zh-CN" altLang="en-US" sz="1600">
                <a:latin typeface="Times New Roman" panose="02020603050405020304" pitchFamily="18" charset="0"/>
              </a:rPr>
              <a:t>）：</a:t>
            </a:r>
            <a:r>
              <a:rPr lang="en-US" altLang="zh-CN" sz="1600">
                <a:latin typeface="Times New Roman" panose="02020603050405020304" pitchFamily="18" charset="0"/>
              </a:rPr>
              <a:t>64</a:t>
            </a:r>
            <a:r>
              <a:rPr lang="zh-CN" altLang="en-US" sz="1600">
                <a:latin typeface="Times New Roman" panose="02020603050405020304" pitchFamily="18" charset="0"/>
              </a:rPr>
              <a:t>位、</a:t>
            </a:r>
            <a:r>
              <a:rPr lang="en-US" altLang="zh-CN" sz="1600">
                <a:latin typeface="Times New Roman" panose="02020603050405020304" pitchFamily="18" charset="0"/>
              </a:rPr>
              <a:t>Windows 7</a:t>
            </a:r>
            <a:r>
              <a:rPr lang="zh-CN" altLang="en-US" sz="1600">
                <a:latin typeface="Times New Roman" panose="02020603050405020304" pitchFamily="18" charset="0"/>
              </a:rPr>
              <a:t>的服务器版</a:t>
            </a:r>
          </a:p>
          <a:p>
            <a:pPr eaLnBrk="1" hangingPunct="1">
              <a:lnSpc>
                <a:spcPct val="110000"/>
              </a:lnSpc>
            </a:pPr>
            <a:r>
              <a:rPr lang="en-US" altLang="zh-CN" sz="1600">
                <a:latin typeface="Times New Roman" panose="02020603050405020304" pitchFamily="18" charset="0"/>
              </a:rPr>
              <a:t>2011.4.6 Windows Home Server 2011</a:t>
            </a:r>
            <a:r>
              <a:rPr lang="zh-CN" altLang="en-US" sz="1600">
                <a:latin typeface="Times New Roman" panose="02020603050405020304" pitchFamily="18" charset="0"/>
              </a:rPr>
              <a:t>（</a:t>
            </a:r>
            <a:r>
              <a:rPr lang="en-US" altLang="zh-CN" sz="1600">
                <a:latin typeface="Times New Roman" panose="02020603050405020304" pitchFamily="18" charset="0"/>
              </a:rPr>
              <a:t>NT 6.1</a:t>
            </a:r>
            <a:r>
              <a:rPr lang="zh-CN" altLang="en-US" sz="1600">
                <a:latin typeface="Times New Roman" panose="02020603050405020304" pitchFamily="18" charset="0"/>
              </a:rPr>
              <a:t>）： </a:t>
            </a:r>
            <a:r>
              <a:rPr lang="en-US" altLang="zh-CN" sz="1600">
                <a:latin typeface="Times New Roman" panose="02020603050405020304" pitchFamily="18" charset="0"/>
              </a:rPr>
              <a:t>64</a:t>
            </a:r>
            <a:r>
              <a:rPr lang="zh-CN" altLang="en-US" sz="1600">
                <a:latin typeface="Times New Roman" panose="02020603050405020304" pitchFamily="18" charset="0"/>
              </a:rPr>
              <a:t>位、 </a:t>
            </a:r>
            <a:r>
              <a:rPr lang="en-US" altLang="zh-CN" sz="1600">
                <a:latin typeface="Times New Roman" panose="02020603050405020304" pitchFamily="18" charset="0"/>
              </a:rPr>
              <a:t>Windows Home Server </a:t>
            </a:r>
            <a:r>
              <a:rPr lang="zh-CN" altLang="en-US" sz="1600">
                <a:latin typeface="Times New Roman" panose="02020603050405020304" pitchFamily="18" charset="0"/>
              </a:rPr>
              <a:t>的升级版、增加了娱乐和多媒体功能</a:t>
            </a:r>
          </a:p>
          <a:p>
            <a:pPr eaLnBrk="1" hangingPunct="1">
              <a:lnSpc>
                <a:spcPct val="110000"/>
              </a:lnSpc>
            </a:pPr>
            <a:r>
              <a:rPr lang="en-US" altLang="zh-CN" sz="1600">
                <a:latin typeface="Times New Roman" panose="02020603050405020304" pitchFamily="18" charset="0"/>
              </a:rPr>
              <a:t>2012. 8.1 Windows  8</a:t>
            </a:r>
            <a:r>
              <a:rPr lang="zh-CN" altLang="en-US" sz="1600">
                <a:latin typeface="Times New Roman" panose="02020603050405020304" pitchFamily="18" charset="0"/>
              </a:rPr>
              <a:t>（</a:t>
            </a:r>
            <a:r>
              <a:rPr lang="en-US" altLang="zh-CN" sz="1600">
                <a:latin typeface="Times New Roman" panose="02020603050405020304" pitchFamily="18" charset="0"/>
              </a:rPr>
              <a:t>NT 6.2</a:t>
            </a:r>
            <a:r>
              <a:rPr lang="zh-CN" altLang="en-US" sz="1600">
                <a:latin typeface="Times New Roman" panose="02020603050405020304" pitchFamily="18" charset="0"/>
              </a:rPr>
              <a:t>）：支持</a:t>
            </a:r>
            <a:r>
              <a:rPr lang="en-US" altLang="zh-CN" sz="1600">
                <a:latin typeface="Times New Roman" panose="02020603050405020304" pitchFamily="18" charset="0"/>
              </a:rPr>
              <a:t>ARM CPU</a:t>
            </a:r>
            <a:r>
              <a:rPr lang="zh-CN" altLang="en-US" sz="1600">
                <a:latin typeface="Times New Roman" panose="02020603050405020304" pitchFamily="18" charset="0"/>
              </a:rPr>
              <a:t>、</a:t>
            </a:r>
            <a:r>
              <a:rPr lang="en-US" altLang="zh-CN" sz="1600">
                <a:latin typeface="Times New Roman" panose="02020603050405020304" pitchFamily="18" charset="0"/>
              </a:rPr>
              <a:t>Metro</a:t>
            </a:r>
            <a:r>
              <a:rPr lang="zh-CN" altLang="en-US" sz="1600">
                <a:latin typeface="Times New Roman" panose="02020603050405020304" pitchFamily="18" charset="0"/>
              </a:rPr>
              <a:t>界面，同时支持</a:t>
            </a:r>
            <a:r>
              <a:rPr lang="en-US" altLang="zh-CN" sz="1600">
                <a:latin typeface="Times New Roman" panose="02020603050405020304" pitchFamily="18" charset="0"/>
              </a:rPr>
              <a:t>PC</a:t>
            </a:r>
            <a:r>
              <a:rPr lang="zh-CN" altLang="en-US" sz="1600">
                <a:latin typeface="Times New Roman" panose="02020603050405020304" pitchFamily="18" charset="0"/>
              </a:rPr>
              <a:t>机、平版电脑和智能手机。颠覆传统</a:t>
            </a:r>
            <a:r>
              <a:rPr lang="en-US" altLang="zh-CN" sz="1600">
                <a:latin typeface="Times New Roman" panose="02020603050405020304" pitchFamily="18" charset="0"/>
              </a:rPr>
              <a:t>Windows</a:t>
            </a:r>
            <a:r>
              <a:rPr lang="zh-CN" altLang="en-US" sz="1600">
                <a:latin typeface="Times New Roman" panose="02020603050405020304" pitchFamily="18" charset="0"/>
              </a:rPr>
              <a:t>的使用方法，与平版电脑和智能手机相似，针对触摸屏。不成功（因为</a:t>
            </a:r>
            <a:r>
              <a:rPr lang="en-US" altLang="zh-CN" sz="1600">
                <a:latin typeface="Times New Roman" panose="02020603050405020304" pitchFamily="18" charset="0"/>
              </a:rPr>
              <a:t>PC [</a:t>
            </a:r>
            <a:r>
              <a:rPr lang="zh-CN" altLang="en-US" sz="1600">
                <a:latin typeface="Times New Roman" panose="02020603050405020304" pitchFamily="18" charset="0"/>
              </a:rPr>
              <a:t>台式</a:t>
            </a:r>
            <a:r>
              <a:rPr lang="en-US" altLang="zh-CN" sz="1600">
                <a:latin typeface="Times New Roman" panose="02020603050405020304" pitchFamily="18" charset="0"/>
              </a:rPr>
              <a:t>/</a:t>
            </a:r>
            <a:r>
              <a:rPr lang="zh-CN" altLang="en-US" sz="1600">
                <a:latin typeface="Times New Roman" panose="02020603050405020304" pitchFamily="18" charset="0"/>
              </a:rPr>
              <a:t>笔记本</a:t>
            </a:r>
            <a:r>
              <a:rPr lang="en-US" altLang="zh-CN" sz="1600">
                <a:latin typeface="Times New Roman" panose="02020603050405020304" pitchFamily="18" charset="0"/>
              </a:rPr>
              <a:t>]</a:t>
            </a:r>
            <a:r>
              <a:rPr lang="zh-CN" altLang="en-US" sz="1600">
                <a:latin typeface="Times New Roman" panose="02020603050405020304" pitchFamily="18" charset="0"/>
              </a:rPr>
              <a:t>机一般没有触摸屏）</a:t>
            </a:r>
          </a:p>
          <a:p>
            <a:pPr eaLnBrk="1" hangingPunct="1">
              <a:lnSpc>
                <a:spcPct val="110000"/>
              </a:lnSpc>
            </a:pPr>
            <a:r>
              <a:rPr lang="en-US" altLang="zh-CN" sz="1600">
                <a:latin typeface="Times New Roman" panose="02020603050405020304" pitchFamily="18" charset="0"/>
              </a:rPr>
              <a:t>2012. 8.1 Windows Server 2012</a:t>
            </a:r>
            <a:r>
              <a:rPr lang="zh-CN" altLang="en-US" sz="1600">
                <a:latin typeface="Times New Roman" panose="02020603050405020304" pitchFamily="18" charset="0"/>
              </a:rPr>
              <a:t>（</a:t>
            </a:r>
            <a:r>
              <a:rPr lang="en-US" altLang="zh-CN" sz="1600">
                <a:latin typeface="Times New Roman" panose="02020603050405020304" pitchFamily="18" charset="0"/>
              </a:rPr>
              <a:t>NT 6.2</a:t>
            </a:r>
            <a:r>
              <a:rPr lang="zh-CN" altLang="en-US" sz="1600">
                <a:latin typeface="Times New Roman" panose="02020603050405020304" pitchFamily="18" charset="0"/>
              </a:rPr>
              <a:t>）：</a:t>
            </a:r>
            <a:r>
              <a:rPr lang="en-US" altLang="zh-CN" sz="1600">
                <a:latin typeface="Times New Roman" panose="02020603050405020304" pitchFamily="18" charset="0"/>
              </a:rPr>
              <a:t>Windows  8</a:t>
            </a:r>
            <a:r>
              <a:rPr lang="zh-CN" altLang="en-US" sz="1600">
                <a:latin typeface="Times New Roman" panose="02020603050405020304" pitchFamily="18" charset="0"/>
              </a:rPr>
              <a:t>的服务器版</a:t>
            </a:r>
          </a:p>
          <a:p>
            <a:pPr eaLnBrk="1" hangingPunct="1">
              <a:lnSpc>
                <a:spcPct val="110000"/>
              </a:lnSpc>
            </a:pPr>
            <a:r>
              <a:rPr lang="en-US" altLang="zh-CN" sz="1600">
                <a:latin typeface="Times New Roman" panose="02020603050405020304" pitchFamily="18" charset="0"/>
              </a:rPr>
              <a:t>2013.8.27 Windows  8.1</a:t>
            </a:r>
            <a:r>
              <a:rPr lang="zh-CN" altLang="en-US" sz="1600">
                <a:latin typeface="Times New Roman" panose="02020603050405020304" pitchFamily="18" charset="0"/>
              </a:rPr>
              <a:t>（</a:t>
            </a:r>
            <a:r>
              <a:rPr lang="en-US" altLang="zh-CN" sz="1600">
                <a:latin typeface="Times New Roman" panose="02020603050405020304" pitchFamily="18" charset="0"/>
              </a:rPr>
              <a:t>NT 6.3</a:t>
            </a:r>
            <a:r>
              <a:rPr lang="zh-CN" altLang="en-US" sz="1600">
                <a:latin typeface="Times New Roman" panose="02020603050405020304" pitchFamily="18" charset="0"/>
              </a:rPr>
              <a:t>）：恢复</a:t>
            </a:r>
            <a:r>
              <a:rPr lang="en-US" altLang="zh-CN" sz="1600">
                <a:latin typeface="Times New Roman" panose="02020603050405020304" pitchFamily="18" charset="0"/>
              </a:rPr>
              <a:t>Windows 8</a:t>
            </a:r>
            <a:r>
              <a:rPr lang="zh-CN" altLang="en-US" sz="1600">
                <a:latin typeface="Times New Roman" panose="02020603050405020304" pitchFamily="18" charset="0"/>
              </a:rPr>
              <a:t>所移除的开始按钮，也不太成功</a:t>
            </a:r>
            <a:endParaRPr lang="en-US" altLang="zh-CN" sz="160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785B363-FB02-4268-96A3-7AD5F0E96978}"/>
              </a:ext>
            </a:extLst>
          </p:cNvPr>
          <p:cNvSpPr>
            <a:spLocks noGrp="1" noChangeArrowheads="1"/>
          </p:cNvSpPr>
          <p:nvPr>
            <p:ph type="title"/>
          </p:nvPr>
        </p:nvSpPr>
        <p:spPr/>
        <p:txBody>
          <a:bodyPr/>
          <a:lstStyle/>
          <a:p>
            <a:r>
              <a:rPr lang="en-US" altLang="zh-CN" sz="4000"/>
              <a:t>Windows</a:t>
            </a:r>
            <a:r>
              <a:rPr lang="zh-CN" altLang="en-US" sz="4000"/>
              <a:t>家族树</a:t>
            </a:r>
          </a:p>
        </p:txBody>
      </p:sp>
      <p:pic>
        <p:nvPicPr>
          <p:cNvPr id="53255" name="Picture 7">
            <a:extLst>
              <a:ext uri="{FF2B5EF4-FFF2-40B4-BE49-F238E27FC236}">
                <a16:creationId xmlns:a16="http://schemas.microsoft.com/office/drawing/2014/main" id="{6B46D193-A9FD-4B4D-A710-295C711EF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8263"/>
            <a:ext cx="9144000" cy="417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F7DFEEDF-93FE-4AB3-AE59-4F85B1EC3B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B63778A-0AF4-4C87-8AD8-296A34C37FBB}" type="slidenum">
              <a:rPr lang="zh-CN" altLang="en-US" sz="1600"/>
              <a:pPr eaLnBrk="1" hangingPunct="1"/>
              <a:t>52</a:t>
            </a:fld>
            <a:endParaRPr lang="en-US" altLang="zh-CN" sz="1600"/>
          </a:p>
        </p:txBody>
      </p:sp>
      <p:sp>
        <p:nvSpPr>
          <p:cNvPr id="54275" name="Rectangle 2">
            <a:extLst>
              <a:ext uri="{FF2B5EF4-FFF2-40B4-BE49-F238E27FC236}">
                <a16:creationId xmlns:a16="http://schemas.microsoft.com/office/drawing/2014/main" id="{558B70D3-629A-4293-9A53-95FF6E1D1B9B}"/>
              </a:ext>
            </a:extLst>
          </p:cNvPr>
          <p:cNvSpPr>
            <a:spLocks noGrp="1" noChangeArrowheads="1"/>
          </p:cNvSpPr>
          <p:nvPr>
            <p:ph type="title"/>
          </p:nvPr>
        </p:nvSpPr>
        <p:spPr>
          <a:xfrm>
            <a:off x="0" y="0"/>
            <a:ext cx="6870700" cy="609600"/>
          </a:xfrm>
        </p:spPr>
        <p:txBody>
          <a:bodyPr/>
          <a:lstStyle/>
          <a:p>
            <a:pPr eaLnBrk="1" hangingPunct="1"/>
            <a:r>
              <a:rPr lang="en-US" altLang="zh-CN" sz="4000"/>
              <a:t>2.7.2 </a:t>
            </a:r>
            <a:r>
              <a:rPr lang="zh-CN" altLang="en-US" sz="4000"/>
              <a:t>单用户多任务</a:t>
            </a:r>
          </a:p>
        </p:txBody>
      </p:sp>
      <p:sp>
        <p:nvSpPr>
          <p:cNvPr id="54276" name="Rectangle 3">
            <a:extLst>
              <a:ext uri="{FF2B5EF4-FFF2-40B4-BE49-F238E27FC236}">
                <a16:creationId xmlns:a16="http://schemas.microsoft.com/office/drawing/2014/main" id="{56F9EB40-1116-4B4B-83A1-F5898EA26177}"/>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a:latin typeface="Times New Roman" panose="02020603050405020304" pitchFamily="18" charset="0"/>
              </a:rPr>
              <a:t>单个用户可以在操作系统中同时运行多个程序</a:t>
            </a:r>
          </a:p>
          <a:p>
            <a:pPr eaLnBrk="1" hangingPunct="1">
              <a:lnSpc>
                <a:spcPct val="110000"/>
              </a:lnSpc>
            </a:pPr>
            <a:r>
              <a:rPr lang="zh-CN" altLang="en-US">
                <a:latin typeface="Times New Roman" panose="02020603050405020304" pitchFamily="18" charset="0"/>
              </a:rPr>
              <a:t>发展多任务的两种因素</a:t>
            </a:r>
          </a:p>
          <a:p>
            <a:pPr lvl="1" eaLnBrk="1" hangingPunct="1">
              <a:lnSpc>
                <a:spcPct val="110000"/>
              </a:lnSpc>
            </a:pPr>
            <a:r>
              <a:rPr lang="zh-CN" altLang="en-US">
                <a:latin typeface="Times New Roman" panose="02020603050405020304" pitchFamily="18" charset="0"/>
              </a:rPr>
              <a:t>硬件发展后应用程序复杂且相关</a:t>
            </a:r>
          </a:p>
          <a:p>
            <a:pPr lvl="1" eaLnBrk="1" hangingPunct="1">
              <a:lnSpc>
                <a:spcPct val="110000"/>
              </a:lnSpc>
            </a:pPr>
            <a:r>
              <a:rPr lang="zh-CN" altLang="en-US">
                <a:latin typeface="Times New Roman" panose="02020603050405020304" pitchFamily="18" charset="0"/>
              </a:rPr>
              <a:t>客户/服务器计算的发展</a:t>
            </a:r>
          </a:p>
          <a:p>
            <a:pPr eaLnBrk="1" hangingPunct="1">
              <a:lnSpc>
                <a:spcPct val="110000"/>
              </a:lnSpc>
            </a:pPr>
            <a:r>
              <a:rPr lang="en-US" altLang="zh-CN">
                <a:latin typeface="Times New Roman" panose="02020603050405020304" pitchFamily="18" charset="0"/>
              </a:rPr>
              <a:t>DOS</a:t>
            </a:r>
            <a:r>
              <a:rPr lang="zh-CN" altLang="en-US">
                <a:latin typeface="Times New Roman" panose="02020603050405020304" pitchFamily="18" charset="0"/>
              </a:rPr>
              <a:t>属于单用户单任务操作系统</a:t>
            </a:r>
          </a:p>
          <a:p>
            <a:pPr eaLnBrk="1" hangingPunct="1">
              <a:lnSpc>
                <a:spcPct val="110000"/>
              </a:lnSpc>
            </a:pPr>
            <a:r>
              <a:rPr lang="en-US" altLang="zh-CN">
                <a:latin typeface="Times New Roman" panose="02020603050405020304" pitchFamily="18" charset="0"/>
              </a:rPr>
              <a:t>Windows</a:t>
            </a:r>
            <a:r>
              <a:rPr lang="zh-CN" altLang="en-US">
                <a:latin typeface="Times New Roman" panose="02020603050405020304" pitchFamily="18" charset="0"/>
              </a:rPr>
              <a:t>支持多任务</a:t>
            </a:r>
          </a:p>
          <a:p>
            <a:pPr eaLnBrk="1" hangingPunct="1">
              <a:lnSpc>
                <a:spcPct val="110000"/>
              </a:lnSpc>
            </a:pPr>
            <a:r>
              <a:rPr lang="en-US" altLang="zh-CN">
                <a:latin typeface="Times New Roman" panose="02020603050405020304" pitchFamily="18" charset="0"/>
              </a:rPr>
              <a:t>Windows NT</a:t>
            </a:r>
            <a:r>
              <a:rPr lang="zh-CN" altLang="en-US">
                <a:latin typeface="Times New Roman" panose="02020603050405020304" pitchFamily="18" charset="0"/>
              </a:rPr>
              <a:t>系列支持多用户</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CF96D3D0-667E-49C9-982D-556CDDB3E5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8EE7B2E-8BE1-4615-9743-1FEA9D30F922}" type="slidenum">
              <a:rPr lang="zh-CN" altLang="en-US" sz="1600"/>
              <a:pPr eaLnBrk="1" hangingPunct="1"/>
              <a:t>53</a:t>
            </a:fld>
            <a:endParaRPr lang="en-US" altLang="zh-CN" sz="1600"/>
          </a:p>
        </p:txBody>
      </p:sp>
      <p:sp>
        <p:nvSpPr>
          <p:cNvPr id="55299" name="Rectangle 2">
            <a:extLst>
              <a:ext uri="{FF2B5EF4-FFF2-40B4-BE49-F238E27FC236}">
                <a16:creationId xmlns:a16="http://schemas.microsoft.com/office/drawing/2014/main" id="{BD1760EF-4219-4A27-B2A8-36B7DC45A9EA}"/>
              </a:ext>
            </a:extLst>
          </p:cNvPr>
          <p:cNvSpPr>
            <a:spLocks noGrp="1" noChangeArrowheads="1"/>
          </p:cNvSpPr>
          <p:nvPr>
            <p:ph type="title"/>
          </p:nvPr>
        </p:nvSpPr>
        <p:spPr>
          <a:xfrm>
            <a:off x="0" y="0"/>
            <a:ext cx="6870700" cy="609600"/>
          </a:xfrm>
        </p:spPr>
        <p:txBody>
          <a:bodyPr/>
          <a:lstStyle/>
          <a:p>
            <a:pPr eaLnBrk="1" hangingPunct="1"/>
            <a:r>
              <a:rPr lang="en-US" altLang="zh-CN" sz="4000"/>
              <a:t>2.7.3 </a:t>
            </a:r>
            <a:r>
              <a:rPr lang="zh-CN" altLang="en-US" sz="4000"/>
              <a:t>体系结构</a:t>
            </a:r>
          </a:p>
        </p:txBody>
      </p:sp>
      <p:sp>
        <p:nvSpPr>
          <p:cNvPr id="55300" name="Rectangle 3">
            <a:extLst>
              <a:ext uri="{FF2B5EF4-FFF2-40B4-BE49-F238E27FC236}">
                <a16:creationId xmlns:a16="http://schemas.microsoft.com/office/drawing/2014/main" id="{CCDADD42-2744-4D5D-8C10-77DD9BB752FA}"/>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sz="2200">
                <a:latin typeface="Times New Roman" panose="02020603050405020304" pitchFamily="18" charset="0"/>
              </a:rPr>
              <a:t>改进的微内核结构</a:t>
            </a:r>
          </a:p>
          <a:p>
            <a:pPr lvl="1" eaLnBrk="1" hangingPunct="1">
              <a:lnSpc>
                <a:spcPct val="110000"/>
              </a:lnSpc>
            </a:pPr>
            <a:r>
              <a:rPr lang="zh-CN" altLang="en-US" sz="2000">
                <a:latin typeface="Times New Roman" panose="02020603050405020304" pitchFamily="18" charset="0"/>
              </a:rPr>
              <a:t>高度模块化的内核</a:t>
            </a:r>
          </a:p>
          <a:p>
            <a:pPr lvl="1" eaLnBrk="1" hangingPunct="1">
              <a:lnSpc>
                <a:spcPct val="110000"/>
              </a:lnSpc>
            </a:pPr>
            <a:r>
              <a:rPr lang="zh-CN" altLang="en-US" sz="2000">
                <a:latin typeface="Times New Roman" panose="02020603050405020304" pitchFamily="18" charset="0"/>
              </a:rPr>
              <a:t>部分核外的系统函数运行于内核模式</a:t>
            </a:r>
          </a:p>
          <a:p>
            <a:pPr eaLnBrk="1" hangingPunct="1">
              <a:lnSpc>
                <a:spcPct val="110000"/>
              </a:lnSpc>
            </a:pPr>
            <a:r>
              <a:rPr lang="zh-CN" altLang="en-US" sz="2200">
                <a:latin typeface="Times New Roman" panose="02020603050405020304" pitchFamily="18" charset="0"/>
              </a:rPr>
              <a:t>内核模式下的组件</a:t>
            </a:r>
          </a:p>
          <a:p>
            <a:pPr lvl="1" eaLnBrk="1" hangingPunct="1">
              <a:lnSpc>
                <a:spcPct val="110000"/>
              </a:lnSpc>
            </a:pPr>
            <a:r>
              <a:rPr lang="zh-CN" altLang="en-US" sz="2000">
                <a:latin typeface="Times New Roman" panose="02020603050405020304" pitchFamily="18" charset="0"/>
              </a:rPr>
              <a:t>执行体</a:t>
            </a:r>
            <a:r>
              <a:rPr lang="en-US" altLang="zh-CN" sz="2000">
                <a:latin typeface="Times New Roman" panose="02020603050405020304" pitchFamily="18" charset="0"/>
              </a:rPr>
              <a:t>——</a:t>
            </a:r>
            <a:r>
              <a:rPr lang="zh-CN" altLang="en-US" sz="2000">
                <a:latin typeface="Times New Roman" panose="02020603050405020304" pitchFamily="18" charset="0"/>
              </a:rPr>
              <a:t>操作系统的基本服务：内存管理、进程与线程管理、安全、</a:t>
            </a:r>
            <a:r>
              <a:rPr lang="en-US" altLang="zh-CN" sz="2000">
                <a:latin typeface="Times New Roman" panose="02020603050405020304" pitchFamily="18" charset="0"/>
              </a:rPr>
              <a:t>I/O</a:t>
            </a:r>
            <a:r>
              <a:rPr lang="zh-CN" altLang="en-US" sz="2000">
                <a:latin typeface="Times New Roman" panose="02020603050405020304" pitchFamily="18" charset="0"/>
              </a:rPr>
              <a:t>、进程间通信</a:t>
            </a:r>
          </a:p>
          <a:p>
            <a:pPr lvl="1" eaLnBrk="1" hangingPunct="1">
              <a:lnSpc>
                <a:spcPct val="110000"/>
              </a:lnSpc>
            </a:pPr>
            <a:r>
              <a:rPr lang="zh-CN" altLang="en-US" sz="2000">
                <a:latin typeface="Times New Roman" panose="02020603050405020304" pitchFamily="18" charset="0"/>
              </a:rPr>
              <a:t>内核</a:t>
            </a:r>
            <a:r>
              <a:rPr lang="en-US" altLang="zh-CN" sz="2000">
                <a:latin typeface="Times New Roman" panose="02020603050405020304" pitchFamily="18" charset="0"/>
              </a:rPr>
              <a:t>——</a:t>
            </a:r>
            <a:r>
              <a:rPr lang="zh-CN" altLang="en-US" sz="2000">
                <a:latin typeface="Times New Roman" panose="02020603050405020304" pitchFamily="18" charset="0"/>
              </a:rPr>
              <a:t>控制处理器的执行：线程调度、进程切换、异常与中断处理、多处理器同步。是</a:t>
            </a:r>
            <a:r>
              <a:rPr lang="en-US" altLang="zh-CN" sz="2000">
                <a:latin typeface="Times New Roman" panose="02020603050405020304" pitchFamily="18" charset="0"/>
              </a:rPr>
              <a:t>OS</a:t>
            </a:r>
            <a:r>
              <a:rPr lang="zh-CN" altLang="en-US" sz="2000">
                <a:latin typeface="Times New Roman" panose="02020603050405020304" pitchFamily="18" charset="0"/>
              </a:rPr>
              <a:t>中唯一不可抢占或分页的部分</a:t>
            </a:r>
          </a:p>
          <a:p>
            <a:pPr lvl="1" eaLnBrk="1" hangingPunct="1">
              <a:lnSpc>
                <a:spcPct val="110000"/>
              </a:lnSpc>
            </a:pPr>
            <a:r>
              <a:rPr lang="zh-CN" altLang="en-US" sz="2000">
                <a:latin typeface="Times New Roman" panose="02020603050405020304" pitchFamily="18" charset="0"/>
              </a:rPr>
              <a:t>硬件抽象层（</a:t>
            </a:r>
            <a:r>
              <a:rPr lang="en-US" altLang="zh-CN" sz="2000">
                <a:latin typeface="Times New Roman" panose="02020603050405020304" pitchFamily="18" charset="0"/>
              </a:rPr>
              <a:t>HAL = Hardware abstraction layer</a:t>
            </a:r>
            <a:r>
              <a:rPr lang="zh-CN" altLang="en-US" sz="2000">
                <a:latin typeface="Times New Roman" panose="02020603050405020304" pitchFamily="18" charset="0"/>
              </a:rPr>
              <a:t>）</a:t>
            </a:r>
            <a:r>
              <a:rPr lang="en-US" altLang="zh-CN" sz="2000">
                <a:latin typeface="Times New Roman" panose="02020603050405020304" pitchFamily="18" charset="0"/>
              </a:rPr>
              <a:t>——</a:t>
            </a:r>
            <a:r>
              <a:rPr lang="zh-CN" altLang="en-US" sz="2000">
                <a:latin typeface="Times New Roman" panose="02020603050405020304" pitchFamily="18" charset="0"/>
              </a:rPr>
              <a:t>在通用硬件命令和响应与特定平台专用的命令和响应之间进行映射，屏蔽具体硬件的差异细节，使操作系统与平台硬件差异相隔离</a:t>
            </a:r>
          </a:p>
          <a:p>
            <a:pPr lvl="1" eaLnBrk="1" hangingPunct="1">
              <a:lnSpc>
                <a:spcPct val="110000"/>
              </a:lnSpc>
            </a:pPr>
            <a:r>
              <a:rPr lang="zh-CN" altLang="en-US" sz="2000">
                <a:latin typeface="Times New Roman" panose="02020603050405020304" pitchFamily="18" charset="0"/>
              </a:rPr>
              <a:t>设备驱动程序</a:t>
            </a:r>
            <a:r>
              <a:rPr lang="en-US" altLang="zh-CN" sz="2000">
                <a:latin typeface="Times New Roman" panose="02020603050405020304" pitchFamily="18" charset="0"/>
              </a:rPr>
              <a:t>——</a:t>
            </a:r>
            <a:r>
              <a:rPr lang="zh-CN" altLang="en-US" sz="2000">
                <a:latin typeface="Times New Roman" panose="02020603050405020304" pitchFamily="18" charset="0"/>
              </a:rPr>
              <a:t>用于扩展执行体功能的动态库。其中的硬件设备驱动程序，可将用户</a:t>
            </a:r>
            <a:r>
              <a:rPr lang="en-US" altLang="zh-CN" sz="2000">
                <a:latin typeface="Times New Roman" panose="02020603050405020304" pitchFamily="18" charset="0"/>
              </a:rPr>
              <a:t>I/O</a:t>
            </a:r>
            <a:r>
              <a:rPr lang="zh-CN" altLang="en-US" sz="2000">
                <a:latin typeface="Times New Roman" panose="02020603050405020304" pitchFamily="18" charset="0"/>
              </a:rPr>
              <a:t>功能调用转换为特定硬件设备的</a:t>
            </a:r>
            <a:r>
              <a:rPr lang="en-US" altLang="zh-CN" sz="2000">
                <a:latin typeface="Times New Roman" panose="02020603050405020304" pitchFamily="18" charset="0"/>
              </a:rPr>
              <a:t>I/O</a:t>
            </a:r>
            <a:r>
              <a:rPr lang="zh-CN" altLang="en-US" sz="2000">
                <a:latin typeface="Times New Roman" panose="02020603050405020304" pitchFamily="18" charset="0"/>
              </a:rPr>
              <a:t>请求</a:t>
            </a:r>
          </a:p>
          <a:p>
            <a:pPr lvl="1" eaLnBrk="1" hangingPunct="1">
              <a:lnSpc>
                <a:spcPct val="110000"/>
              </a:lnSpc>
            </a:pPr>
            <a:r>
              <a:rPr lang="zh-CN" altLang="en-US" sz="2000">
                <a:latin typeface="Times New Roman" panose="02020603050405020304" pitchFamily="18" charset="0"/>
              </a:rPr>
              <a:t>窗口和图形系统</a:t>
            </a:r>
            <a:r>
              <a:rPr lang="en-US" altLang="zh-CN" sz="2000">
                <a:latin typeface="Times New Roman" panose="02020603050405020304" pitchFamily="18" charset="0"/>
              </a:rPr>
              <a:t>——</a:t>
            </a:r>
            <a:r>
              <a:rPr lang="zh-CN" altLang="en-US" sz="2000">
                <a:latin typeface="Times New Roman" panose="02020603050405020304" pitchFamily="18" charset="0"/>
              </a:rPr>
              <a:t>实现</a:t>
            </a:r>
            <a:r>
              <a:rPr lang="en-US" altLang="zh-CN" sz="2000">
                <a:latin typeface="Times New Roman" panose="02020603050405020304" pitchFamily="18" charset="0"/>
              </a:rPr>
              <a:t>GUI</a:t>
            </a:r>
            <a:r>
              <a:rPr lang="zh-CN" altLang="en-US" sz="2000">
                <a:latin typeface="Times New Roman" panose="02020603050405020304" pitchFamily="18" charset="0"/>
              </a:rPr>
              <a:t>功能</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E305A88-4324-4FB9-BD3B-8221D6F6842B}"/>
              </a:ext>
            </a:extLst>
          </p:cNvPr>
          <p:cNvSpPr>
            <a:spLocks noGrp="1" noChangeArrowheads="1"/>
          </p:cNvSpPr>
          <p:nvPr>
            <p:ph type="title"/>
          </p:nvPr>
        </p:nvSpPr>
        <p:spPr/>
        <p:txBody>
          <a:bodyPr/>
          <a:lstStyle/>
          <a:p>
            <a:r>
              <a:rPr lang="en-US" altLang="zh-CN" sz="4000"/>
              <a:t>Windows 2000</a:t>
            </a:r>
            <a:r>
              <a:rPr lang="zh-CN" altLang="en-US" sz="4000"/>
              <a:t>的体系结构</a:t>
            </a:r>
            <a:endParaRPr lang="en-US" altLang="zh-CN" sz="4000"/>
          </a:p>
        </p:txBody>
      </p:sp>
      <p:pic>
        <p:nvPicPr>
          <p:cNvPr id="56323" name="Picture 4">
            <a:extLst>
              <a:ext uri="{FF2B5EF4-FFF2-40B4-BE49-F238E27FC236}">
                <a16:creationId xmlns:a16="http://schemas.microsoft.com/office/drawing/2014/main" id="{741674B2-A27A-49DB-96F1-E6CEB7721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163" y="620713"/>
            <a:ext cx="45434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BCB2D1E-4A78-4FF4-A601-C26839C891A3}"/>
              </a:ext>
            </a:extLst>
          </p:cNvPr>
          <p:cNvSpPr>
            <a:spLocks noGrp="1" noChangeArrowheads="1"/>
          </p:cNvSpPr>
          <p:nvPr>
            <p:ph type="title"/>
          </p:nvPr>
        </p:nvSpPr>
        <p:spPr/>
        <p:txBody>
          <a:bodyPr/>
          <a:lstStyle/>
          <a:p>
            <a:r>
              <a:rPr lang="en-US" altLang="zh-CN" sz="4000"/>
              <a:t>Windows Vista</a:t>
            </a:r>
            <a:r>
              <a:rPr lang="zh-CN" altLang="en-US" sz="4000"/>
              <a:t>的体系结构</a:t>
            </a:r>
          </a:p>
        </p:txBody>
      </p:sp>
      <p:pic>
        <p:nvPicPr>
          <p:cNvPr id="57347" name="Picture 4">
            <a:extLst>
              <a:ext uri="{FF2B5EF4-FFF2-40B4-BE49-F238E27FC236}">
                <a16:creationId xmlns:a16="http://schemas.microsoft.com/office/drawing/2014/main" id="{F8A17EDC-202C-4497-9DA3-7AD4068FA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692150"/>
            <a:ext cx="6696075"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3" name="Picture 7">
            <a:extLst>
              <a:ext uri="{FF2B5EF4-FFF2-40B4-BE49-F238E27FC236}">
                <a16:creationId xmlns:a16="http://schemas.microsoft.com/office/drawing/2014/main" id="{4DBC59AD-79A7-498F-91AE-1BFC5EC2B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76250"/>
            <a:ext cx="6211887"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B8FD189D-8260-4700-B241-BA2AC4C588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14B9B093-58C6-40D2-BF3F-BEF2263C6AE1}" type="slidenum">
              <a:rPr lang="zh-CN" altLang="en-US" sz="1600"/>
              <a:pPr eaLnBrk="1" hangingPunct="1"/>
              <a:t>57</a:t>
            </a:fld>
            <a:endParaRPr lang="en-US" altLang="zh-CN" sz="1600"/>
          </a:p>
        </p:txBody>
      </p:sp>
      <p:sp>
        <p:nvSpPr>
          <p:cNvPr id="58371" name="Rectangle 2">
            <a:extLst>
              <a:ext uri="{FF2B5EF4-FFF2-40B4-BE49-F238E27FC236}">
                <a16:creationId xmlns:a16="http://schemas.microsoft.com/office/drawing/2014/main" id="{0E0C6E5A-0119-4484-A1F6-DB3B01B25AFF}"/>
              </a:ext>
            </a:extLst>
          </p:cNvPr>
          <p:cNvSpPr>
            <a:spLocks noGrp="1" noChangeArrowheads="1"/>
          </p:cNvSpPr>
          <p:nvPr>
            <p:ph type="title"/>
          </p:nvPr>
        </p:nvSpPr>
        <p:spPr>
          <a:xfrm>
            <a:off x="0" y="0"/>
            <a:ext cx="6870700" cy="609600"/>
          </a:xfrm>
        </p:spPr>
        <p:txBody>
          <a:bodyPr/>
          <a:lstStyle/>
          <a:p>
            <a:pPr eaLnBrk="1" hangingPunct="1"/>
            <a:r>
              <a:rPr lang="zh-CN" altLang="en-US" sz="4000"/>
              <a:t>体系结构</a:t>
            </a:r>
            <a:r>
              <a:rPr lang="en-US" altLang="zh-CN" sz="3600">
                <a:solidFill>
                  <a:srgbClr val="FFB800"/>
                </a:solidFill>
              </a:rPr>
              <a:t>(</a:t>
            </a:r>
            <a:r>
              <a:rPr lang="zh-CN" altLang="en-US" sz="3600">
                <a:solidFill>
                  <a:srgbClr val="FFB800"/>
                </a:solidFill>
              </a:rPr>
              <a:t>续)</a:t>
            </a:r>
          </a:p>
        </p:txBody>
      </p:sp>
      <p:sp>
        <p:nvSpPr>
          <p:cNvPr id="58372" name="Rectangle 3">
            <a:extLst>
              <a:ext uri="{FF2B5EF4-FFF2-40B4-BE49-F238E27FC236}">
                <a16:creationId xmlns:a16="http://schemas.microsoft.com/office/drawing/2014/main" id="{FF66803E-A38B-4ACC-9BFD-83FBCE8661D5}"/>
              </a:ext>
            </a:extLst>
          </p:cNvPr>
          <p:cNvSpPr>
            <a:spLocks noGrp="1" noChangeArrowheads="1"/>
          </p:cNvSpPr>
          <p:nvPr>
            <p:ph type="body" idx="1"/>
          </p:nvPr>
        </p:nvSpPr>
        <p:spPr>
          <a:xfrm>
            <a:off x="0" y="763588"/>
            <a:ext cx="9144000" cy="5408612"/>
          </a:xfrm>
        </p:spPr>
        <p:txBody>
          <a:bodyPr/>
          <a:lstStyle/>
          <a:p>
            <a:pPr eaLnBrk="1" hangingPunct="1">
              <a:lnSpc>
                <a:spcPct val="110000"/>
              </a:lnSpc>
            </a:pPr>
            <a:r>
              <a:rPr lang="zh-CN" altLang="en-US" sz="2800">
                <a:latin typeface="Times New Roman" panose="02020603050405020304" pitchFamily="18" charset="0"/>
              </a:rPr>
              <a:t>执行体中的模块</a:t>
            </a:r>
          </a:p>
          <a:p>
            <a:pPr lvl="1" eaLnBrk="1" hangingPunct="1">
              <a:lnSpc>
                <a:spcPct val="110000"/>
              </a:lnSpc>
            </a:pPr>
            <a:r>
              <a:rPr lang="en-US" altLang="zh-CN" sz="2200">
                <a:latin typeface="Times New Roman" panose="02020603050405020304" pitchFamily="18" charset="0"/>
              </a:rPr>
              <a:t>I/O</a:t>
            </a:r>
            <a:r>
              <a:rPr lang="zh-CN" altLang="en-US" sz="2200">
                <a:latin typeface="Times New Roman" panose="02020603050405020304" pitchFamily="18" charset="0"/>
              </a:rPr>
              <a:t>管理器、</a:t>
            </a:r>
            <a:r>
              <a:rPr lang="en-US" altLang="zh-CN" sz="2200">
                <a:latin typeface="Times New Roman" panose="02020603050405020304" pitchFamily="18" charset="0"/>
              </a:rPr>
              <a:t>Cache</a:t>
            </a:r>
            <a:r>
              <a:rPr lang="zh-CN" altLang="en-US" sz="2200">
                <a:latin typeface="Times New Roman" panose="02020603050405020304" pitchFamily="18" charset="0"/>
              </a:rPr>
              <a:t>管理器、对象管理器、即插即用管理、电源管理</a:t>
            </a:r>
          </a:p>
          <a:p>
            <a:pPr lvl="1" eaLnBrk="1" hangingPunct="1">
              <a:lnSpc>
                <a:spcPct val="110000"/>
              </a:lnSpc>
            </a:pPr>
            <a:r>
              <a:rPr lang="zh-CN" altLang="en-US" sz="2200">
                <a:latin typeface="Times New Roman" panose="02020603050405020304" pitchFamily="18" charset="0"/>
              </a:rPr>
              <a:t>安全访问监控器、虚拟内存管理、进程/线程管理器、配置管理器</a:t>
            </a:r>
            <a:endParaRPr lang="en-US" altLang="zh-CN" sz="2200">
              <a:latin typeface="Times New Roman" panose="02020603050405020304" pitchFamily="18" charset="0"/>
            </a:endParaRPr>
          </a:p>
          <a:p>
            <a:pPr lvl="1" eaLnBrk="1" hangingPunct="1">
              <a:lnSpc>
                <a:spcPct val="110000"/>
              </a:lnSpc>
            </a:pPr>
            <a:r>
              <a:rPr lang="zh-CN" altLang="en-US" sz="2200">
                <a:latin typeface="Times New Roman" panose="02020603050405020304" pitchFamily="18" charset="0"/>
              </a:rPr>
              <a:t>高级本地过程调用（</a:t>
            </a:r>
            <a:r>
              <a:rPr lang="en-US" altLang="zh-CN" sz="2200">
                <a:latin typeface="Times New Roman" panose="02020603050405020304" pitchFamily="18" charset="0"/>
              </a:rPr>
              <a:t>ALPC=Advanced Local Procedure Call</a:t>
            </a:r>
            <a:r>
              <a:rPr lang="zh-CN" altLang="en-US" sz="2200">
                <a:latin typeface="Times New Roman" panose="02020603050405020304" pitchFamily="18" charset="0"/>
              </a:rPr>
              <a:t>）设施（为本地进程实现高效的跨进程过程调用机制）</a:t>
            </a:r>
          </a:p>
          <a:p>
            <a:pPr eaLnBrk="1" hangingPunct="1">
              <a:lnSpc>
                <a:spcPct val="110000"/>
              </a:lnSpc>
            </a:pPr>
            <a:r>
              <a:rPr lang="zh-CN" altLang="en-US" sz="2800">
                <a:latin typeface="Times New Roman" panose="02020603050405020304" pitchFamily="18" charset="0"/>
              </a:rPr>
              <a:t>四种基本用户态进程</a:t>
            </a:r>
          </a:p>
          <a:p>
            <a:pPr lvl="1" eaLnBrk="1" hangingPunct="1">
              <a:lnSpc>
                <a:spcPct val="110000"/>
              </a:lnSpc>
            </a:pPr>
            <a:r>
              <a:rPr lang="zh-CN" altLang="en-US" sz="2200">
                <a:latin typeface="Times New Roman" panose="02020603050405020304" pitchFamily="18" charset="0"/>
              </a:rPr>
              <a:t>特殊系统进程</a:t>
            </a:r>
            <a:r>
              <a:rPr lang="en-US" altLang="zh-CN" sz="2200">
                <a:latin typeface="Times New Roman" panose="02020603050405020304" pitchFamily="18" charset="0"/>
              </a:rPr>
              <a:t>——</a:t>
            </a:r>
            <a:r>
              <a:rPr lang="zh-CN" altLang="en-US" sz="2200">
                <a:latin typeface="Times New Roman" panose="02020603050405020304" pitchFamily="18" charset="0"/>
              </a:rPr>
              <a:t>管理系统</a:t>
            </a:r>
          </a:p>
          <a:p>
            <a:pPr lvl="1" eaLnBrk="1" hangingPunct="1">
              <a:lnSpc>
                <a:spcPct val="110000"/>
              </a:lnSpc>
            </a:pPr>
            <a:r>
              <a:rPr lang="zh-CN" altLang="en-US" sz="2200">
                <a:latin typeface="Times New Roman" panose="02020603050405020304" pitchFamily="18" charset="0"/>
              </a:rPr>
              <a:t>服务进程</a:t>
            </a:r>
            <a:r>
              <a:rPr lang="en-US" altLang="zh-CN" sz="2200">
                <a:latin typeface="Times New Roman" panose="02020603050405020304" pitchFamily="18" charset="0"/>
              </a:rPr>
              <a:t>——</a:t>
            </a:r>
            <a:r>
              <a:rPr lang="zh-CN" altLang="en-US" sz="2200">
                <a:latin typeface="Times New Roman" panose="02020603050405020304" pitchFamily="18" charset="0"/>
              </a:rPr>
              <a:t>后台运行</a:t>
            </a:r>
          </a:p>
          <a:p>
            <a:pPr lvl="1" eaLnBrk="1" hangingPunct="1">
              <a:lnSpc>
                <a:spcPct val="110000"/>
              </a:lnSpc>
            </a:pPr>
            <a:r>
              <a:rPr lang="zh-CN" altLang="en-US" sz="2200">
                <a:latin typeface="Times New Roman" panose="02020603050405020304" pitchFamily="18" charset="0"/>
              </a:rPr>
              <a:t>环境子系统</a:t>
            </a:r>
            <a:r>
              <a:rPr lang="en-US" altLang="zh-CN" sz="2200">
                <a:latin typeface="Times New Roman" panose="02020603050405020304" pitchFamily="18" charset="0"/>
              </a:rPr>
              <a:t>——</a:t>
            </a:r>
            <a:r>
              <a:rPr lang="zh-CN" altLang="en-US" sz="2200">
                <a:latin typeface="Times New Roman" panose="02020603050405020304" pitchFamily="18" charset="0"/>
              </a:rPr>
              <a:t>个性化设置，支持</a:t>
            </a:r>
            <a:r>
              <a:rPr lang="en-US" altLang="zh-CN" sz="2200">
                <a:latin typeface="Times New Roman" panose="02020603050405020304" pitchFamily="18" charset="0"/>
              </a:rPr>
              <a:t>Win32</a:t>
            </a:r>
            <a:r>
              <a:rPr lang="zh-CN" altLang="en-US" sz="2200">
                <a:latin typeface="Times New Roman" panose="02020603050405020304" pitchFamily="18" charset="0"/>
              </a:rPr>
              <a:t>、</a:t>
            </a:r>
            <a:r>
              <a:rPr lang="en-US" altLang="zh-CN" sz="2200">
                <a:latin typeface="Times New Roman" panose="02020603050405020304" pitchFamily="18" charset="0"/>
              </a:rPr>
              <a:t>.NET</a:t>
            </a:r>
            <a:r>
              <a:rPr lang="zh-CN" altLang="en-US" sz="2200">
                <a:latin typeface="Times New Roman" panose="02020603050405020304" pitchFamily="18" charset="0"/>
              </a:rPr>
              <a:t>框架（</a:t>
            </a:r>
            <a:r>
              <a:rPr lang="en-US" altLang="zh-CN" sz="2400">
                <a:latin typeface="Times New Roman" panose="02020603050405020304" pitchFamily="18" charset="0"/>
              </a:rPr>
              <a:t>WinFX</a:t>
            </a:r>
            <a:r>
              <a:rPr lang="zh-CN" altLang="en-US" sz="2200">
                <a:latin typeface="Times New Roman" panose="02020603050405020304" pitchFamily="18" charset="0"/>
              </a:rPr>
              <a:t>）、</a:t>
            </a:r>
            <a:r>
              <a:rPr lang="en-US" altLang="zh-CN" sz="2200">
                <a:latin typeface="Times New Roman" panose="02020603050405020304" pitchFamily="18" charset="0"/>
              </a:rPr>
              <a:t>OS/2</a:t>
            </a:r>
            <a:r>
              <a:rPr lang="zh-CN" altLang="en-US" sz="2200">
                <a:latin typeface="Times New Roman" panose="02020603050405020304" pitchFamily="18" charset="0"/>
              </a:rPr>
              <a:t>（现在已经淘汰）和</a:t>
            </a:r>
            <a:r>
              <a:rPr lang="en-US" altLang="zh-CN" sz="2200">
                <a:latin typeface="Times New Roman" panose="02020603050405020304" pitchFamily="18" charset="0"/>
              </a:rPr>
              <a:t>POSIX</a:t>
            </a:r>
            <a:r>
              <a:rPr lang="zh-CN" altLang="en-US" sz="2200">
                <a:latin typeface="Times New Roman" panose="02020603050405020304" pitchFamily="18" charset="0"/>
              </a:rPr>
              <a:t>（国际标准）</a:t>
            </a:r>
          </a:p>
          <a:p>
            <a:pPr lvl="1" eaLnBrk="1" hangingPunct="1">
              <a:lnSpc>
                <a:spcPct val="110000"/>
              </a:lnSpc>
            </a:pPr>
            <a:r>
              <a:rPr lang="zh-CN" altLang="en-US" sz="2200">
                <a:latin typeface="Times New Roman" panose="02020603050405020304" pitchFamily="18" charset="0"/>
              </a:rPr>
              <a:t>用户应用程序</a:t>
            </a:r>
            <a:r>
              <a:rPr lang="en-US" altLang="zh-CN" sz="2200">
                <a:latin typeface="Times New Roman" panose="02020603050405020304" pitchFamily="18" charset="0"/>
              </a:rPr>
              <a:t>——</a:t>
            </a:r>
            <a:r>
              <a:rPr lang="zh-CN" altLang="en-US" sz="2200">
                <a:latin typeface="Times New Roman" panose="02020603050405020304" pitchFamily="18" charset="0"/>
              </a:rPr>
              <a:t>可执行程序（</a:t>
            </a:r>
            <a:r>
              <a:rPr lang="en-US" altLang="zh-CN" sz="2200">
                <a:latin typeface="Times New Roman" panose="02020603050405020304" pitchFamily="18" charset="0"/>
              </a:rPr>
              <a:t>EXE</a:t>
            </a:r>
            <a:r>
              <a:rPr lang="zh-CN" altLang="en-US" sz="2200">
                <a:latin typeface="Times New Roman" panose="02020603050405020304" pitchFamily="18" charset="0"/>
              </a:rPr>
              <a:t>）和动态连接库（</a:t>
            </a:r>
            <a:r>
              <a:rPr lang="en-US" altLang="zh-CN" sz="2200">
                <a:latin typeface="Times New Roman" panose="02020603050405020304" pitchFamily="18" charset="0"/>
              </a:rPr>
              <a:t>DLL</a:t>
            </a:r>
            <a:r>
              <a:rPr lang="zh-CN" altLang="en-US" sz="2200">
                <a:latin typeface="Times New Roman" panose="02020603050405020304" pitchFamily="18"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02E44EBA-D46D-412B-A06B-9069E8A932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BA4CC78E-1957-425B-BF4B-17747327B8E1}" type="slidenum">
              <a:rPr lang="zh-CN" altLang="en-US" sz="1600"/>
              <a:pPr eaLnBrk="1" hangingPunct="1"/>
              <a:t>58</a:t>
            </a:fld>
            <a:endParaRPr lang="en-US" altLang="zh-CN" sz="1600"/>
          </a:p>
        </p:txBody>
      </p:sp>
      <p:sp>
        <p:nvSpPr>
          <p:cNvPr id="59395" name="Rectangle 2">
            <a:extLst>
              <a:ext uri="{FF2B5EF4-FFF2-40B4-BE49-F238E27FC236}">
                <a16:creationId xmlns:a16="http://schemas.microsoft.com/office/drawing/2014/main" id="{88FECA37-00D6-453B-91EE-4FF5D0B368D5}"/>
              </a:ext>
            </a:extLst>
          </p:cNvPr>
          <p:cNvSpPr>
            <a:spLocks noGrp="1" noChangeArrowheads="1"/>
          </p:cNvSpPr>
          <p:nvPr>
            <p:ph type="title"/>
          </p:nvPr>
        </p:nvSpPr>
        <p:spPr>
          <a:xfrm>
            <a:off x="0" y="0"/>
            <a:ext cx="6870700" cy="609600"/>
          </a:xfrm>
        </p:spPr>
        <p:txBody>
          <a:bodyPr/>
          <a:lstStyle/>
          <a:p>
            <a:pPr eaLnBrk="1" hangingPunct="1"/>
            <a:r>
              <a:rPr lang="en-US" altLang="zh-CN" sz="4000"/>
              <a:t>2.7.4 </a:t>
            </a:r>
            <a:r>
              <a:rPr lang="zh-CN" altLang="en-US" sz="4000"/>
              <a:t>客户/服务器模型</a:t>
            </a:r>
            <a:endParaRPr lang="en-US" altLang="zh-CN" sz="4000"/>
          </a:p>
        </p:txBody>
      </p:sp>
      <p:sp>
        <p:nvSpPr>
          <p:cNvPr id="59396" name="Rectangle 3">
            <a:extLst>
              <a:ext uri="{FF2B5EF4-FFF2-40B4-BE49-F238E27FC236}">
                <a16:creationId xmlns:a16="http://schemas.microsoft.com/office/drawing/2014/main" id="{7AC80429-25C9-4988-814C-2B397ADBA129}"/>
              </a:ext>
            </a:extLst>
          </p:cNvPr>
          <p:cNvSpPr>
            <a:spLocks noGrp="1" noChangeArrowheads="1"/>
          </p:cNvSpPr>
          <p:nvPr>
            <p:ph type="body" idx="1"/>
          </p:nvPr>
        </p:nvSpPr>
        <p:spPr>
          <a:xfrm>
            <a:off x="0" y="549275"/>
            <a:ext cx="9144000" cy="5903913"/>
          </a:xfrm>
        </p:spPr>
        <p:txBody>
          <a:bodyPr/>
          <a:lstStyle/>
          <a:p>
            <a:pPr eaLnBrk="1" hangingPunct="1">
              <a:lnSpc>
                <a:spcPct val="110000"/>
              </a:lnSpc>
            </a:pPr>
            <a:r>
              <a:rPr lang="zh-CN" altLang="en-US" sz="2400">
                <a:latin typeface="Times New Roman" panose="02020603050405020304" pitchFamily="18" charset="0"/>
              </a:rPr>
              <a:t>每个环境子系统和执行服务子系统都以</a:t>
            </a:r>
            <a:r>
              <a:rPr lang="zh-CN" altLang="en-US" sz="2400" b="1">
                <a:latin typeface="Times New Roman" panose="02020603050405020304" pitchFamily="18" charset="0"/>
              </a:rPr>
              <a:t>进程实现</a:t>
            </a:r>
            <a:r>
              <a:rPr lang="zh-CN" altLang="en-US" sz="2400">
                <a:latin typeface="Times New Roman" panose="02020603050405020304" pitchFamily="18" charset="0"/>
              </a:rPr>
              <a:t>，通过</a:t>
            </a:r>
            <a:r>
              <a:rPr lang="en-US" altLang="zh-CN" sz="2400">
                <a:latin typeface="Times New Roman" panose="02020603050405020304" pitchFamily="18" charset="0"/>
              </a:rPr>
              <a:t>RPC</a:t>
            </a:r>
            <a:r>
              <a:rPr lang="zh-CN" altLang="en-US" sz="2400">
                <a:latin typeface="Times New Roman" panose="02020603050405020304" pitchFamily="18" charset="0"/>
              </a:rPr>
              <a:t>（</a:t>
            </a:r>
            <a:r>
              <a:rPr lang="en-US" altLang="zh-CN" sz="2400">
                <a:latin typeface="Times New Roman" panose="02020603050405020304" pitchFamily="18" charset="0"/>
              </a:rPr>
              <a:t>Remote Procedure Call</a:t>
            </a:r>
            <a:r>
              <a:rPr lang="zh-CN" altLang="en-US" sz="2400">
                <a:latin typeface="Times New Roman" panose="02020603050405020304" pitchFamily="18" charset="0"/>
              </a:rPr>
              <a:t>，远程过程调用）与客户端进行通信</a:t>
            </a:r>
          </a:p>
          <a:p>
            <a:pPr eaLnBrk="1" hangingPunct="1">
              <a:lnSpc>
                <a:spcPct val="110000"/>
              </a:lnSpc>
            </a:pPr>
            <a:r>
              <a:rPr lang="zh-CN" altLang="en-US" sz="2400" b="1">
                <a:latin typeface="Times New Roman" panose="02020603050405020304" pitchFamily="18" charset="0"/>
              </a:rPr>
              <a:t>客户/服务器 </a:t>
            </a:r>
            <a:r>
              <a:rPr lang="zh-CN" altLang="en-US"/>
              <a:t>(</a:t>
            </a:r>
            <a:r>
              <a:rPr lang="en-US" altLang="zh-CN"/>
              <a:t>C/S = </a:t>
            </a:r>
            <a:r>
              <a:rPr lang="en-US" altLang="en-US"/>
              <a:t>Client/Server</a:t>
            </a:r>
            <a:r>
              <a:rPr lang="en-US" altLang="zh-CN"/>
              <a:t>)</a:t>
            </a:r>
            <a:r>
              <a:rPr lang="zh-CN" altLang="en-US" sz="2400" b="1">
                <a:latin typeface="Times New Roman" panose="02020603050405020304" pitchFamily="18" charset="0"/>
              </a:rPr>
              <a:t>模型</a:t>
            </a:r>
          </a:p>
          <a:p>
            <a:pPr lvl="1" eaLnBrk="1" hangingPunct="1">
              <a:lnSpc>
                <a:spcPct val="110000"/>
              </a:lnSpc>
            </a:pPr>
            <a:r>
              <a:rPr lang="zh-CN" altLang="en-US" sz="2400">
                <a:latin typeface="Times New Roman" panose="02020603050405020304" pitchFamily="18" charset="0"/>
              </a:rPr>
              <a:t>服务进程(服务器)等待其它进程(客户)提出一个服务请求</a:t>
            </a:r>
          </a:p>
          <a:p>
            <a:pPr lvl="1" eaLnBrk="1" hangingPunct="1">
              <a:lnSpc>
                <a:spcPct val="110000"/>
              </a:lnSpc>
            </a:pPr>
            <a:r>
              <a:rPr lang="zh-CN" altLang="en-US" sz="2400">
                <a:latin typeface="Times New Roman" panose="02020603050405020304" pitchFamily="18" charset="0"/>
              </a:rPr>
              <a:t>服务进程根据服务请求执行相应操作，并将结果以消息的形式发回客户</a:t>
            </a:r>
          </a:p>
          <a:p>
            <a:pPr lvl="1" eaLnBrk="1" hangingPunct="1">
              <a:lnSpc>
                <a:spcPct val="110000"/>
              </a:lnSpc>
            </a:pPr>
            <a:r>
              <a:rPr lang="zh-CN" altLang="en-US" sz="2400">
                <a:latin typeface="Times New Roman" panose="02020603050405020304" pitchFamily="18" charset="0"/>
              </a:rPr>
              <a:t>客户从收到的消息中获得结果或相关信息，决定下一步操作</a:t>
            </a:r>
          </a:p>
          <a:p>
            <a:pPr eaLnBrk="1" hangingPunct="1">
              <a:lnSpc>
                <a:spcPct val="110000"/>
              </a:lnSpc>
            </a:pPr>
            <a:r>
              <a:rPr lang="zh-CN" altLang="en-US" sz="2400" b="1">
                <a:latin typeface="Times New Roman" panose="02020603050405020304" pitchFamily="18" charset="0"/>
              </a:rPr>
              <a:t>客户/服务器模型优点</a:t>
            </a:r>
          </a:p>
          <a:p>
            <a:pPr lvl="1" eaLnBrk="1" hangingPunct="1">
              <a:lnSpc>
                <a:spcPct val="110000"/>
              </a:lnSpc>
            </a:pPr>
            <a:r>
              <a:rPr lang="zh-CN" altLang="en-US" sz="2400">
                <a:latin typeface="Times New Roman" panose="02020603050405020304" pitchFamily="18" charset="0"/>
              </a:rPr>
              <a:t>简化了执行体</a:t>
            </a:r>
          </a:p>
          <a:p>
            <a:pPr lvl="1" eaLnBrk="1" hangingPunct="1">
              <a:lnSpc>
                <a:spcPct val="110000"/>
              </a:lnSpc>
            </a:pPr>
            <a:r>
              <a:rPr lang="zh-CN" altLang="en-US" sz="2400">
                <a:latin typeface="Times New Roman" panose="02020603050405020304" pitchFamily="18" charset="0"/>
              </a:rPr>
              <a:t>提高了可靠性</a:t>
            </a:r>
          </a:p>
          <a:p>
            <a:pPr lvl="1" eaLnBrk="1" hangingPunct="1">
              <a:lnSpc>
                <a:spcPct val="110000"/>
              </a:lnSpc>
            </a:pPr>
            <a:r>
              <a:rPr lang="zh-CN" altLang="en-US">
                <a:latin typeface="Times New Roman" panose="02020603050405020304" pitchFamily="18" charset="0"/>
              </a:rPr>
              <a:t>一致的方法</a:t>
            </a:r>
          </a:p>
          <a:p>
            <a:pPr lvl="1" eaLnBrk="1" hangingPunct="1">
              <a:lnSpc>
                <a:spcPct val="110000"/>
              </a:lnSpc>
            </a:pPr>
            <a:r>
              <a:rPr lang="zh-CN" altLang="en-US">
                <a:latin typeface="Times New Roman" panose="02020603050405020304" pitchFamily="18" charset="0"/>
              </a:rPr>
              <a:t>适用于分布式计算</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00FD1A40-2C56-4381-8792-384F1075C8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3987CCD-E4DF-4358-A8BC-CDB0C90638A5}" type="slidenum">
              <a:rPr lang="zh-CN" altLang="en-US" sz="1600"/>
              <a:pPr eaLnBrk="1" hangingPunct="1"/>
              <a:t>59</a:t>
            </a:fld>
            <a:endParaRPr lang="en-US" altLang="zh-CN" sz="1600"/>
          </a:p>
        </p:txBody>
      </p:sp>
      <p:sp>
        <p:nvSpPr>
          <p:cNvPr id="60419" name="Rectangle 2">
            <a:extLst>
              <a:ext uri="{FF2B5EF4-FFF2-40B4-BE49-F238E27FC236}">
                <a16:creationId xmlns:a16="http://schemas.microsoft.com/office/drawing/2014/main" id="{EBD0274C-88D5-47DB-A6E0-BE8E8E1A4E2D}"/>
              </a:ext>
            </a:extLst>
          </p:cNvPr>
          <p:cNvSpPr>
            <a:spLocks noGrp="1" noChangeArrowheads="1"/>
          </p:cNvSpPr>
          <p:nvPr>
            <p:ph type="title"/>
          </p:nvPr>
        </p:nvSpPr>
        <p:spPr>
          <a:xfrm>
            <a:off x="0" y="0"/>
            <a:ext cx="6870700" cy="609600"/>
          </a:xfrm>
        </p:spPr>
        <p:txBody>
          <a:bodyPr/>
          <a:lstStyle/>
          <a:p>
            <a:pPr eaLnBrk="1" hangingPunct="1"/>
            <a:r>
              <a:rPr lang="en-US" altLang="zh-CN" sz="4000"/>
              <a:t>2.7.5 </a:t>
            </a:r>
            <a:r>
              <a:rPr lang="zh-CN" altLang="en-US" sz="4000"/>
              <a:t>线程与</a:t>
            </a:r>
            <a:r>
              <a:rPr lang="en-US" altLang="zh-CN" sz="4000"/>
              <a:t>SMP</a:t>
            </a:r>
          </a:p>
        </p:txBody>
      </p:sp>
      <p:sp>
        <p:nvSpPr>
          <p:cNvPr id="60420" name="Rectangle 3">
            <a:extLst>
              <a:ext uri="{FF2B5EF4-FFF2-40B4-BE49-F238E27FC236}">
                <a16:creationId xmlns:a16="http://schemas.microsoft.com/office/drawing/2014/main" id="{0B50E6AC-CEFB-49B7-9E39-07AD934E4B2D}"/>
              </a:ext>
            </a:extLst>
          </p:cNvPr>
          <p:cNvSpPr>
            <a:spLocks noGrp="1" noChangeArrowheads="1"/>
          </p:cNvSpPr>
          <p:nvPr>
            <p:ph type="body" idx="1"/>
          </p:nvPr>
        </p:nvSpPr>
        <p:spPr>
          <a:xfrm>
            <a:off x="0" y="685800"/>
            <a:ext cx="9144000" cy="5408613"/>
          </a:xfrm>
        </p:spPr>
        <p:txBody>
          <a:bodyPr/>
          <a:lstStyle/>
          <a:p>
            <a:pPr eaLnBrk="1" hangingPunct="1">
              <a:lnSpc>
                <a:spcPct val="110000"/>
              </a:lnSpc>
            </a:pPr>
            <a:r>
              <a:rPr lang="en-US" altLang="zh-CN" sz="2800" b="1">
                <a:latin typeface="Times New Roman" panose="02020603050405020304" pitchFamily="18" charset="0"/>
              </a:rPr>
              <a:t>Windows</a:t>
            </a:r>
            <a:r>
              <a:rPr lang="zh-CN" altLang="en-US" sz="2800" b="1">
                <a:latin typeface="Times New Roman" panose="02020603050405020304" pitchFamily="18" charset="0"/>
              </a:rPr>
              <a:t>支持多线程和</a:t>
            </a:r>
            <a:r>
              <a:rPr lang="en-US" altLang="zh-CN" sz="2800" b="1">
                <a:latin typeface="Times New Roman" panose="02020603050405020304" pitchFamily="18" charset="0"/>
              </a:rPr>
              <a:t>SMP</a:t>
            </a:r>
            <a:endParaRPr lang="zh-CN" altLang="en-US" sz="2800" b="1">
              <a:latin typeface="Times New Roman" panose="02020603050405020304" pitchFamily="18" charset="0"/>
            </a:endParaRPr>
          </a:p>
          <a:p>
            <a:pPr lvl="1" eaLnBrk="1" hangingPunct="1">
              <a:lnSpc>
                <a:spcPct val="110000"/>
              </a:lnSpc>
            </a:pPr>
            <a:r>
              <a:rPr lang="zh-CN" altLang="en-US" sz="2800">
                <a:latin typeface="Times New Roman" panose="02020603050405020304" pitchFamily="18" charset="0"/>
              </a:rPr>
              <a:t>操作系统例程可以在任一可用的处理器上运行</a:t>
            </a:r>
          </a:p>
          <a:p>
            <a:pPr lvl="1" eaLnBrk="1" hangingPunct="1">
              <a:lnSpc>
                <a:spcPct val="110000"/>
              </a:lnSpc>
            </a:pPr>
            <a:r>
              <a:rPr lang="zh-CN" altLang="en-US" sz="2800">
                <a:latin typeface="Times New Roman" panose="02020603050405020304" pitchFamily="18" charset="0"/>
              </a:rPr>
              <a:t>支持在单进程的执行中使用多个线程，且同一进程的多个线可以在不同的处理器上运行</a:t>
            </a:r>
          </a:p>
          <a:p>
            <a:pPr lvl="1" eaLnBrk="1" hangingPunct="1">
              <a:lnSpc>
                <a:spcPct val="110000"/>
              </a:lnSpc>
            </a:pPr>
            <a:r>
              <a:rPr lang="zh-CN" altLang="en-US" sz="2800">
                <a:latin typeface="Times New Roman" panose="02020603050405020304" pitchFamily="18" charset="0"/>
              </a:rPr>
              <a:t>服务器进程可以使用多线程，以处理多个客户同时发出的请求</a:t>
            </a:r>
          </a:p>
          <a:p>
            <a:pPr lvl="1" eaLnBrk="1" hangingPunct="1">
              <a:lnSpc>
                <a:spcPct val="110000"/>
              </a:lnSpc>
            </a:pPr>
            <a:r>
              <a:rPr lang="zh-CN" altLang="en-US" sz="2800">
                <a:latin typeface="Times New Roman" panose="02020603050405020304" pitchFamily="18" charset="0"/>
              </a:rPr>
              <a:t>提供了在进程间共享数据和资源的机制以及灵活的进程间通信的能力</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38E84E0-D6B7-4B75-8051-7CAD89C6A935}"/>
              </a:ext>
            </a:extLst>
          </p:cNvPr>
          <p:cNvSpPr>
            <a:spLocks noGrp="1" noChangeArrowheads="1"/>
          </p:cNvSpPr>
          <p:nvPr>
            <p:ph type="title"/>
          </p:nvPr>
        </p:nvSpPr>
        <p:spPr/>
        <p:txBody>
          <a:bodyPr/>
          <a:lstStyle/>
          <a:p>
            <a:r>
              <a:rPr lang="zh-CN" altLang="en-US" sz="4000"/>
              <a:t>计算机的软硬件结构</a:t>
            </a:r>
          </a:p>
        </p:txBody>
      </p:sp>
      <p:pic>
        <p:nvPicPr>
          <p:cNvPr id="7171" name="Picture 6">
            <a:extLst>
              <a:ext uri="{FF2B5EF4-FFF2-40B4-BE49-F238E27FC236}">
                <a16:creationId xmlns:a16="http://schemas.microsoft.com/office/drawing/2014/main" id="{8D64664F-02BE-48AD-9832-5F29C116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836613"/>
            <a:ext cx="8507413" cy="531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1DF27F5-2A6E-42E8-AF00-0EB02837EC42}"/>
              </a:ext>
            </a:extLst>
          </p:cNvPr>
          <p:cNvSpPr>
            <a:spLocks noGrp="1" noChangeArrowheads="1"/>
          </p:cNvSpPr>
          <p:nvPr>
            <p:ph type="title"/>
          </p:nvPr>
        </p:nvSpPr>
        <p:spPr/>
        <p:txBody>
          <a:bodyPr/>
          <a:lstStyle/>
          <a:p>
            <a:r>
              <a:rPr lang="en-US" altLang="zh-CN" sz="4000"/>
              <a:t>2.7.6 Windows</a:t>
            </a:r>
            <a:r>
              <a:rPr lang="zh-CN" altLang="en-US" sz="4000"/>
              <a:t>对象</a:t>
            </a:r>
          </a:p>
        </p:txBody>
      </p:sp>
      <p:sp>
        <p:nvSpPr>
          <p:cNvPr id="61443" name="Rectangle 3">
            <a:extLst>
              <a:ext uri="{FF2B5EF4-FFF2-40B4-BE49-F238E27FC236}">
                <a16:creationId xmlns:a16="http://schemas.microsoft.com/office/drawing/2014/main" id="{22FE328A-0C97-47C0-A888-8E1B6A0F292B}"/>
              </a:ext>
            </a:extLst>
          </p:cNvPr>
          <p:cNvSpPr>
            <a:spLocks noGrp="1" noChangeArrowheads="1"/>
          </p:cNvSpPr>
          <p:nvPr>
            <p:ph type="body" idx="1"/>
          </p:nvPr>
        </p:nvSpPr>
        <p:spPr>
          <a:xfrm>
            <a:off x="0" y="836613"/>
            <a:ext cx="9144000" cy="5195887"/>
          </a:xfrm>
        </p:spPr>
        <p:txBody>
          <a:bodyPr/>
          <a:lstStyle/>
          <a:p>
            <a:pPr>
              <a:lnSpc>
                <a:spcPct val="80000"/>
              </a:lnSpc>
            </a:pPr>
            <a:r>
              <a:rPr lang="en-US" altLang="zh-CN" sz="2400"/>
              <a:t>Windows</a:t>
            </a:r>
            <a:r>
              <a:rPr lang="zh-CN" altLang="en-US" sz="2400"/>
              <a:t>大量采用面向对象的设计，简化了进程间资源和数据的共享，便于保护资源免受未经许可的访问</a:t>
            </a:r>
          </a:p>
          <a:p>
            <a:pPr>
              <a:lnSpc>
                <a:spcPct val="80000"/>
              </a:lnSpc>
            </a:pPr>
            <a:r>
              <a:rPr lang="zh-CN" altLang="en-US" sz="2400"/>
              <a:t>并非所有</a:t>
            </a:r>
            <a:r>
              <a:rPr lang="en-US" altLang="zh-CN" sz="2400"/>
              <a:t>Windows</a:t>
            </a:r>
            <a:r>
              <a:rPr lang="zh-CN" altLang="en-US" sz="2400"/>
              <a:t>中的实体都是对象，只是当数据对用户态的访问是开放的，或者数据访问是共享或受限的时，才使用对象</a:t>
            </a:r>
          </a:p>
          <a:p>
            <a:pPr>
              <a:lnSpc>
                <a:spcPct val="80000"/>
              </a:lnSpc>
            </a:pPr>
            <a:r>
              <a:rPr lang="en-US" altLang="zh-CN" sz="2400"/>
              <a:t>Windows</a:t>
            </a:r>
            <a:r>
              <a:rPr lang="zh-CN" altLang="en-US" sz="2400"/>
              <a:t>中对象表示的实体有：文件、进程、线程、信号、计时器、窗口</a:t>
            </a:r>
          </a:p>
          <a:p>
            <a:pPr>
              <a:lnSpc>
                <a:spcPct val="80000"/>
              </a:lnSpc>
            </a:pPr>
            <a:r>
              <a:rPr lang="en-US" altLang="zh-CN" sz="2400"/>
              <a:t>Windows</a:t>
            </a:r>
            <a:r>
              <a:rPr lang="zh-CN" altLang="en-US" sz="2400"/>
              <a:t>通过对象管理器以一致的方法创建和管理对象类型，对象管理器代表应用程序负责创建和销毁对象、授权访问对象的服务和数据</a:t>
            </a:r>
          </a:p>
          <a:p>
            <a:pPr>
              <a:lnSpc>
                <a:spcPct val="80000"/>
              </a:lnSpc>
            </a:pPr>
            <a:r>
              <a:rPr lang="zh-CN" altLang="en-US" sz="2400"/>
              <a:t>执行体中的对象称为内核对象，对应于内核分配的内存块，且只能被内核访问</a:t>
            </a:r>
          </a:p>
          <a:p>
            <a:pPr>
              <a:lnSpc>
                <a:spcPct val="80000"/>
              </a:lnSpc>
            </a:pPr>
            <a:r>
              <a:rPr lang="en-US" altLang="zh-CN" sz="2400"/>
              <a:t>Windows</a:t>
            </a:r>
            <a:r>
              <a:rPr lang="zh-CN" altLang="en-US" sz="2400"/>
              <a:t>不是用面向对象语言实现的，不是一个成熟的面向对象的操作系统，如执行体中的数据结构就没有表示成对象，至今仍未实现基于数据库的面向对象文件系统（似</a:t>
            </a:r>
            <a:r>
              <a:rPr lang="en-US" altLang="zh-CN" sz="2400"/>
              <a:t>WinFS = Windows Future Storage</a:t>
            </a:r>
            <a:r>
              <a:rPr lang="zh-CN" altLang="en-US" sz="2400"/>
              <a:t>，视窗未来存储）。比尔</a:t>
            </a:r>
            <a:r>
              <a:rPr lang="en-US" altLang="zh-CN" sz="2400"/>
              <a:t>·</a:t>
            </a:r>
            <a:r>
              <a:rPr lang="zh-CN" altLang="en-US" sz="2400"/>
              <a:t>盖茨认为</a:t>
            </a:r>
            <a:r>
              <a:rPr lang="en-US" altLang="zh-CN" sz="2400"/>
              <a:t>WinFS</a:t>
            </a:r>
            <a:r>
              <a:rPr lang="zh-CN" altLang="en-US" sz="2400"/>
              <a:t>是他在微软的最大失望</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EAB532D2-2312-44DB-8DF6-744899C697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83E8F31C-D21D-480A-9470-D9A5BC90616C}" type="slidenum">
              <a:rPr lang="zh-CN" altLang="en-US" sz="1600"/>
              <a:pPr eaLnBrk="1" hangingPunct="1"/>
              <a:t>61</a:t>
            </a:fld>
            <a:endParaRPr lang="en-US" altLang="zh-CN" sz="1600"/>
          </a:p>
        </p:txBody>
      </p:sp>
      <p:sp>
        <p:nvSpPr>
          <p:cNvPr id="62467" name="Rectangle 2">
            <a:extLst>
              <a:ext uri="{FF2B5EF4-FFF2-40B4-BE49-F238E27FC236}">
                <a16:creationId xmlns:a16="http://schemas.microsoft.com/office/drawing/2014/main" id="{9BD7B63A-D484-45B8-9A01-A240D3D07CD1}"/>
              </a:ext>
            </a:extLst>
          </p:cNvPr>
          <p:cNvSpPr>
            <a:spLocks noGrp="1" noChangeArrowheads="1"/>
          </p:cNvSpPr>
          <p:nvPr>
            <p:ph type="title"/>
          </p:nvPr>
        </p:nvSpPr>
        <p:spPr>
          <a:xfrm>
            <a:off x="0" y="0"/>
            <a:ext cx="3563938" cy="609600"/>
          </a:xfrm>
        </p:spPr>
        <p:txBody>
          <a:bodyPr/>
          <a:lstStyle/>
          <a:p>
            <a:pPr eaLnBrk="1" hangingPunct="1"/>
            <a:r>
              <a:rPr lang="en-US" altLang="zh-CN" sz="4000"/>
              <a:t>2.8 </a:t>
            </a:r>
            <a:r>
              <a:rPr lang="zh-CN" altLang="en-US" sz="4000"/>
              <a:t>传统</a:t>
            </a:r>
            <a:r>
              <a:rPr lang="en-US" altLang="zh-CN" sz="4000"/>
              <a:t>Unix</a:t>
            </a:r>
          </a:p>
        </p:txBody>
      </p:sp>
      <p:sp>
        <p:nvSpPr>
          <p:cNvPr id="62468" name="Rectangle 3">
            <a:extLst>
              <a:ext uri="{FF2B5EF4-FFF2-40B4-BE49-F238E27FC236}">
                <a16:creationId xmlns:a16="http://schemas.microsoft.com/office/drawing/2014/main" id="{515907FE-81D1-49C8-90CD-BB736F2D0A32}"/>
              </a:ext>
            </a:extLst>
          </p:cNvPr>
          <p:cNvSpPr>
            <a:spLocks noGrp="1" noChangeArrowheads="1"/>
          </p:cNvSpPr>
          <p:nvPr>
            <p:ph type="body" idx="1"/>
          </p:nvPr>
        </p:nvSpPr>
        <p:spPr>
          <a:xfrm>
            <a:off x="0" y="828675"/>
            <a:ext cx="9144000" cy="5480050"/>
          </a:xfrm>
        </p:spPr>
        <p:txBody>
          <a:bodyPr/>
          <a:lstStyle/>
          <a:p>
            <a:pPr eaLnBrk="1" hangingPunct="1">
              <a:lnSpc>
                <a:spcPct val="110000"/>
              </a:lnSpc>
            </a:pPr>
            <a:r>
              <a:rPr lang="en-US" altLang="zh-CN" sz="1600" b="1">
                <a:latin typeface="Times New Roman" panose="02020603050405020304" pitchFamily="18" charset="0"/>
              </a:rPr>
              <a:t>2.8.1 </a:t>
            </a:r>
            <a:r>
              <a:rPr lang="zh-CN" altLang="en-US" sz="1600" b="1">
                <a:latin typeface="Times New Roman" panose="02020603050405020304" pitchFamily="18" charset="0"/>
              </a:rPr>
              <a:t>历史</a:t>
            </a:r>
          </a:p>
          <a:p>
            <a:pPr lvl="1" eaLnBrk="1" hangingPunct="1">
              <a:lnSpc>
                <a:spcPct val="110000"/>
              </a:lnSpc>
            </a:pPr>
            <a:r>
              <a:rPr lang="en-US" altLang="zh-CN" sz="1700">
                <a:latin typeface="Times New Roman" panose="02020603050405020304" pitchFamily="18" charset="0"/>
              </a:rPr>
              <a:t>CTSS</a:t>
            </a:r>
            <a:r>
              <a:rPr lang="zh-CN" altLang="en-US" sz="1700">
                <a:latin typeface="Times New Roman" panose="02020603050405020304" pitchFamily="18" charset="0"/>
              </a:rPr>
              <a:t>（</a:t>
            </a:r>
            <a:r>
              <a:rPr lang="en-US" altLang="zh-CN" sz="1700">
                <a:latin typeface="Times New Roman" panose="02020603050405020304" pitchFamily="18" charset="0"/>
              </a:rPr>
              <a:t>Compatible Time-Sharing System</a:t>
            </a:r>
            <a:r>
              <a:rPr lang="zh-CN" altLang="en-US" sz="1700">
                <a:latin typeface="Times New Roman" panose="02020603050405020304" pitchFamily="18" charset="0"/>
              </a:rPr>
              <a:t>，兼容分时系统）</a:t>
            </a:r>
            <a:r>
              <a:rPr lang="en-US" altLang="zh-CN" sz="1700">
                <a:latin typeface="Times New Roman" panose="02020603050405020304" pitchFamily="18" charset="0"/>
              </a:rPr>
              <a:t>——1961</a:t>
            </a:r>
            <a:r>
              <a:rPr lang="zh-CN" altLang="en-US" sz="1700">
                <a:latin typeface="Times New Roman" panose="02020603050405020304" pitchFamily="18" charset="0"/>
              </a:rPr>
              <a:t>年由</a:t>
            </a:r>
            <a:r>
              <a:rPr lang="en-US" altLang="zh-CN" sz="1700">
                <a:latin typeface="Times New Roman" panose="02020603050405020304" pitchFamily="18" charset="0"/>
              </a:rPr>
              <a:t>MIT</a:t>
            </a:r>
            <a:r>
              <a:rPr lang="zh-CN" altLang="en-US" sz="1700">
                <a:latin typeface="Times New Roman" panose="02020603050405020304" pitchFamily="18" charset="0"/>
              </a:rPr>
              <a:t>在</a:t>
            </a:r>
            <a:r>
              <a:rPr lang="en-US" altLang="zh-CN" sz="1700">
                <a:latin typeface="Times New Roman" panose="02020603050405020304" pitchFamily="18" charset="0"/>
              </a:rPr>
              <a:t>IBM 7094</a:t>
            </a:r>
            <a:r>
              <a:rPr lang="zh-CN" altLang="en-US" sz="1700">
                <a:latin typeface="Times New Roman" panose="02020603050405020304" pitchFamily="18" charset="0"/>
              </a:rPr>
              <a:t>上开发成功的世界上第一个分时操作系统</a:t>
            </a:r>
            <a:endParaRPr lang="en-US" altLang="zh-CN" sz="1700">
              <a:latin typeface="Times New Roman" panose="02020603050405020304" pitchFamily="18" charset="0"/>
            </a:endParaRPr>
          </a:p>
          <a:p>
            <a:pPr lvl="1" eaLnBrk="1" hangingPunct="1">
              <a:lnSpc>
                <a:spcPct val="110000"/>
              </a:lnSpc>
            </a:pPr>
            <a:r>
              <a:rPr lang="en-US" altLang="zh-CN" sz="1700">
                <a:latin typeface="Times New Roman" panose="02020603050405020304" pitchFamily="18" charset="0"/>
              </a:rPr>
              <a:t>Multics</a:t>
            </a:r>
            <a:r>
              <a:rPr lang="zh-CN" altLang="en-US" sz="1700">
                <a:latin typeface="Times New Roman" panose="02020603050405020304" pitchFamily="18" charset="0"/>
              </a:rPr>
              <a:t>（</a:t>
            </a:r>
            <a:r>
              <a:rPr lang="en-US" altLang="zh-CN" sz="1700">
                <a:latin typeface="Times New Roman" panose="02020603050405020304" pitchFamily="18" charset="0"/>
              </a:rPr>
              <a:t>MULTiplexed Information and Computing Service</a:t>
            </a:r>
            <a:r>
              <a:rPr lang="zh-CN" altLang="en-US" sz="1700">
                <a:latin typeface="Times New Roman" panose="02020603050405020304" pitchFamily="18" charset="0"/>
              </a:rPr>
              <a:t>，多元信息与计算服务）</a:t>
            </a:r>
            <a:r>
              <a:rPr lang="en-US" altLang="zh-CN" sz="1700">
                <a:latin typeface="Times New Roman" panose="02020603050405020304" pitchFamily="18" charset="0"/>
              </a:rPr>
              <a:t>——1964</a:t>
            </a:r>
            <a:r>
              <a:rPr lang="zh-CN" altLang="en-US" sz="1700">
                <a:latin typeface="Times New Roman" panose="02020603050405020304" pitchFamily="18" charset="0"/>
              </a:rPr>
              <a:t>年由美国的</a:t>
            </a:r>
            <a:r>
              <a:rPr lang="en-US" altLang="zh-CN" sz="1700">
                <a:latin typeface="Times New Roman" panose="02020603050405020304" pitchFamily="18" charset="0"/>
              </a:rPr>
              <a:t>MIT</a:t>
            </a:r>
            <a:r>
              <a:rPr lang="zh-CN" altLang="en-US" sz="1700">
                <a:latin typeface="Times New Roman" panose="02020603050405020304" pitchFamily="18" charset="0"/>
              </a:rPr>
              <a:t>（麻省理工学院）、</a:t>
            </a:r>
            <a:r>
              <a:rPr lang="en-US" altLang="zh-CN" sz="1700">
                <a:latin typeface="Times New Roman" panose="02020603050405020304" pitchFamily="18" charset="0"/>
              </a:rPr>
              <a:t>GE</a:t>
            </a:r>
            <a:r>
              <a:rPr lang="zh-CN" altLang="en-US" sz="1700">
                <a:latin typeface="Times New Roman" panose="02020603050405020304" pitchFamily="18" charset="0"/>
              </a:rPr>
              <a:t>（通用电气）和</a:t>
            </a:r>
            <a:r>
              <a:rPr lang="en-US" altLang="zh-CN" sz="1700">
                <a:latin typeface="Times New Roman" panose="02020603050405020304" pitchFamily="18" charset="0"/>
              </a:rPr>
              <a:t>AT&amp;T</a:t>
            </a:r>
            <a:r>
              <a:rPr lang="zh-CN" altLang="en-US" sz="1700">
                <a:latin typeface="Times New Roman" panose="02020603050405020304" pitchFamily="18" charset="0"/>
              </a:rPr>
              <a:t>（电话电报公司）</a:t>
            </a:r>
            <a:r>
              <a:rPr lang="en-US" altLang="zh-CN" sz="1700">
                <a:latin typeface="Times New Roman" panose="02020603050405020304" pitchFamily="18" charset="0"/>
              </a:rPr>
              <a:t>Bell Labs</a:t>
            </a:r>
            <a:r>
              <a:rPr lang="zh-CN" altLang="en-US" sz="1700">
                <a:latin typeface="Times New Roman" panose="02020603050405020304" pitchFamily="18" charset="0"/>
              </a:rPr>
              <a:t>（贝尔实验室）在</a:t>
            </a:r>
            <a:r>
              <a:rPr lang="en-US" altLang="zh-CN" sz="1700">
                <a:latin typeface="Times New Roman" panose="02020603050405020304" pitchFamily="18" charset="0"/>
              </a:rPr>
              <a:t>CTSS</a:t>
            </a:r>
            <a:r>
              <a:rPr lang="zh-CN" altLang="en-US" sz="1700">
                <a:latin typeface="Times New Roman" panose="02020603050405020304" pitchFamily="18" charset="0"/>
              </a:rPr>
              <a:t>基础上为</a:t>
            </a:r>
            <a:r>
              <a:rPr lang="zh-CN" altLang="zh-CN" sz="1700">
                <a:latin typeface="Times New Roman" panose="02020603050405020304" pitchFamily="18" charset="0"/>
              </a:rPr>
              <a:t>GE-645大型机</a:t>
            </a:r>
            <a:r>
              <a:rPr lang="zh-CN" altLang="en-US" sz="1700">
                <a:latin typeface="Times New Roman" panose="02020603050405020304" pitchFamily="18" charset="0"/>
              </a:rPr>
              <a:t>开始共同研发的一种</a:t>
            </a:r>
            <a:r>
              <a:rPr lang="zh-CN" altLang="en-US" sz="1700">
                <a:solidFill>
                  <a:srgbClr val="0000FF"/>
                </a:solidFill>
                <a:latin typeface="Times New Roman" panose="02020603050405020304" pitchFamily="18" charset="0"/>
              </a:rPr>
              <a:t>多用户</a:t>
            </a:r>
            <a:r>
              <a:rPr lang="zh-CN" altLang="en-US" sz="1700">
                <a:latin typeface="Times New Roman" panose="02020603050405020304" pitchFamily="18" charset="0"/>
              </a:rPr>
              <a:t>多任务操作系统，由于野心太大，困难重重，加上所采用的开发语言</a:t>
            </a:r>
            <a:r>
              <a:rPr lang="en-US" altLang="zh-CN" sz="1700">
                <a:latin typeface="Times New Roman" panose="02020603050405020304" pitchFamily="18" charset="0"/>
              </a:rPr>
              <a:t>PL/1</a:t>
            </a:r>
            <a:r>
              <a:rPr lang="zh-CN" altLang="en-US" sz="1700">
                <a:latin typeface="Times New Roman" panose="02020603050405020304" pitchFamily="18" charset="0"/>
              </a:rPr>
              <a:t>的编译器难产，所以</a:t>
            </a:r>
            <a:r>
              <a:rPr lang="en-US" altLang="zh-CN" sz="1700">
                <a:latin typeface="Times New Roman" panose="02020603050405020304" pitchFamily="18" charset="0"/>
              </a:rPr>
              <a:t>1969</a:t>
            </a:r>
            <a:r>
              <a:rPr lang="zh-CN" altLang="en-US" sz="1700">
                <a:latin typeface="Times New Roman" panose="02020603050405020304" pitchFamily="18" charset="0"/>
              </a:rPr>
              <a:t>年贝尔实验室退出了该项目，</a:t>
            </a:r>
            <a:r>
              <a:rPr lang="en-US" altLang="zh-CN" sz="1700">
                <a:latin typeface="Times New Roman" panose="02020603050405020304" pitchFamily="18" charset="0"/>
              </a:rPr>
              <a:t>1970</a:t>
            </a:r>
            <a:r>
              <a:rPr lang="zh-CN" altLang="en-US" sz="1700">
                <a:latin typeface="Times New Roman" panose="02020603050405020304" pitchFamily="18" charset="0"/>
              </a:rPr>
              <a:t>年通用电气也离开了计算机领域（卖给了</a:t>
            </a:r>
            <a:r>
              <a:rPr lang="en-US" altLang="zh-CN" sz="1700">
                <a:latin typeface="Times New Roman" panose="02020603050405020304" pitchFamily="18" charset="0"/>
              </a:rPr>
              <a:t>Honeywell</a:t>
            </a:r>
            <a:r>
              <a:rPr lang="zh-CN" altLang="en-US" sz="1700">
                <a:latin typeface="Times New Roman" panose="02020603050405020304" pitchFamily="18" charset="0"/>
              </a:rPr>
              <a:t>公司）。</a:t>
            </a:r>
            <a:r>
              <a:rPr lang="en-US" altLang="zh-CN" sz="1700">
                <a:latin typeface="Times New Roman" panose="02020603050405020304" pitchFamily="18" charset="0"/>
              </a:rPr>
              <a:t>MIT</a:t>
            </a:r>
            <a:r>
              <a:rPr lang="zh-CN" altLang="en-US" sz="1700">
                <a:latin typeface="Times New Roman" panose="02020603050405020304" pitchFamily="18" charset="0"/>
              </a:rPr>
              <a:t>和</a:t>
            </a:r>
            <a:r>
              <a:rPr lang="en-US" altLang="zh-CN" sz="1700">
                <a:latin typeface="Times New Roman" panose="02020603050405020304" pitchFamily="18" charset="0"/>
              </a:rPr>
              <a:t>Honeywell</a:t>
            </a:r>
            <a:r>
              <a:rPr lang="zh-CN" altLang="en-US" sz="1700">
                <a:latin typeface="Times New Roman" panose="02020603050405020304" pitchFamily="18" charset="0"/>
              </a:rPr>
              <a:t>于</a:t>
            </a:r>
            <a:r>
              <a:rPr lang="en-US" altLang="zh-CN" sz="1700">
                <a:latin typeface="Times New Roman" panose="02020603050405020304" pitchFamily="18" charset="0"/>
              </a:rPr>
              <a:t>1975</a:t>
            </a:r>
            <a:r>
              <a:rPr lang="zh-CN" altLang="en-US" sz="1700">
                <a:latin typeface="Times New Roman" panose="02020603050405020304" pitchFamily="18" charset="0"/>
              </a:rPr>
              <a:t>年开发出</a:t>
            </a:r>
            <a:r>
              <a:rPr lang="en-US" altLang="zh-CN" sz="1700">
                <a:latin typeface="Times New Roman" panose="02020603050405020304" pitchFamily="18" charset="0"/>
              </a:rPr>
              <a:t>Multics</a:t>
            </a:r>
            <a:r>
              <a:rPr lang="zh-CN" altLang="en-US" sz="1700">
                <a:latin typeface="Times New Roman" panose="02020603050405020304" pitchFamily="18" charset="0"/>
              </a:rPr>
              <a:t>，但在商业上并不成功</a:t>
            </a:r>
            <a:endParaRPr lang="en-US" altLang="zh-CN" sz="1700">
              <a:latin typeface="Times New Roman" panose="02020603050405020304" pitchFamily="18" charset="0"/>
            </a:endParaRPr>
          </a:p>
          <a:p>
            <a:pPr lvl="1" eaLnBrk="1" hangingPunct="1">
              <a:lnSpc>
                <a:spcPct val="110000"/>
              </a:lnSpc>
            </a:pPr>
            <a:r>
              <a:rPr lang="en-US" altLang="zh-CN" sz="1700">
                <a:latin typeface="Times New Roman" panose="02020603050405020304" pitchFamily="18" charset="0"/>
              </a:rPr>
              <a:t>Unix——</a:t>
            </a:r>
            <a:r>
              <a:rPr lang="zh-CN" altLang="en-US" sz="1700">
                <a:latin typeface="Times New Roman" panose="02020603050405020304" pitchFamily="18" charset="0"/>
              </a:rPr>
              <a:t>从</a:t>
            </a:r>
            <a:r>
              <a:rPr lang="en-US" altLang="zh-CN" sz="1700">
                <a:latin typeface="Times New Roman" panose="02020603050405020304" pitchFamily="18" charset="0"/>
              </a:rPr>
              <a:t>Multics</a:t>
            </a:r>
            <a:r>
              <a:rPr lang="zh-CN" altLang="en-US" sz="1700">
                <a:latin typeface="Times New Roman" panose="02020603050405020304" pitchFamily="18" charset="0"/>
              </a:rPr>
              <a:t>项目撤回的贝尔实验室的研究人员</a:t>
            </a:r>
            <a:r>
              <a:rPr lang="en-US" altLang="zh-CN" sz="1700">
                <a:latin typeface="Times New Roman" panose="02020603050405020304" pitchFamily="18" charset="0"/>
              </a:rPr>
              <a:t>Ken Thompson</a:t>
            </a:r>
            <a:r>
              <a:rPr lang="zh-CN" altLang="en-US" sz="1700">
                <a:latin typeface="Times New Roman" panose="02020603050405020304" pitchFamily="18" charset="0"/>
              </a:rPr>
              <a:t>（</a:t>
            </a:r>
            <a:r>
              <a:rPr lang="zh-CN" altLang="zh-CN" sz="1700">
                <a:latin typeface="Times New Roman" panose="02020603050405020304" pitchFamily="18" charset="0"/>
              </a:rPr>
              <a:t>肯·汤普逊</a:t>
            </a:r>
            <a:r>
              <a:rPr lang="zh-CN" altLang="en-US" sz="1700">
                <a:latin typeface="Times New Roman" panose="02020603050405020304" pitchFamily="18" charset="0"/>
              </a:rPr>
              <a:t>）和</a:t>
            </a:r>
            <a:r>
              <a:rPr lang="en-US" altLang="zh-CN" sz="1700">
                <a:latin typeface="Times New Roman" panose="02020603050405020304" pitchFamily="18" charset="0"/>
              </a:rPr>
              <a:t>Dennis Ritchie</a:t>
            </a:r>
            <a:r>
              <a:rPr lang="zh-CN" altLang="en-US" sz="1700">
                <a:latin typeface="Times New Roman" panose="02020603050405020304" pitchFamily="18" charset="0"/>
              </a:rPr>
              <a:t>（</a:t>
            </a:r>
            <a:r>
              <a:rPr lang="zh-CN" altLang="zh-CN" sz="1700">
                <a:latin typeface="Times New Roman" panose="02020603050405020304" pitchFamily="18" charset="0"/>
              </a:rPr>
              <a:t>丹尼斯·里奇</a:t>
            </a:r>
            <a:r>
              <a:rPr lang="zh-CN" altLang="en-US" sz="1700">
                <a:latin typeface="Times New Roman" panose="02020603050405020304" pitchFamily="18" charset="0"/>
              </a:rPr>
              <a:t>）等人于</a:t>
            </a:r>
            <a:r>
              <a:rPr lang="en-US" altLang="zh-CN" sz="1700">
                <a:latin typeface="Times New Roman" panose="02020603050405020304" pitchFamily="18" charset="0"/>
              </a:rPr>
              <a:t>1969</a:t>
            </a:r>
            <a:r>
              <a:rPr lang="zh-CN" altLang="en-US" sz="1700">
                <a:latin typeface="Times New Roman" panose="02020603050405020304" pitchFamily="18" charset="0"/>
              </a:rPr>
              <a:t>年末在</a:t>
            </a:r>
            <a:r>
              <a:rPr lang="en-US" altLang="zh-CN" sz="1700">
                <a:latin typeface="Times New Roman" panose="02020603050405020304" pitchFamily="18" charset="0"/>
              </a:rPr>
              <a:t>DEC </a:t>
            </a:r>
            <a:r>
              <a:rPr lang="zh-CN" altLang="zh-CN" sz="1700">
                <a:latin typeface="Times New Roman" panose="02020603050405020304" pitchFamily="18" charset="0"/>
              </a:rPr>
              <a:t>PDP-7小型机上自己开发出了一个</a:t>
            </a:r>
            <a:r>
              <a:rPr lang="zh-CN" altLang="zh-CN" sz="1700">
                <a:solidFill>
                  <a:srgbClr val="0000FF"/>
                </a:solidFill>
                <a:latin typeface="Times New Roman" panose="02020603050405020304" pitchFamily="18" charset="0"/>
              </a:rPr>
              <a:t>单</a:t>
            </a:r>
            <a:r>
              <a:rPr lang="zh-CN" altLang="en-US" sz="1700">
                <a:solidFill>
                  <a:srgbClr val="0000FF"/>
                </a:solidFill>
                <a:latin typeface="Times New Roman" panose="02020603050405020304" pitchFamily="18" charset="0"/>
              </a:rPr>
              <a:t>用户</a:t>
            </a:r>
            <a:r>
              <a:rPr lang="zh-CN" altLang="en-US" sz="1700">
                <a:latin typeface="Times New Roman" panose="02020603050405020304" pitchFamily="18" charset="0"/>
              </a:rPr>
              <a:t>多任务操作系统，</a:t>
            </a:r>
            <a:r>
              <a:rPr lang="en-US" altLang="zh-CN" sz="1700">
                <a:latin typeface="Times New Roman" panose="02020603050405020304" pitchFamily="18" charset="0"/>
              </a:rPr>
              <a:t>Brian Kernighan</a:t>
            </a:r>
            <a:r>
              <a:rPr lang="zh-CN" altLang="en-US" sz="1700">
                <a:latin typeface="Times New Roman" panose="02020603050405020304" pitchFamily="18" charset="0"/>
              </a:rPr>
              <a:t>戏称该项目为</a:t>
            </a:r>
            <a:r>
              <a:rPr lang="en-US" altLang="zh-CN" sz="1700">
                <a:latin typeface="Times New Roman" panose="02020603050405020304" pitchFamily="18" charset="0"/>
              </a:rPr>
              <a:t>Unics</a:t>
            </a:r>
            <a:r>
              <a:rPr lang="zh-CN" altLang="en-US" sz="1700">
                <a:latin typeface="Times New Roman" panose="02020603050405020304" pitchFamily="18" charset="0"/>
              </a:rPr>
              <a:t>（</a:t>
            </a:r>
            <a:r>
              <a:rPr lang="en-US" altLang="zh-CN" sz="1700">
                <a:latin typeface="Times New Roman" panose="02020603050405020304" pitchFamily="18" charset="0"/>
              </a:rPr>
              <a:t>UNiplexed Information and Computing System</a:t>
            </a:r>
            <a:r>
              <a:rPr lang="zh-CN" altLang="en-US" sz="1700">
                <a:latin typeface="Times New Roman" panose="02020603050405020304" pitchFamily="18" charset="0"/>
              </a:rPr>
              <a:t>），后来取其谐音</a:t>
            </a:r>
            <a:r>
              <a:rPr lang="en-US" altLang="zh-CN" sz="1700">
                <a:latin typeface="Times New Roman" panose="02020603050405020304" pitchFamily="18" charset="0"/>
              </a:rPr>
              <a:t>Unix</a:t>
            </a:r>
            <a:r>
              <a:rPr lang="zh-CN" altLang="en-US" sz="1700">
                <a:latin typeface="Times New Roman" panose="02020603050405020304" pitchFamily="18" charset="0"/>
              </a:rPr>
              <a:t>。</a:t>
            </a:r>
            <a:r>
              <a:rPr lang="en-US" altLang="zh-CN" sz="1700">
                <a:latin typeface="Times New Roman" panose="02020603050405020304" pitchFamily="18" charset="0"/>
              </a:rPr>
              <a:t>Thompson</a:t>
            </a:r>
            <a:r>
              <a:rPr lang="zh-CN" altLang="en-US" sz="1700">
                <a:latin typeface="Times New Roman" panose="02020603050405020304" pitchFamily="18" charset="0"/>
              </a:rPr>
              <a:t>用汇编语言在</a:t>
            </a:r>
            <a:r>
              <a:rPr lang="zh-CN" altLang="zh-CN" sz="1700">
                <a:latin typeface="Times New Roman" panose="02020603050405020304" pitchFamily="18" charset="0"/>
              </a:rPr>
              <a:t>PDP-7上重写了他为GE-645编写的</a:t>
            </a:r>
            <a:r>
              <a:rPr lang="zh-CN" altLang="en-US" sz="1700">
                <a:latin typeface="Times New Roman" panose="02020603050405020304" pitchFamily="18" charset="0"/>
              </a:rPr>
              <a:t>太空旅行（</a:t>
            </a:r>
            <a:r>
              <a:rPr lang="zh-CN" altLang="zh-CN" sz="1700">
                <a:latin typeface="Times New Roman" panose="02020603050405020304" pitchFamily="18" charset="0"/>
              </a:rPr>
              <a:t>Space Travel</a:t>
            </a:r>
            <a:r>
              <a:rPr lang="zh-CN" altLang="en-US" sz="1700">
                <a:latin typeface="Times New Roman" panose="02020603050405020304" pitchFamily="18" charset="0"/>
              </a:rPr>
              <a:t>）游戏，这也是</a:t>
            </a:r>
            <a:r>
              <a:rPr lang="en-US" altLang="zh-CN" sz="1700">
                <a:latin typeface="Times New Roman" panose="02020603050405020304" pitchFamily="18" charset="0"/>
              </a:rPr>
              <a:t>Unix</a:t>
            </a:r>
            <a:r>
              <a:rPr lang="zh-CN" altLang="en-US" sz="1700">
                <a:latin typeface="Times New Roman" panose="02020603050405020304" pitchFamily="18" charset="0"/>
              </a:rPr>
              <a:t>的第一个应用程序</a:t>
            </a:r>
          </a:p>
          <a:p>
            <a:pPr lvl="1" eaLnBrk="1" hangingPunct="1">
              <a:lnSpc>
                <a:spcPct val="110000"/>
              </a:lnSpc>
            </a:pPr>
            <a:r>
              <a:rPr lang="en-US" altLang="zh-CN" sz="1700">
                <a:latin typeface="Times New Roman" panose="02020603050405020304" pitchFamily="18" charset="0"/>
              </a:rPr>
              <a:t>C——</a:t>
            </a:r>
            <a:r>
              <a:rPr lang="zh-CN" altLang="en-US" sz="1700">
                <a:latin typeface="Times New Roman" panose="02020603050405020304" pitchFamily="18" charset="0"/>
              </a:rPr>
              <a:t>最初的</a:t>
            </a:r>
            <a:r>
              <a:rPr lang="en-US" altLang="zh-CN" sz="1700">
                <a:latin typeface="Times New Roman" panose="02020603050405020304" pitchFamily="18" charset="0"/>
              </a:rPr>
              <a:t>Unix</a:t>
            </a:r>
            <a:r>
              <a:rPr lang="zh-CN" altLang="en-US" sz="1700">
                <a:latin typeface="Times New Roman" panose="02020603050405020304" pitchFamily="18" charset="0"/>
              </a:rPr>
              <a:t>是用汇编语言写的，为了将</a:t>
            </a:r>
            <a:r>
              <a:rPr lang="en-US" altLang="zh-CN" sz="1700">
                <a:latin typeface="Times New Roman" panose="02020603050405020304" pitchFamily="18" charset="0"/>
              </a:rPr>
              <a:t>Unix</a:t>
            </a:r>
            <a:r>
              <a:rPr lang="zh-CN" altLang="en-US" sz="1700">
                <a:latin typeface="Times New Roman" panose="02020603050405020304" pitchFamily="18" charset="0"/>
              </a:rPr>
              <a:t>移植到</a:t>
            </a:r>
            <a:r>
              <a:rPr lang="en-US" altLang="zh-CN" sz="1700">
                <a:latin typeface="Times New Roman" panose="02020603050405020304" pitchFamily="18" charset="0"/>
              </a:rPr>
              <a:t>PDP-11</a:t>
            </a:r>
            <a:r>
              <a:rPr lang="zh-CN" altLang="en-US" sz="1700">
                <a:latin typeface="Times New Roman" panose="02020603050405020304" pitchFamily="18" charset="0"/>
              </a:rPr>
              <a:t>上，</a:t>
            </a:r>
            <a:r>
              <a:rPr lang="en-US" altLang="zh-CN" sz="1700">
                <a:latin typeface="Times New Roman" panose="02020603050405020304" pitchFamily="18" charset="0"/>
              </a:rPr>
              <a:t>1972</a:t>
            </a:r>
            <a:r>
              <a:rPr lang="zh-CN" altLang="en-US" sz="1700">
                <a:latin typeface="Times New Roman" panose="02020603050405020304" pitchFamily="18" charset="0"/>
              </a:rPr>
              <a:t>年</a:t>
            </a:r>
            <a:r>
              <a:rPr lang="en-US" altLang="zh-CN" sz="1700">
                <a:latin typeface="Times New Roman" panose="02020603050405020304" pitchFamily="18" charset="0"/>
              </a:rPr>
              <a:t>Dennis Ritchie</a:t>
            </a:r>
            <a:r>
              <a:rPr lang="zh-CN" altLang="en-US" sz="1700">
                <a:latin typeface="Times New Roman" panose="02020603050405020304" pitchFamily="18" charset="0"/>
              </a:rPr>
              <a:t>在</a:t>
            </a:r>
            <a:r>
              <a:rPr lang="en-US" altLang="zh-CN" sz="1700">
                <a:latin typeface="Times New Roman" panose="02020603050405020304" pitchFamily="18" charset="0"/>
              </a:rPr>
              <a:t>Ken Thompson</a:t>
            </a:r>
            <a:r>
              <a:rPr lang="zh-CN" altLang="en-US" sz="1700">
                <a:latin typeface="Times New Roman" panose="02020603050405020304" pitchFamily="18" charset="0"/>
              </a:rPr>
              <a:t>于</a:t>
            </a:r>
            <a:r>
              <a:rPr lang="en-US" altLang="zh-CN" sz="1700">
                <a:latin typeface="Times New Roman" panose="02020603050405020304" pitchFamily="18" charset="0"/>
              </a:rPr>
              <a:t>1969</a:t>
            </a:r>
            <a:r>
              <a:rPr lang="zh-CN" altLang="en-US" sz="1700">
                <a:latin typeface="Times New Roman" panose="02020603050405020304" pitchFamily="18" charset="0"/>
              </a:rPr>
              <a:t>年设计（由</a:t>
            </a:r>
            <a:r>
              <a:rPr lang="en-US" altLang="zh-CN" sz="1700">
                <a:latin typeface="Times New Roman" panose="02020603050405020304" pitchFamily="18" charset="0"/>
              </a:rPr>
              <a:t>Ken Thompson</a:t>
            </a:r>
            <a:r>
              <a:rPr lang="zh-CN" altLang="en-US" sz="1700">
                <a:latin typeface="Times New Roman" panose="02020603050405020304" pitchFamily="18" charset="0"/>
              </a:rPr>
              <a:t>和</a:t>
            </a:r>
            <a:r>
              <a:rPr lang="en-US" altLang="zh-CN" sz="1700">
                <a:latin typeface="Times New Roman" panose="02020603050405020304" pitchFamily="18" charset="0"/>
              </a:rPr>
              <a:t>Dennis Ritchie</a:t>
            </a:r>
            <a:r>
              <a:rPr lang="zh-CN" altLang="en-US" sz="1700">
                <a:latin typeface="Times New Roman" panose="02020603050405020304" pitchFamily="18" charset="0"/>
              </a:rPr>
              <a:t> 实现）的</a:t>
            </a:r>
            <a:r>
              <a:rPr lang="en-US" altLang="zh-CN" sz="1700">
                <a:latin typeface="Times New Roman" panose="02020603050405020304" pitchFamily="18" charset="0"/>
              </a:rPr>
              <a:t>B</a:t>
            </a:r>
            <a:r>
              <a:rPr lang="zh-CN" altLang="en-US" sz="1700">
                <a:latin typeface="Times New Roman" panose="02020603050405020304" pitchFamily="18" charset="0"/>
              </a:rPr>
              <a:t>语言基础上，设计出了</a:t>
            </a:r>
            <a:r>
              <a:rPr lang="en-US" altLang="zh-CN" sz="1700">
                <a:latin typeface="Times New Roman" panose="02020603050405020304" pitchFamily="18" charset="0"/>
              </a:rPr>
              <a:t>C</a:t>
            </a:r>
            <a:r>
              <a:rPr lang="zh-CN" altLang="en-US" sz="1700">
                <a:latin typeface="Times New Roman" panose="02020603050405020304" pitchFamily="18" charset="0"/>
              </a:rPr>
              <a:t>语言（由</a:t>
            </a:r>
            <a:r>
              <a:rPr lang="en-US" altLang="zh-CN" sz="1700">
                <a:latin typeface="Times New Roman" panose="02020603050405020304" pitchFamily="18" charset="0"/>
              </a:rPr>
              <a:t>Dennis Ritchie</a:t>
            </a:r>
            <a:r>
              <a:rPr lang="zh-CN" altLang="en-US" sz="1700">
                <a:latin typeface="Times New Roman" panose="02020603050405020304" pitchFamily="18" charset="0"/>
              </a:rPr>
              <a:t>和</a:t>
            </a:r>
            <a:r>
              <a:rPr lang="en-US" altLang="zh-CN" sz="1700">
                <a:latin typeface="Times New Roman" panose="02020603050405020304" pitchFamily="18" charset="0"/>
              </a:rPr>
              <a:t>Ken Thompson</a:t>
            </a:r>
            <a:r>
              <a:rPr lang="zh-CN" altLang="en-US" sz="1700">
                <a:latin typeface="Times New Roman" panose="02020603050405020304" pitchFamily="18" charset="0"/>
              </a:rPr>
              <a:t>实现），</a:t>
            </a:r>
            <a:r>
              <a:rPr lang="en-US" altLang="zh-CN" sz="1700">
                <a:latin typeface="Times New Roman" panose="02020603050405020304" pitchFamily="18" charset="0"/>
              </a:rPr>
              <a:t>1972</a:t>
            </a:r>
            <a:r>
              <a:rPr lang="zh-CN" altLang="en-US" sz="1700">
                <a:latin typeface="Times New Roman" panose="02020603050405020304" pitchFamily="18" charset="0"/>
              </a:rPr>
              <a:t>年</a:t>
            </a:r>
            <a:r>
              <a:rPr lang="en-US" altLang="zh-CN" sz="1700">
                <a:latin typeface="Times New Roman" panose="02020603050405020304" pitchFamily="18" charset="0"/>
              </a:rPr>
              <a:t>Ken Thompson</a:t>
            </a:r>
            <a:r>
              <a:rPr lang="zh-CN" altLang="en-US" sz="1700">
                <a:latin typeface="Times New Roman" panose="02020603050405020304" pitchFamily="18" charset="0"/>
              </a:rPr>
              <a:t>和</a:t>
            </a:r>
            <a:r>
              <a:rPr lang="en-US" altLang="zh-CN" sz="1700">
                <a:latin typeface="Times New Roman" panose="02020603050405020304" pitchFamily="18" charset="0"/>
              </a:rPr>
              <a:t>Dennis Ritchie</a:t>
            </a:r>
            <a:r>
              <a:rPr lang="zh-CN" altLang="en-US" sz="1700">
                <a:latin typeface="Times New Roman" panose="02020603050405020304" pitchFamily="18" charset="0"/>
              </a:rPr>
              <a:t>用</a:t>
            </a:r>
            <a:r>
              <a:rPr lang="en-US" altLang="zh-CN" sz="1700">
                <a:latin typeface="Times New Roman" panose="02020603050405020304" pitchFamily="18" charset="0"/>
              </a:rPr>
              <a:t>C</a:t>
            </a:r>
            <a:r>
              <a:rPr lang="zh-CN" altLang="en-US" sz="1700">
                <a:latin typeface="Times New Roman" panose="02020603050405020304" pitchFamily="18" charset="0"/>
              </a:rPr>
              <a:t>语言重写了</a:t>
            </a:r>
            <a:r>
              <a:rPr lang="en-US" altLang="zh-CN" sz="1700">
                <a:latin typeface="Times New Roman" panose="02020603050405020304" pitchFamily="18" charset="0"/>
              </a:rPr>
              <a:t>Unix</a:t>
            </a:r>
          </a:p>
        </p:txBody>
      </p:sp>
      <p:pic>
        <p:nvPicPr>
          <p:cNvPr id="62469" name="Picture 7" descr="Ken Thompson (left) with Dennis Ritchie (right)">
            <a:hlinkClick r:id="rId3" tooltip="&quot;Ken Thompson (left) with Dennis Ritchie (right)&quot;"/>
            <a:extLst>
              <a:ext uri="{FF2B5EF4-FFF2-40B4-BE49-F238E27FC236}">
                <a16:creationId xmlns:a16="http://schemas.microsoft.com/office/drawing/2014/main" id="{2D2E8C90-4D9F-452F-99E4-F06820EE7BFA}"/>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164388" y="44450"/>
            <a:ext cx="1809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8">
            <a:extLst>
              <a:ext uri="{FF2B5EF4-FFF2-40B4-BE49-F238E27FC236}">
                <a16:creationId xmlns:a16="http://schemas.microsoft.com/office/drawing/2014/main" id="{7DB7EB30-8055-422A-B16B-84BDEC874568}"/>
              </a:ext>
            </a:extLst>
          </p:cNvPr>
          <p:cNvSpPr txBox="1">
            <a:spLocks noChangeArrowheads="1"/>
          </p:cNvSpPr>
          <p:nvPr/>
        </p:nvSpPr>
        <p:spPr bwMode="auto">
          <a:xfrm>
            <a:off x="3924300" y="547688"/>
            <a:ext cx="3168650"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400">
                <a:latin typeface="Times New Roman" panose="02020603050405020304" pitchFamily="18" charset="0"/>
              </a:rPr>
              <a:t>Ken Thompson (</a:t>
            </a:r>
            <a:r>
              <a:rPr lang="zh-CN" altLang="en-US" sz="1400">
                <a:latin typeface="Times New Roman" panose="02020603050405020304" pitchFamily="18" charset="0"/>
              </a:rPr>
              <a:t>左</a:t>
            </a:r>
            <a:r>
              <a:rPr lang="en-US" altLang="zh-CN" sz="1400">
                <a:latin typeface="Times New Roman" panose="02020603050405020304" pitchFamily="18" charset="0"/>
              </a:rPr>
              <a:t>) </a:t>
            </a:r>
            <a:r>
              <a:rPr lang="zh-CN" altLang="en-US" sz="1400">
                <a:latin typeface="Times New Roman" panose="02020603050405020304" pitchFamily="18" charset="0"/>
              </a:rPr>
              <a:t>与</a:t>
            </a:r>
            <a:r>
              <a:rPr lang="en-US" altLang="zh-CN" sz="1400">
                <a:latin typeface="Times New Roman" panose="02020603050405020304" pitchFamily="18" charset="0"/>
              </a:rPr>
              <a:t>Dennis Ritchie (</a:t>
            </a:r>
            <a:r>
              <a:rPr lang="zh-CN" altLang="en-US" sz="1400">
                <a:latin typeface="Times New Roman" panose="02020603050405020304" pitchFamily="18" charset="0"/>
              </a:rPr>
              <a:t>右</a:t>
            </a:r>
            <a:r>
              <a:rPr lang="en-US" altLang="zh-CN" sz="1400">
                <a:latin typeface="Times New Roman" panose="02020603050405020304" pitchFamily="18" charset="0"/>
              </a:rPr>
              <a:t>)</a:t>
            </a:r>
            <a:endParaRPr lang="en-US" altLang="zh-CN" sz="4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A516BDB4-D8EE-4DC2-B970-C86C8F6BB0FD}"/>
              </a:ext>
            </a:extLst>
          </p:cNvPr>
          <p:cNvSpPr>
            <a:spLocks noGrp="1" noChangeArrowheads="1"/>
          </p:cNvSpPr>
          <p:nvPr>
            <p:ph type="body" idx="1"/>
          </p:nvPr>
        </p:nvSpPr>
        <p:spPr>
          <a:xfrm>
            <a:off x="-71438" y="0"/>
            <a:ext cx="5435601" cy="6453188"/>
          </a:xfrm>
        </p:spPr>
        <p:txBody>
          <a:bodyPr/>
          <a:lstStyle/>
          <a:p>
            <a:pPr eaLnBrk="1" hangingPunct="1">
              <a:lnSpc>
                <a:spcPct val="110000"/>
              </a:lnSpc>
            </a:pPr>
            <a:r>
              <a:rPr lang="zh-CN" altLang="en-US" sz="1400">
                <a:latin typeface="Times New Roman" panose="02020603050405020304" pitchFamily="18" charset="0"/>
              </a:rPr>
              <a:t>197</a:t>
            </a:r>
            <a:r>
              <a:rPr lang="en-US" altLang="zh-CN" sz="1400">
                <a:latin typeface="Times New Roman" panose="02020603050405020304" pitchFamily="18" charset="0"/>
              </a:rPr>
              <a:t>1</a:t>
            </a:r>
            <a:r>
              <a:rPr lang="zh-CN" altLang="en-US" sz="1400">
                <a:latin typeface="Times New Roman" panose="02020603050405020304" pitchFamily="18" charset="0"/>
              </a:rPr>
              <a:t>年</a:t>
            </a:r>
            <a:r>
              <a:rPr lang="en-US" altLang="zh-CN" sz="1400">
                <a:latin typeface="Times New Roman" panose="02020603050405020304" pitchFamily="18" charset="0"/>
              </a:rPr>
              <a:t>~1979</a:t>
            </a:r>
            <a:r>
              <a:rPr lang="zh-CN" altLang="en-US" sz="1400">
                <a:latin typeface="Times New Roman" panose="02020603050405020304" pitchFamily="18" charset="0"/>
              </a:rPr>
              <a:t>年</a:t>
            </a:r>
            <a:r>
              <a:rPr lang="en-US" altLang="zh-CN" sz="1400">
                <a:latin typeface="Times New Roman" panose="02020603050405020304" pitchFamily="18" charset="0"/>
              </a:rPr>
              <a:t>AT&amp;T </a:t>
            </a:r>
            <a:r>
              <a:rPr lang="zh-CN" altLang="en-US" sz="1400">
                <a:latin typeface="Times New Roman" panose="02020603050405020304" pitchFamily="18" charset="0"/>
              </a:rPr>
              <a:t>推出了</a:t>
            </a:r>
            <a:r>
              <a:rPr lang="en-US" altLang="zh-CN" sz="1400">
                <a:latin typeface="Times New Roman" panose="02020603050405020304" pitchFamily="18" charset="0"/>
              </a:rPr>
              <a:t>Unix version 1~7</a:t>
            </a:r>
            <a:r>
              <a:rPr lang="zh-CN" altLang="en-US" sz="1400">
                <a:latin typeface="Times New Roman" panose="02020603050405020304" pitchFamily="18" charset="0"/>
              </a:rPr>
              <a:t>，并将</a:t>
            </a:r>
            <a:r>
              <a:rPr lang="en-US" altLang="zh-CN" sz="1400">
                <a:latin typeface="Times New Roman" panose="02020603050405020304" pitchFamily="18" charset="0"/>
              </a:rPr>
              <a:t>Unix</a:t>
            </a:r>
            <a:r>
              <a:rPr lang="zh-CN" altLang="en-US" sz="1400">
                <a:latin typeface="Times New Roman" panose="02020603050405020304" pitchFamily="18" charset="0"/>
              </a:rPr>
              <a:t>源代码以低廉甚至免费的许可授权给大学、企业和政府部门</a:t>
            </a:r>
          </a:p>
          <a:p>
            <a:pPr eaLnBrk="1" hangingPunct="1">
              <a:lnSpc>
                <a:spcPct val="110000"/>
              </a:lnSpc>
            </a:pPr>
            <a:r>
              <a:rPr lang="en-US" altLang="zh-CN" sz="1400">
                <a:latin typeface="Times New Roman" panose="02020603050405020304" pitchFamily="18" charset="0"/>
              </a:rPr>
              <a:t>1978.3.9</a:t>
            </a:r>
            <a:r>
              <a:rPr lang="zh-CN" altLang="en-US" sz="1400">
                <a:latin typeface="Times New Roman" panose="02020603050405020304" pitchFamily="18" charset="0"/>
              </a:rPr>
              <a:t>美国加州大学伯克利分校（</a:t>
            </a:r>
            <a:r>
              <a:rPr lang="en-US" altLang="zh-CN" sz="1400">
                <a:latin typeface="Times New Roman" panose="02020603050405020304" pitchFamily="18" charset="0"/>
              </a:rPr>
              <a:t>University of California, Berkeley</a:t>
            </a:r>
            <a:r>
              <a:rPr lang="zh-CN" altLang="en-US" sz="1400">
                <a:latin typeface="Times New Roman" panose="02020603050405020304" pitchFamily="18" charset="0"/>
              </a:rPr>
              <a:t>）的电气工程与计算机科学专业的研究生比尔</a:t>
            </a:r>
            <a:r>
              <a:rPr lang="en-US" altLang="zh-CN" sz="1400">
                <a:latin typeface="Times New Roman" panose="02020603050405020304" pitchFamily="18" charset="0"/>
              </a:rPr>
              <a:t>·</a:t>
            </a:r>
            <a:r>
              <a:rPr lang="zh-CN" altLang="en-US" sz="1400">
                <a:latin typeface="Times New Roman" panose="02020603050405020304" pitchFamily="18" charset="0"/>
              </a:rPr>
              <a:t>乔伊（</a:t>
            </a:r>
            <a:r>
              <a:rPr lang="en-US" altLang="zh-CN" sz="1400">
                <a:latin typeface="Times New Roman" panose="02020603050405020304" pitchFamily="18" charset="0"/>
              </a:rPr>
              <a:t>Bill Joy</a:t>
            </a:r>
            <a:r>
              <a:rPr lang="zh-CN" altLang="en-US" sz="1400">
                <a:solidFill>
                  <a:schemeClr val="bg2"/>
                </a:solidFill>
                <a:latin typeface="Times New Roman" panose="02020603050405020304" pitchFamily="18" charset="0"/>
              </a:rPr>
              <a:t>，</a:t>
            </a:r>
            <a:r>
              <a:rPr lang="en-US" altLang="zh-CN" sz="1400">
                <a:solidFill>
                  <a:schemeClr val="bg2"/>
                </a:solidFill>
                <a:latin typeface="Times New Roman" panose="02020603050405020304" pitchFamily="18" charset="0"/>
              </a:rPr>
              <a:t>Sun</a:t>
            </a:r>
            <a:r>
              <a:rPr lang="zh-CN" altLang="en-US" sz="1400">
                <a:solidFill>
                  <a:schemeClr val="bg2"/>
                </a:solidFill>
                <a:latin typeface="Times New Roman" panose="02020603050405020304" pitchFamily="18" charset="0"/>
              </a:rPr>
              <a:t>公司创始人，开发出</a:t>
            </a:r>
            <a:r>
              <a:rPr lang="en-US" altLang="zh-CN" sz="1400">
                <a:solidFill>
                  <a:schemeClr val="bg2"/>
                </a:solidFill>
                <a:latin typeface="Times New Roman" panose="02020603050405020304" pitchFamily="18" charset="0"/>
              </a:rPr>
              <a:t>TCP/IP Socket</a:t>
            </a:r>
            <a:r>
              <a:rPr lang="zh-CN" altLang="en-US" sz="1400">
                <a:solidFill>
                  <a:schemeClr val="bg2"/>
                </a:solidFill>
                <a:latin typeface="Times New Roman" panose="02020603050405020304" pitchFamily="18" charset="0"/>
              </a:rPr>
              <a:t>、</a:t>
            </a:r>
            <a:r>
              <a:rPr lang="en-US" altLang="zh-CN" sz="1400">
                <a:solidFill>
                  <a:schemeClr val="bg2"/>
                </a:solidFill>
                <a:latin typeface="Times New Roman" panose="02020603050405020304" pitchFamily="18" charset="0"/>
              </a:rPr>
              <a:t>vi</a:t>
            </a:r>
            <a:r>
              <a:rPr lang="zh-CN" altLang="en-US" sz="1400">
                <a:solidFill>
                  <a:schemeClr val="bg2"/>
                </a:solidFill>
                <a:latin typeface="Times New Roman" panose="02020603050405020304" pitchFamily="18" charset="0"/>
              </a:rPr>
              <a:t>、</a:t>
            </a:r>
            <a:r>
              <a:rPr lang="en-US" altLang="zh-CN" sz="1400">
                <a:solidFill>
                  <a:schemeClr val="bg2"/>
                </a:solidFill>
                <a:latin typeface="Times New Roman" panose="02020603050405020304" pitchFamily="18" charset="0"/>
              </a:rPr>
              <a:t>C shell</a:t>
            </a:r>
            <a:r>
              <a:rPr lang="zh-CN" altLang="en-US" sz="1400">
                <a:solidFill>
                  <a:schemeClr val="bg2"/>
                </a:solidFill>
                <a:latin typeface="Times New Roman" panose="02020603050405020304" pitchFamily="18" charset="0"/>
              </a:rPr>
              <a:t>、 </a:t>
            </a:r>
            <a:r>
              <a:rPr lang="en-US" altLang="zh-CN" sz="1400">
                <a:solidFill>
                  <a:schemeClr val="bg2"/>
                </a:solidFill>
                <a:latin typeface="Times New Roman" panose="02020603050405020304" pitchFamily="18" charset="0"/>
              </a:rPr>
              <a:t>SunOS</a:t>
            </a:r>
            <a:r>
              <a:rPr lang="zh-CN" altLang="en-US" sz="1400">
                <a:solidFill>
                  <a:schemeClr val="bg2"/>
                </a:solidFill>
                <a:latin typeface="Times New Roman" panose="02020603050405020304" pitchFamily="18" charset="0"/>
              </a:rPr>
              <a:t>和</a:t>
            </a:r>
            <a:r>
              <a:rPr lang="en-US" altLang="zh-CN" sz="1400">
                <a:solidFill>
                  <a:schemeClr val="bg2"/>
                </a:solidFill>
                <a:latin typeface="Times New Roman" panose="02020603050405020304" pitchFamily="18" charset="0"/>
              </a:rPr>
              <a:t>NFS</a:t>
            </a:r>
            <a:r>
              <a:rPr lang="zh-CN" altLang="en-US" sz="1400">
                <a:solidFill>
                  <a:schemeClr val="bg2"/>
                </a:solidFill>
                <a:latin typeface="Times New Roman" panose="02020603050405020304" pitchFamily="18" charset="0"/>
              </a:rPr>
              <a:t> ，也是</a:t>
            </a:r>
            <a:r>
              <a:rPr lang="en-US" altLang="zh-CN" sz="1400">
                <a:solidFill>
                  <a:schemeClr val="bg2"/>
                </a:solidFill>
                <a:latin typeface="Times New Roman" panose="02020603050405020304" pitchFamily="18" charset="0"/>
              </a:rPr>
              <a:t>Java</a:t>
            </a:r>
            <a:r>
              <a:rPr lang="zh-CN" altLang="en-US" sz="1400">
                <a:solidFill>
                  <a:schemeClr val="bg2"/>
                </a:solidFill>
                <a:latin typeface="Times New Roman" panose="02020603050405020304" pitchFamily="18" charset="0"/>
              </a:rPr>
              <a:t>、</a:t>
            </a:r>
            <a:r>
              <a:rPr lang="en-US" altLang="zh-CN" sz="1400">
                <a:solidFill>
                  <a:schemeClr val="bg2"/>
                </a:solidFill>
                <a:latin typeface="Times New Roman" panose="02020603050405020304" pitchFamily="18" charset="0"/>
              </a:rPr>
              <a:t>Jini/JavaSpaces</a:t>
            </a:r>
            <a:r>
              <a:rPr lang="zh-CN" altLang="en-US" sz="1400">
                <a:solidFill>
                  <a:schemeClr val="bg2"/>
                </a:solidFill>
                <a:latin typeface="Times New Roman" panose="02020603050405020304" pitchFamily="18" charset="0"/>
              </a:rPr>
              <a:t>和</a:t>
            </a:r>
            <a:r>
              <a:rPr lang="en-US" altLang="zh-CN" sz="1400">
                <a:solidFill>
                  <a:schemeClr val="bg2"/>
                </a:solidFill>
                <a:latin typeface="Times New Roman" panose="02020603050405020304" pitchFamily="18" charset="0"/>
              </a:rPr>
              <a:t>JXTA</a:t>
            </a:r>
            <a:r>
              <a:rPr lang="zh-CN" altLang="en-US" sz="1400">
                <a:solidFill>
                  <a:schemeClr val="bg2"/>
                </a:solidFill>
                <a:latin typeface="Times New Roman" panose="02020603050405020304" pitchFamily="18" charset="0"/>
              </a:rPr>
              <a:t>等灵感的来源</a:t>
            </a:r>
            <a:r>
              <a:rPr lang="zh-CN" altLang="en-US" sz="1400">
                <a:latin typeface="Times New Roman" panose="02020603050405020304" pitchFamily="18" charset="0"/>
              </a:rPr>
              <a:t>）在</a:t>
            </a:r>
            <a:r>
              <a:rPr lang="en-US" altLang="zh-CN" sz="1400">
                <a:latin typeface="Times New Roman" panose="02020603050405020304" pitchFamily="18" charset="0"/>
              </a:rPr>
              <a:t>Unix v6</a:t>
            </a:r>
            <a:r>
              <a:rPr lang="zh-CN" altLang="en-US" sz="1400">
                <a:latin typeface="Times New Roman" panose="02020603050405020304" pitchFamily="18" charset="0"/>
              </a:rPr>
              <a:t>的基础上开发出</a:t>
            </a:r>
            <a:r>
              <a:rPr lang="en-US" altLang="zh-CN" sz="1400">
                <a:latin typeface="Times New Roman" panose="02020603050405020304" pitchFamily="18" charset="0"/>
              </a:rPr>
              <a:t>BSD</a:t>
            </a:r>
            <a:r>
              <a:rPr lang="zh-CN" altLang="en-US" sz="1400">
                <a:latin typeface="Times New Roman" panose="02020603050405020304" pitchFamily="18" charset="0"/>
              </a:rPr>
              <a:t> （</a:t>
            </a:r>
            <a:r>
              <a:rPr lang="en-US" altLang="zh-CN" sz="1400">
                <a:latin typeface="Times New Roman" panose="02020603050405020304" pitchFamily="18" charset="0"/>
              </a:rPr>
              <a:t>Berkeley Software Distribution</a:t>
            </a:r>
            <a:r>
              <a:rPr lang="zh-CN" altLang="en-US" sz="1400">
                <a:latin typeface="Times New Roman" panose="02020603050405020304" pitchFamily="18" charset="0"/>
              </a:rPr>
              <a:t>，伯克利软件分发）版</a:t>
            </a:r>
            <a:r>
              <a:rPr lang="en-US" altLang="zh-CN" sz="1400">
                <a:latin typeface="Times New Roman" panose="02020603050405020304" pitchFamily="18" charset="0"/>
              </a:rPr>
              <a:t>Unix</a:t>
            </a:r>
            <a:r>
              <a:rPr lang="zh-CN" altLang="en-US" sz="1400">
                <a:latin typeface="Times New Roman" panose="02020603050405020304" pitchFamily="18" charset="0"/>
              </a:rPr>
              <a:t>。</a:t>
            </a:r>
            <a:r>
              <a:rPr lang="en-US" altLang="zh-CN" sz="1400">
                <a:latin typeface="Times New Roman" panose="02020603050405020304" pitchFamily="18" charset="0"/>
              </a:rPr>
              <a:t>1994.6</a:t>
            </a:r>
            <a:r>
              <a:rPr lang="zh-CN" altLang="en-US" sz="1400">
                <a:latin typeface="Times New Roman" panose="02020603050405020304" pitchFamily="18" charset="0"/>
              </a:rPr>
              <a:t>伯克利推出不含</a:t>
            </a:r>
            <a:r>
              <a:rPr lang="en-US" altLang="zh-CN" sz="1400">
                <a:latin typeface="Times New Roman" panose="02020603050405020304" pitchFamily="18" charset="0"/>
              </a:rPr>
              <a:t>AT&amp;T</a:t>
            </a:r>
            <a:r>
              <a:rPr lang="zh-CN" altLang="en-US" sz="1400">
                <a:latin typeface="Times New Roman" panose="02020603050405020304" pitchFamily="18" charset="0"/>
              </a:rPr>
              <a:t>源代码可自由发行的</a:t>
            </a:r>
            <a:r>
              <a:rPr lang="en-US" altLang="zh-CN" sz="1400">
                <a:latin typeface="Times New Roman" panose="02020603050405020304" pitchFamily="18" charset="0"/>
              </a:rPr>
              <a:t>4.4BSD-Lite</a:t>
            </a:r>
            <a:r>
              <a:rPr lang="zh-CN" altLang="en-US" sz="1400">
                <a:latin typeface="Times New Roman" panose="02020603050405020304" pitchFamily="18" charset="0"/>
              </a:rPr>
              <a:t>。现在</a:t>
            </a:r>
            <a:r>
              <a:rPr lang="en-US" altLang="zh-CN" sz="1400">
                <a:latin typeface="Times New Roman" panose="02020603050405020304" pitchFamily="18" charset="0"/>
              </a:rPr>
              <a:t>BSD</a:t>
            </a:r>
            <a:r>
              <a:rPr lang="zh-CN" altLang="en-US" sz="1400">
                <a:latin typeface="Times New Roman" panose="02020603050405020304" pitchFamily="18" charset="0"/>
              </a:rPr>
              <a:t>发展有</a:t>
            </a:r>
            <a:r>
              <a:rPr lang="en-US" altLang="zh-CN" sz="1400">
                <a:latin typeface="Times New Roman" panose="02020603050405020304" pitchFamily="18" charset="0"/>
              </a:rPr>
              <a:t>3</a:t>
            </a:r>
            <a:r>
              <a:rPr lang="zh-CN" altLang="en-US" sz="1400">
                <a:latin typeface="Times New Roman" panose="02020603050405020304" pitchFamily="18" charset="0"/>
              </a:rPr>
              <a:t>个主要分支：</a:t>
            </a:r>
            <a:r>
              <a:rPr lang="en-US" altLang="zh-CN" sz="1400">
                <a:latin typeface="Times New Roman" panose="02020603050405020304" pitchFamily="18" charset="0"/>
              </a:rPr>
              <a:t>FreeBSD</a:t>
            </a:r>
            <a:r>
              <a:rPr lang="zh-CN" altLang="en-US" sz="1400">
                <a:latin typeface="Times New Roman" panose="02020603050405020304" pitchFamily="18" charset="0"/>
              </a:rPr>
              <a:t>、</a:t>
            </a:r>
            <a:r>
              <a:rPr lang="en-US" altLang="zh-CN" sz="1400">
                <a:latin typeface="Times New Roman" panose="02020603050405020304" pitchFamily="18" charset="0"/>
              </a:rPr>
              <a:t>OpenBSD</a:t>
            </a:r>
            <a:r>
              <a:rPr lang="zh-CN" altLang="en-US" sz="1400">
                <a:latin typeface="Times New Roman" panose="02020603050405020304" pitchFamily="18" charset="0"/>
              </a:rPr>
              <a:t>和</a:t>
            </a:r>
            <a:r>
              <a:rPr lang="en-US" altLang="zh-CN" sz="1400">
                <a:latin typeface="Times New Roman" panose="02020603050405020304" pitchFamily="18" charset="0"/>
              </a:rPr>
              <a:t>NetBSD</a:t>
            </a:r>
            <a:r>
              <a:rPr lang="zh-CN" altLang="en-US" sz="1400">
                <a:latin typeface="Times New Roman" panose="02020603050405020304" pitchFamily="18" charset="0"/>
              </a:rPr>
              <a:t>。苹果公司的操作系统</a:t>
            </a:r>
            <a:r>
              <a:rPr lang="en-US" altLang="zh-CN" sz="1400">
                <a:latin typeface="Times New Roman" panose="02020603050405020304" pitchFamily="18" charset="0"/>
              </a:rPr>
              <a:t>Mac OS X </a:t>
            </a:r>
            <a:r>
              <a:rPr lang="zh-CN" altLang="en-US" sz="1400">
                <a:latin typeface="Times New Roman" panose="02020603050405020304" pitchFamily="18" charset="0"/>
              </a:rPr>
              <a:t>和</a:t>
            </a:r>
            <a:r>
              <a:rPr lang="en-US" altLang="zh-CN" sz="1400">
                <a:latin typeface="Times New Roman" panose="02020603050405020304" pitchFamily="18" charset="0"/>
              </a:rPr>
              <a:t>iOS</a:t>
            </a:r>
            <a:r>
              <a:rPr lang="zh-CN" altLang="en-US" sz="1400">
                <a:latin typeface="Times New Roman" panose="02020603050405020304" pitchFamily="18" charset="0"/>
              </a:rPr>
              <a:t>的核心</a:t>
            </a:r>
            <a:r>
              <a:rPr lang="en-US" altLang="zh-CN" sz="1400">
                <a:latin typeface="Times New Roman" panose="02020603050405020304" pitchFamily="18" charset="0"/>
              </a:rPr>
              <a:t>Darwin</a:t>
            </a:r>
            <a:r>
              <a:rPr lang="zh-CN" altLang="en-US" sz="1400">
                <a:latin typeface="Times New Roman" panose="02020603050405020304" pitchFamily="18" charset="0"/>
              </a:rPr>
              <a:t>（达尔文）就是基于</a:t>
            </a:r>
            <a:r>
              <a:rPr lang="en-US" altLang="zh-CN" sz="1400">
                <a:latin typeface="Times New Roman" panose="02020603050405020304" pitchFamily="18" charset="0"/>
              </a:rPr>
              <a:t>Mach</a:t>
            </a:r>
            <a:r>
              <a:rPr lang="zh-CN" altLang="en-US" sz="1400">
                <a:latin typeface="Times New Roman" panose="02020603050405020304" pitchFamily="18" charset="0"/>
              </a:rPr>
              <a:t>和</a:t>
            </a:r>
            <a:r>
              <a:rPr lang="en-US" altLang="zh-CN" sz="1400">
                <a:latin typeface="Times New Roman" panose="02020603050405020304" pitchFamily="18" charset="0"/>
              </a:rPr>
              <a:t>BSD</a:t>
            </a:r>
            <a:r>
              <a:rPr lang="zh-CN" altLang="en-US" sz="1400">
                <a:latin typeface="Times New Roman" panose="02020603050405020304" pitchFamily="18" charset="0"/>
              </a:rPr>
              <a:t>的一种面向对象</a:t>
            </a:r>
            <a:r>
              <a:rPr lang="en-US" altLang="zh-CN" sz="1400">
                <a:latin typeface="Times New Roman" panose="02020603050405020304" pitchFamily="18" charset="0"/>
              </a:rPr>
              <a:t>(ObjC)</a:t>
            </a:r>
            <a:r>
              <a:rPr lang="zh-CN" altLang="en-US" sz="1400">
                <a:latin typeface="Times New Roman" panose="02020603050405020304" pitchFamily="18" charset="0"/>
              </a:rPr>
              <a:t>的类</a:t>
            </a:r>
            <a:r>
              <a:rPr lang="en-US" altLang="zh-CN" sz="1400">
                <a:latin typeface="Times New Roman" panose="02020603050405020304" pitchFamily="18" charset="0"/>
              </a:rPr>
              <a:t>Unix</a:t>
            </a:r>
            <a:r>
              <a:rPr lang="zh-CN" altLang="en-US" sz="1400">
                <a:latin typeface="Times New Roman" panose="02020603050405020304" pitchFamily="18" charset="0"/>
              </a:rPr>
              <a:t>系统</a:t>
            </a:r>
          </a:p>
          <a:p>
            <a:pPr eaLnBrk="1" hangingPunct="1">
              <a:lnSpc>
                <a:spcPct val="110000"/>
              </a:lnSpc>
            </a:pPr>
            <a:r>
              <a:rPr lang="zh-CN" altLang="en-US" sz="1400">
                <a:latin typeface="Times New Roman" panose="02020603050405020304" pitchFamily="18" charset="0"/>
              </a:rPr>
              <a:t>1982年</a:t>
            </a:r>
            <a:r>
              <a:rPr lang="en-US" altLang="zh-CN" sz="1400">
                <a:latin typeface="Times New Roman" panose="02020603050405020304" pitchFamily="18" charset="0"/>
              </a:rPr>
              <a:t>AT&amp;T</a:t>
            </a:r>
            <a:r>
              <a:rPr lang="zh-CN" altLang="en-US" sz="1400">
                <a:latin typeface="Times New Roman" panose="02020603050405020304" pitchFamily="18" charset="0"/>
              </a:rPr>
              <a:t>基于</a:t>
            </a:r>
            <a:r>
              <a:rPr lang="en-US" altLang="zh-CN" sz="1400">
                <a:latin typeface="Times New Roman" panose="02020603050405020304" pitchFamily="18" charset="0"/>
              </a:rPr>
              <a:t>Unix v7</a:t>
            </a:r>
            <a:r>
              <a:rPr lang="zh-CN" altLang="en-US" sz="1400">
                <a:latin typeface="Times New Roman" panose="02020603050405020304" pitchFamily="18" charset="0"/>
              </a:rPr>
              <a:t>推出</a:t>
            </a:r>
            <a:r>
              <a:rPr lang="en-US" altLang="zh-CN" sz="1400">
                <a:latin typeface="Times New Roman" panose="02020603050405020304" pitchFamily="18" charset="0"/>
              </a:rPr>
              <a:t>( </a:t>
            </a:r>
            <a:r>
              <a:rPr lang="zh-CN" altLang="en-US" sz="1400">
                <a:latin typeface="Times New Roman" panose="02020603050405020304" pitchFamily="18" charset="0"/>
              </a:rPr>
              <a:t>不含源码的</a:t>
            </a:r>
            <a:r>
              <a:rPr lang="en-US" altLang="zh-CN" sz="1400">
                <a:latin typeface="Times New Roman" panose="02020603050405020304" pitchFamily="18" charset="0"/>
              </a:rPr>
              <a:t>)</a:t>
            </a:r>
            <a:r>
              <a:rPr lang="zh-CN" altLang="en-US" sz="1400">
                <a:latin typeface="Times New Roman" panose="02020603050405020304" pitchFamily="18" charset="0"/>
              </a:rPr>
              <a:t>商用</a:t>
            </a:r>
            <a:r>
              <a:rPr lang="en-US" altLang="zh-CN" sz="1400">
                <a:latin typeface="Times New Roman" panose="02020603050405020304" pitchFamily="18" charset="0"/>
              </a:rPr>
              <a:t>Unix System III</a:t>
            </a:r>
            <a:r>
              <a:rPr lang="zh-CN" altLang="en-US" sz="1400">
                <a:latin typeface="Times New Roman" panose="02020603050405020304" pitchFamily="18" charset="0"/>
              </a:rPr>
              <a:t>。</a:t>
            </a:r>
            <a:r>
              <a:rPr lang="en-US" altLang="zh-CN" sz="1400">
                <a:latin typeface="Times New Roman" panose="02020603050405020304" pitchFamily="18" charset="0"/>
              </a:rPr>
              <a:t>1983</a:t>
            </a:r>
            <a:r>
              <a:rPr lang="zh-CN" altLang="en-US" sz="1400">
                <a:latin typeface="Times New Roman" panose="02020603050405020304" pitchFamily="18" charset="0"/>
              </a:rPr>
              <a:t>年</a:t>
            </a:r>
            <a:r>
              <a:rPr lang="en-US" altLang="zh-CN" sz="1400">
                <a:latin typeface="Times New Roman" panose="02020603050405020304" pitchFamily="18" charset="0"/>
              </a:rPr>
              <a:t>为解决版本混乱</a:t>
            </a:r>
            <a:r>
              <a:rPr lang="zh-CN" altLang="en-US" sz="1400">
                <a:latin typeface="Times New Roman" panose="02020603050405020304" pitchFamily="18" charset="0"/>
              </a:rPr>
              <a:t>问题</a:t>
            </a:r>
            <a:r>
              <a:rPr lang="en-US" altLang="en-US" sz="1400">
                <a:latin typeface="Times New Roman" panose="02020603050405020304" pitchFamily="18" charset="0"/>
              </a:rPr>
              <a:t>，AT&amp;T</a:t>
            </a:r>
            <a:r>
              <a:rPr lang="en-US" altLang="zh-CN" sz="1400">
                <a:latin typeface="Times New Roman" panose="02020603050405020304" pitchFamily="18" charset="0"/>
              </a:rPr>
              <a:t>综合其他大学和公司的</a:t>
            </a:r>
            <a:r>
              <a:rPr lang="zh-CN" altLang="en-US" sz="1400">
                <a:latin typeface="Times New Roman" panose="02020603050405020304" pitchFamily="18" charset="0"/>
              </a:rPr>
              <a:t>多种</a:t>
            </a:r>
            <a:r>
              <a:rPr lang="en-US" altLang="zh-CN" sz="1400">
                <a:latin typeface="Times New Roman" panose="02020603050405020304" pitchFamily="18" charset="0"/>
              </a:rPr>
              <a:t>Unix</a:t>
            </a:r>
            <a:r>
              <a:rPr lang="en-US" altLang="en-US" sz="1400">
                <a:latin typeface="Times New Roman" panose="02020603050405020304" pitchFamily="18" charset="0"/>
              </a:rPr>
              <a:t>，开发</a:t>
            </a:r>
            <a:r>
              <a:rPr lang="zh-CN" altLang="en-US" sz="1400">
                <a:latin typeface="Times New Roman" panose="02020603050405020304" pitchFamily="18" charset="0"/>
              </a:rPr>
              <a:t>出</a:t>
            </a:r>
            <a:r>
              <a:rPr lang="en-US" altLang="zh-CN" sz="1400">
                <a:latin typeface="Times New Roman" panose="02020603050405020304" pitchFamily="18" charset="0"/>
              </a:rPr>
              <a:t>Unix</a:t>
            </a:r>
            <a:r>
              <a:rPr lang="en-US" altLang="en-US" sz="1400">
                <a:latin typeface="Times New Roman" panose="02020603050405020304" pitchFamily="18" charset="0"/>
              </a:rPr>
              <a:t> System V Release 1</a:t>
            </a:r>
            <a:r>
              <a:rPr lang="en-US" altLang="zh-CN" sz="1400">
                <a:latin typeface="Times New Roman" panose="02020603050405020304" pitchFamily="18" charset="0"/>
              </a:rPr>
              <a:t> (SVR1) </a:t>
            </a:r>
            <a:r>
              <a:rPr lang="zh-CN" altLang="en-US" sz="1400">
                <a:latin typeface="Times New Roman" panose="02020603050405020304" pitchFamily="18" charset="0"/>
              </a:rPr>
              <a:t>。</a:t>
            </a:r>
          </a:p>
          <a:p>
            <a:pPr eaLnBrk="1" hangingPunct="1">
              <a:lnSpc>
                <a:spcPct val="110000"/>
              </a:lnSpc>
            </a:pPr>
            <a:r>
              <a:rPr lang="en-US" altLang="zh-CN" sz="1400">
                <a:latin typeface="Times New Roman" panose="02020603050405020304" pitchFamily="18" charset="0"/>
              </a:rPr>
              <a:t>1988</a:t>
            </a:r>
            <a:r>
              <a:rPr lang="zh-CN" altLang="en-US" sz="1400">
                <a:latin typeface="Times New Roman" panose="02020603050405020304" pitchFamily="18" charset="0"/>
              </a:rPr>
              <a:t>年</a:t>
            </a:r>
            <a:r>
              <a:rPr lang="en-US" altLang="zh-CN" sz="1400">
                <a:latin typeface="Times New Roman" panose="02020603050405020304" pitchFamily="18" charset="0"/>
              </a:rPr>
              <a:t>AT&amp;T</a:t>
            </a:r>
            <a:r>
              <a:rPr lang="zh-CN" altLang="en-US" sz="1400">
                <a:latin typeface="Times New Roman" panose="02020603050405020304" pitchFamily="18" charset="0"/>
              </a:rPr>
              <a:t>与</a:t>
            </a:r>
            <a:r>
              <a:rPr lang="en-US" altLang="zh-CN" sz="1400">
                <a:latin typeface="Times New Roman" panose="02020603050405020304" pitchFamily="18" charset="0"/>
              </a:rPr>
              <a:t>Sun</a:t>
            </a:r>
            <a:r>
              <a:rPr lang="zh-CN" altLang="en-US" sz="1400">
                <a:latin typeface="Times New Roman" panose="02020603050405020304" pitchFamily="18" charset="0"/>
              </a:rPr>
              <a:t>合作，将</a:t>
            </a:r>
            <a:r>
              <a:rPr lang="en-US" altLang="zh-CN" sz="1400">
                <a:latin typeface="Times New Roman" panose="02020603050405020304" pitchFamily="18" charset="0"/>
              </a:rPr>
              <a:t>Xenix</a:t>
            </a:r>
            <a:r>
              <a:rPr lang="zh-CN" altLang="en-US" sz="1400">
                <a:latin typeface="Times New Roman" panose="02020603050405020304" pitchFamily="18" charset="0"/>
              </a:rPr>
              <a:t>、</a:t>
            </a:r>
            <a:r>
              <a:rPr lang="en-US" altLang="zh-CN" sz="1400">
                <a:latin typeface="Times New Roman" panose="02020603050405020304" pitchFamily="18" charset="0"/>
              </a:rPr>
              <a:t>4.3BSD</a:t>
            </a:r>
            <a:r>
              <a:rPr lang="zh-CN" altLang="en-US" sz="1400">
                <a:latin typeface="Times New Roman" panose="02020603050405020304" pitchFamily="18" charset="0"/>
              </a:rPr>
              <a:t>、</a:t>
            </a:r>
            <a:r>
              <a:rPr lang="en-US" altLang="zh-CN" sz="1400">
                <a:latin typeface="Times New Roman" panose="02020603050405020304" pitchFamily="18" charset="0"/>
              </a:rPr>
              <a:t>SunOS</a:t>
            </a:r>
            <a:r>
              <a:rPr lang="zh-CN" altLang="en-US" sz="1400">
                <a:latin typeface="Times New Roman" panose="02020603050405020304" pitchFamily="18" charset="0"/>
              </a:rPr>
              <a:t>和</a:t>
            </a:r>
            <a:r>
              <a:rPr lang="en-US" altLang="zh-CN" sz="1400">
                <a:latin typeface="Times New Roman" panose="02020603050405020304" pitchFamily="18" charset="0"/>
              </a:rPr>
              <a:t>System V </a:t>
            </a:r>
            <a:r>
              <a:rPr lang="en-US" altLang="en-US" sz="1400">
                <a:latin typeface="Times New Roman" panose="02020603050405020304" pitchFamily="18" charset="0"/>
              </a:rPr>
              <a:t>Release</a:t>
            </a:r>
            <a:r>
              <a:rPr lang="en-US" altLang="zh-CN" sz="1400">
                <a:latin typeface="Times New Roman" panose="02020603050405020304" pitchFamily="18" charset="0"/>
              </a:rPr>
              <a:t> 3</a:t>
            </a:r>
            <a:r>
              <a:rPr lang="zh-CN" altLang="en-US" sz="1400">
                <a:latin typeface="Times New Roman" panose="02020603050405020304" pitchFamily="18" charset="0"/>
              </a:rPr>
              <a:t>（</a:t>
            </a:r>
            <a:r>
              <a:rPr lang="en-US" altLang="zh-CN" sz="1400">
                <a:latin typeface="Times New Roman" panose="02020603050405020304" pitchFamily="18" charset="0"/>
              </a:rPr>
              <a:t>SVR3</a:t>
            </a:r>
            <a:r>
              <a:rPr lang="zh-CN" altLang="en-US" sz="1400">
                <a:latin typeface="Times New Roman" panose="02020603050405020304" pitchFamily="18" charset="0"/>
              </a:rPr>
              <a:t>）合并，于</a:t>
            </a:r>
            <a:r>
              <a:rPr lang="en-US" altLang="zh-CN" sz="1400">
                <a:latin typeface="Times New Roman" panose="02020603050405020304" pitchFamily="18" charset="0"/>
              </a:rPr>
              <a:t>1990</a:t>
            </a:r>
            <a:r>
              <a:rPr lang="zh-CN" altLang="en-US" sz="1400">
                <a:latin typeface="Times New Roman" panose="02020603050405020304" pitchFamily="18" charset="0"/>
              </a:rPr>
              <a:t>年开发出</a:t>
            </a:r>
            <a:r>
              <a:rPr lang="en-US" altLang="zh-CN" sz="1400">
                <a:latin typeface="Times New Roman" panose="02020603050405020304" pitchFamily="18" charset="0"/>
              </a:rPr>
              <a:t>System V Release 4 (SVR4)</a:t>
            </a:r>
            <a:r>
              <a:rPr lang="zh-CN" altLang="en-US" sz="1400">
                <a:latin typeface="Times New Roman" panose="02020603050405020304" pitchFamily="18" charset="0"/>
              </a:rPr>
              <a:t>。大多数商用操作系统（如</a:t>
            </a:r>
            <a:r>
              <a:rPr lang="en-US" altLang="zh-CN" sz="1400">
                <a:latin typeface="Times New Roman" panose="02020603050405020304" pitchFamily="18" charset="0"/>
              </a:rPr>
              <a:t>IBM</a:t>
            </a:r>
            <a:r>
              <a:rPr lang="zh-CN" altLang="en-US" sz="1400">
                <a:latin typeface="Times New Roman" panose="02020603050405020304" pitchFamily="18" charset="0"/>
              </a:rPr>
              <a:t>的</a:t>
            </a:r>
            <a:r>
              <a:rPr lang="en-US" altLang="zh-CN" sz="1400">
                <a:latin typeface="Times New Roman" panose="02020603050405020304" pitchFamily="18" charset="0"/>
              </a:rPr>
              <a:t>AIX</a:t>
            </a:r>
            <a:r>
              <a:rPr lang="zh-CN" altLang="en-US" sz="1400">
                <a:latin typeface="Times New Roman" panose="02020603050405020304" pitchFamily="18" charset="0"/>
              </a:rPr>
              <a:t>、</a:t>
            </a:r>
            <a:r>
              <a:rPr lang="en-US" altLang="zh-CN" sz="1400">
                <a:latin typeface="Times New Roman" panose="02020603050405020304" pitchFamily="18" charset="0"/>
              </a:rPr>
              <a:t>HP</a:t>
            </a:r>
            <a:r>
              <a:rPr lang="zh-CN" altLang="en-US" sz="1400">
                <a:latin typeface="Times New Roman" panose="02020603050405020304" pitchFamily="18" charset="0"/>
              </a:rPr>
              <a:t>的</a:t>
            </a:r>
            <a:r>
              <a:rPr lang="en-US" altLang="zh-CN" sz="1400">
                <a:latin typeface="Times New Roman" panose="02020603050405020304" pitchFamily="18" charset="0"/>
              </a:rPr>
              <a:t>HP-UX</a:t>
            </a:r>
            <a:r>
              <a:rPr lang="zh-CN" altLang="en-US" sz="1400">
                <a:latin typeface="Times New Roman" panose="02020603050405020304" pitchFamily="18" charset="0"/>
              </a:rPr>
              <a:t>、</a:t>
            </a:r>
            <a:r>
              <a:rPr lang="en-US" altLang="zh-CN" sz="1400">
                <a:latin typeface="Times New Roman" panose="02020603050405020304" pitchFamily="18" charset="0"/>
              </a:rPr>
              <a:t>Sun</a:t>
            </a:r>
            <a:r>
              <a:rPr lang="zh-CN" altLang="en-US" sz="1400">
                <a:latin typeface="Times New Roman" panose="02020603050405020304" pitchFamily="18" charset="0"/>
              </a:rPr>
              <a:t>的</a:t>
            </a:r>
            <a:r>
              <a:rPr lang="en-US" altLang="zh-CN" sz="1400">
                <a:latin typeface="Times New Roman" panose="02020603050405020304" pitchFamily="18" charset="0"/>
              </a:rPr>
              <a:t>Solaris</a:t>
            </a:r>
            <a:r>
              <a:rPr lang="zh-CN" altLang="en-US" sz="1400">
                <a:latin typeface="Times New Roman" panose="02020603050405020304" pitchFamily="18" charset="0"/>
              </a:rPr>
              <a:t>和</a:t>
            </a:r>
            <a:r>
              <a:rPr lang="en-US" altLang="zh-CN" sz="1400">
                <a:latin typeface="Times New Roman" panose="02020603050405020304" pitchFamily="18" charset="0"/>
              </a:rPr>
              <a:t>SGI</a:t>
            </a:r>
            <a:r>
              <a:rPr lang="zh-CN" altLang="en-US" sz="1400">
                <a:latin typeface="Times New Roman" panose="02020603050405020304" pitchFamily="18" charset="0"/>
              </a:rPr>
              <a:t>的</a:t>
            </a:r>
            <a:r>
              <a:rPr lang="en-US" altLang="zh-CN" sz="1400">
                <a:latin typeface="Times New Roman" panose="02020603050405020304" pitchFamily="18" charset="0"/>
              </a:rPr>
              <a:t>IRIX</a:t>
            </a:r>
            <a:r>
              <a:rPr lang="zh-CN" altLang="en-US" sz="1400">
                <a:latin typeface="Times New Roman" panose="02020603050405020304" pitchFamily="18" charset="0"/>
              </a:rPr>
              <a:t>）都是基于</a:t>
            </a:r>
            <a:r>
              <a:rPr lang="en-US" altLang="zh-CN" sz="1400">
                <a:latin typeface="Times New Roman" panose="02020603050405020304" pitchFamily="18" charset="0"/>
              </a:rPr>
              <a:t>Unix SVR4</a:t>
            </a:r>
            <a:r>
              <a:rPr lang="zh-CN" altLang="en-US" sz="1400">
                <a:latin typeface="Times New Roman" panose="02020603050405020304" pitchFamily="18" charset="0"/>
              </a:rPr>
              <a:t>开发的</a:t>
            </a:r>
          </a:p>
          <a:p>
            <a:pPr eaLnBrk="1" hangingPunct="1">
              <a:lnSpc>
                <a:spcPct val="110000"/>
              </a:lnSpc>
            </a:pPr>
            <a:r>
              <a:rPr lang="en-US" altLang="zh-CN" sz="1400">
                <a:latin typeface="Times New Roman" panose="02020603050405020304" pitchFamily="18" charset="0"/>
              </a:rPr>
              <a:t>1988</a:t>
            </a:r>
            <a:r>
              <a:rPr lang="zh-CN" altLang="en-US" sz="1400">
                <a:latin typeface="Times New Roman" panose="02020603050405020304" pitchFamily="18" charset="0"/>
              </a:rPr>
              <a:t>年推出 </a:t>
            </a:r>
            <a:r>
              <a:rPr lang="en-US" altLang="zh-CN" sz="1400">
                <a:latin typeface="Times New Roman" panose="02020603050405020304" pitchFamily="18" charset="0"/>
              </a:rPr>
              <a:t>IEEE</a:t>
            </a:r>
            <a:r>
              <a:rPr lang="zh-CN" altLang="en-US" sz="1400">
                <a:latin typeface="Times New Roman" panose="02020603050405020304" pitchFamily="18" charset="0"/>
              </a:rPr>
              <a:t>标准</a:t>
            </a:r>
            <a:r>
              <a:rPr lang="en-US" altLang="zh-CN" sz="1400">
                <a:latin typeface="Times New Roman" panose="02020603050405020304" pitchFamily="18" charset="0"/>
              </a:rPr>
              <a:t>POSIX</a:t>
            </a:r>
            <a:r>
              <a:rPr lang="en-US" altLang="en-US" sz="1400">
                <a:latin typeface="Times New Roman" panose="02020603050405020304" pitchFamily="18" charset="0"/>
              </a:rPr>
              <a:t>（Portable Operating System Interface based on Unix，基于Unix的可移植操作系统接口）</a:t>
            </a:r>
            <a:r>
              <a:rPr lang="en-US" altLang="zh-CN" sz="1400">
                <a:latin typeface="Times New Roman" panose="02020603050405020304" pitchFamily="18" charset="0"/>
              </a:rPr>
              <a:t>IEEE Std 1003.1-1988</a:t>
            </a:r>
            <a:r>
              <a:rPr lang="zh-CN" altLang="en-US" sz="1400">
                <a:latin typeface="Times New Roman" panose="02020603050405020304" pitchFamily="18" charset="0"/>
              </a:rPr>
              <a:t>，最新版本是</a:t>
            </a:r>
            <a:r>
              <a:rPr lang="en-US" altLang="zh-CN" sz="1400">
                <a:latin typeface="Times New Roman" panose="02020603050405020304" pitchFamily="18" charset="0"/>
              </a:rPr>
              <a:t>2008</a:t>
            </a:r>
            <a:r>
              <a:rPr lang="zh-CN" altLang="en-US" sz="1400">
                <a:latin typeface="Times New Roman" panose="02020603050405020304" pitchFamily="18" charset="0"/>
              </a:rPr>
              <a:t>年推出的</a:t>
            </a:r>
            <a:r>
              <a:rPr lang="en-US" altLang="zh-CN" sz="1400">
                <a:latin typeface="Times New Roman" panose="02020603050405020304" pitchFamily="18" charset="0"/>
              </a:rPr>
              <a:t>IEEE Std 1003.1-2008</a:t>
            </a:r>
            <a:r>
              <a:rPr lang="zh-CN" altLang="en-US" sz="1400">
                <a:latin typeface="Times New Roman" panose="02020603050405020304" pitchFamily="18" charset="0"/>
              </a:rPr>
              <a:t>。</a:t>
            </a:r>
            <a:r>
              <a:rPr lang="en-US" altLang="zh-CN" sz="1400">
                <a:latin typeface="Times New Roman" panose="02020603050405020304" pitchFamily="18" charset="0"/>
              </a:rPr>
              <a:t>2009</a:t>
            </a:r>
            <a:r>
              <a:rPr lang="zh-CN" altLang="en-US" sz="1400">
                <a:latin typeface="Times New Roman" panose="02020603050405020304" pitchFamily="18" charset="0"/>
              </a:rPr>
              <a:t>年</a:t>
            </a:r>
            <a:r>
              <a:rPr lang="en-US" altLang="zh-CN" sz="1400">
                <a:latin typeface="Times New Roman" panose="02020603050405020304" pitchFamily="18" charset="0"/>
              </a:rPr>
              <a:t>9</a:t>
            </a:r>
            <a:r>
              <a:rPr lang="zh-CN" altLang="en-US" sz="1400">
                <a:latin typeface="Times New Roman" panose="02020603050405020304" pitchFamily="18" charset="0"/>
              </a:rPr>
              <a:t>月又推出与之对应的</a:t>
            </a:r>
            <a:r>
              <a:rPr lang="en-US" altLang="zh-CN" sz="1400">
                <a:latin typeface="Times New Roman" panose="02020603050405020304" pitchFamily="18" charset="0"/>
              </a:rPr>
              <a:t>ISO</a:t>
            </a:r>
            <a:r>
              <a:rPr lang="zh-CN" altLang="en-US" sz="1400">
                <a:latin typeface="Times New Roman" panose="02020603050405020304" pitchFamily="18" charset="0"/>
              </a:rPr>
              <a:t>国际标准</a:t>
            </a:r>
            <a:r>
              <a:rPr lang="en-US" altLang="zh-CN" sz="1400">
                <a:latin typeface="Times New Roman" panose="02020603050405020304" pitchFamily="18" charset="0"/>
              </a:rPr>
              <a:t>SO/IEC/IEEE 9945:2009 Information technology -- Portable Operating System Interface (POSIX) Base Specifications, Issue 7</a:t>
            </a:r>
            <a:r>
              <a:rPr lang="zh-CN" altLang="en-US" sz="1400">
                <a:latin typeface="Times New Roman" panose="02020603050405020304" pitchFamily="18" charset="0"/>
              </a:rPr>
              <a:t>（信息技术</a:t>
            </a:r>
            <a:r>
              <a:rPr lang="en-US" altLang="zh-CN" sz="1400">
                <a:latin typeface="Times New Roman" panose="02020603050405020304" pitchFamily="18" charset="0"/>
              </a:rPr>
              <a:t>——</a:t>
            </a:r>
            <a:r>
              <a:rPr lang="en-US" altLang="en-US" sz="1400">
                <a:latin typeface="Times New Roman" panose="02020603050405020304" pitchFamily="18" charset="0"/>
              </a:rPr>
              <a:t>可移植操作系统接口 </a:t>
            </a:r>
            <a:r>
              <a:rPr lang="en-US" altLang="zh-CN" sz="1400">
                <a:latin typeface="Times New Roman" panose="02020603050405020304" pitchFamily="18" charset="0"/>
              </a:rPr>
              <a:t>(POSIX) </a:t>
            </a:r>
            <a:r>
              <a:rPr lang="zh-CN" altLang="en-US" sz="1400">
                <a:latin typeface="Times New Roman" panose="02020603050405020304" pitchFamily="18" charset="0"/>
              </a:rPr>
              <a:t>基本规范，发行</a:t>
            </a:r>
            <a:r>
              <a:rPr lang="en-US" altLang="zh-CN" sz="1400">
                <a:latin typeface="Times New Roman" panose="02020603050405020304" pitchFamily="18" charset="0"/>
              </a:rPr>
              <a:t>7</a:t>
            </a:r>
            <a:r>
              <a:rPr lang="zh-CN" altLang="en-US" sz="1400">
                <a:latin typeface="Times New Roman" panose="02020603050405020304" pitchFamily="18" charset="0"/>
              </a:rPr>
              <a:t>）</a:t>
            </a:r>
          </a:p>
        </p:txBody>
      </p:sp>
      <p:pic>
        <p:nvPicPr>
          <p:cNvPr id="63491" name="Picture 4">
            <a:extLst>
              <a:ext uri="{FF2B5EF4-FFF2-40B4-BE49-F238E27FC236}">
                <a16:creationId xmlns:a16="http://schemas.microsoft.com/office/drawing/2014/main" id="{CE630E36-F278-4377-9F91-74F12DCEA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4450"/>
            <a:ext cx="3698875"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5">
            <a:extLst>
              <a:ext uri="{FF2B5EF4-FFF2-40B4-BE49-F238E27FC236}">
                <a16:creationId xmlns:a16="http://schemas.microsoft.com/office/drawing/2014/main" id="{786FF336-9AC5-4969-B482-BE2ACF9DECFD}"/>
              </a:ext>
            </a:extLst>
          </p:cNvPr>
          <p:cNvSpPr txBox="1">
            <a:spLocks noChangeArrowheads="1"/>
          </p:cNvSpPr>
          <p:nvPr/>
        </p:nvSpPr>
        <p:spPr bwMode="auto">
          <a:xfrm>
            <a:off x="6588125" y="6165850"/>
            <a:ext cx="15843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en-US" altLang="zh-CN" sz="1500"/>
              <a:t>Unix</a:t>
            </a:r>
            <a:r>
              <a:rPr lang="zh-CN" altLang="en-US" sz="1500"/>
              <a:t>进化时间表</a:t>
            </a:r>
          </a:p>
        </p:txBody>
      </p:sp>
      <p:pic>
        <p:nvPicPr>
          <p:cNvPr id="63493" name="Picture 6">
            <a:extLst>
              <a:ext uri="{FF2B5EF4-FFF2-40B4-BE49-F238E27FC236}">
                <a16:creationId xmlns:a16="http://schemas.microsoft.com/office/drawing/2014/main" id="{5B630127-1C6D-418D-922B-85310E0E9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0"/>
            <a:ext cx="93503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 Box 7">
            <a:extLst>
              <a:ext uri="{FF2B5EF4-FFF2-40B4-BE49-F238E27FC236}">
                <a16:creationId xmlns:a16="http://schemas.microsoft.com/office/drawing/2014/main" id="{DDDE5936-DBED-437F-8D99-C1D13F78B45E}"/>
              </a:ext>
            </a:extLst>
          </p:cNvPr>
          <p:cNvSpPr txBox="1">
            <a:spLocks noChangeArrowheads="1"/>
          </p:cNvSpPr>
          <p:nvPr/>
        </p:nvSpPr>
        <p:spPr bwMode="auto">
          <a:xfrm>
            <a:off x="8080375" y="908050"/>
            <a:ext cx="1841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5" name="Text Box 8">
            <a:extLst>
              <a:ext uri="{FF2B5EF4-FFF2-40B4-BE49-F238E27FC236}">
                <a16:creationId xmlns:a16="http://schemas.microsoft.com/office/drawing/2014/main" id="{F6221502-EF62-46A9-AE57-976CD06BE382}"/>
              </a:ext>
            </a:extLst>
          </p:cNvPr>
          <p:cNvSpPr txBox="1">
            <a:spLocks noChangeArrowheads="1"/>
          </p:cNvSpPr>
          <p:nvPr/>
        </p:nvSpPr>
        <p:spPr bwMode="auto">
          <a:xfrm>
            <a:off x="8243888" y="1301750"/>
            <a:ext cx="628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en-US" altLang="zh-CN" sz="1100"/>
              <a:t>Bill Joy</a:t>
            </a:r>
            <a:endParaRPr lang="zh-CN" altLang="en-US" sz="11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140CF32-38E9-46CD-90B9-8D9A1E993357}"/>
              </a:ext>
            </a:extLst>
          </p:cNvPr>
          <p:cNvSpPr>
            <a:spLocks noGrp="1" noChangeArrowheads="1"/>
          </p:cNvSpPr>
          <p:nvPr>
            <p:ph type="title"/>
          </p:nvPr>
        </p:nvSpPr>
        <p:spPr/>
        <p:txBody>
          <a:bodyPr/>
          <a:lstStyle/>
          <a:p>
            <a:r>
              <a:rPr lang="en-US" altLang="zh-CN" sz="4000"/>
              <a:t>Unix</a:t>
            </a:r>
            <a:r>
              <a:rPr lang="zh-CN" altLang="en-US" sz="4000"/>
              <a:t>与类</a:t>
            </a:r>
            <a:r>
              <a:rPr lang="en-US" altLang="zh-CN" sz="4000"/>
              <a:t>Unix</a:t>
            </a:r>
            <a:r>
              <a:rPr lang="zh-CN" altLang="en-US" sz="4000"/>
              <a:t>系统的演化</a:t>
            </a:r>
          </a:p>
        </p:txBody>
      </p:sp>
      <p:pic>
        <p:nvPicPr>
          <p:cNvPr id="64527" name="Picture 15">
            <a:extLst>
              <a:ext uri="{FF2B5EF4-FFF2-40B4-BE49-F238E27FC236}">
                <a16:creationId xmlns:a16="http://schemas.microsoft.com/office/drawing/2014/main" id="{5D2CF40C-1B9E-4EF2-8DB0-9A14649E5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713"/>
            <a:ext cx="9144000" cy="5757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FD9152FA-41FE-4789-AC7A-61E740C518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2EA8E906-0DA5-4011-B55F-65374736E41B}" type="slidenum">
              <a:rPr lang="zh-CN" altLang="en-US" sz="1600"/>
              <a:pPr eaLnBrk="1" hangingPunct="1"/>
              <a:t>64</a:t>
            </a:fld>
            <a:endParaRPr lang="en-US" altLang="zh-CN" sz="1600"/>
          </a:p>
        </p:txBody>
      </p:sp>
      <p:sp>
        <p:nvSpPr>
          <p:cNvPr id="65539" name="Rectangle 2">
            <a:extLst>
              <a:ext uri="{FF2B5EF4-FFF2-40B4-BE49-F238E27FC236}">
                <a16:creationId xmlns:a16="http://schemas.microsoft.com/office/drawing/2014/main" id="{3E6DFD47-ACDF-4C8F-A69E-995F2E7EE2AA}"/>
              </a:ext>
            </a:extLst>
          </p:cNvPr>
          <p:cNvSpPr>
            <a:spLocks noGrp="1" noChangeArrowheads="1"/>
          </p:cNvSpPr>
          <p:nvPr>
            <p:ph type="title"/>
          </p:nvPr>
        </p:nvSpPr>
        <p:spPr>
          <a:xfrm>
            <a:off x="0" y="0"/>
            <a:ext cx="6870700" cy="609600"/>
          </a:xfrm>
        </p:spPr>
        <p:txBody>
          <a:bodyPr/>
          <a:lstStyle/>
          <a:p>
            <a:pPr eaLnBrk="1" hangingPunct="1"/>
            <a:r>
              <a:rPr lang="en-US" altLang="zh-CN" sz="4000"/>
              <a:t>2.8.2 </a:t>
            </a:r>
            <a:r>
              <a:rPr lang="zh-CN" altLang="en-US" sz="4000"/>
              <a:t>描述</a:t>
            </a:r>
            <a:endParaRPr lang="en-US" altLang="zh-CN" sz="4000"/>
          </a:p>
        </p:txBody>
      </p:sp>
      <p:sp>
        <p:nvSpPr>
          <p:cNvPr id="51204" name="Rectangle 3">
            <a:extLst>
              <a:ext uri="{FF2B5EF4-FFF2-40B4-BE49-F238E27FC236}">
                <a16:creationId xmlns:a16="http://schemas.microsoft.com/office/drawing/2014/main" id="{078A5B76-19DD-438E-8769-DCE3E9E4C900}"/>
              </a:ext>
            </a:extLst>
          </p:cNvPr>
          <p:cNvSpPr>
            <a:spLocks noGrp="1" noChangeArrowheads="1"/>
          </p:cNvSpPr>
          <p:nvPr>
            <p:ph type="body" idx="1"/>
          </p:nvPr>
        </p:nvSpPr>
        <p:spPr>
          <a:xfrm>
            <a:off x="20638" y="1044575"/>
            <a:ext cx="4191000" cy="655638"/>
          </a:xfrm>
        </p:spPr>
        <p:txBody>
          <a:bodyPr/>
          <a:lstStyle/>
          <a:p>
            <a:pPr eaLnBrk="1" hangingPunct="1">
              <a:lnSpc>
                <a:spcPct val="110000"/>
              </a:lnSpc>
            </a:pPr>
            <a:r>
              <a:rPr lang="en-US" altLang="zh-CN" sz="3300">
                <a:latin typeface="Times New Roman" panose="02020603050405020304" pitchFamily="18" charset="0"/>
              </a:rPr>
              <a:t>Unix</a:t>
            </a:r>
            <a:r>
              <a:rPr lang="zh-CN" altLang="en-US" sz="3300">
                <a:latin typeface="Times New Roman" panose="02020603050405020304" pitchFamily="18" charset="0"/>
              </a:rPr>
              <a:t>的一般结构</a:t>
            </a:r>
          </a:p>
        </p:txBody>
      </p:sp>
      <p:grpSp>
        <p:nvGrpSpPr>
          <p:cNvPr id="65541" name="Group 15">
            <a:extLst>
              <a:ext uri="{FF2B5EF4-FFF2-40B4-BE49-F238E27FC236}">
                <a16:creationId xmlns:a16="http://schemas.microsoft.com/office/drawing/2014/main" id="{BB49E7C2-6D8F-4FA8-9726-F603A0D1E8AF}"/>
              </a:ext>
            </a:extLst>
          </p:cNvPr>
          <p:cNvGrpSpPr>
            <a:grpSpLocks/>
          </p:cNvGrpSpPr>
          <p:nvPr/>
        </p:nvGrpSpPr>
        <p:grpSpPr bwMode="auto">
          <a:xfrm>
            <a:off x="34925" y="1917700"/>
            <a:ext cx="4140200" cy="4103688"/>
            <a:chOff x="3146" y="800"/>
            <a:chExt cx="2608" cy="2585"/>
          </a:xfrm>
        </p:grpSpPr>
        <p:sp>
          <p:nvSpPr>
            <p:cNvPr id="65574" name="Oval 7">
              <a:extLst>
                <a:ext uri="{FF2B5EF4-FFF2-40B4-BE49-F238E27FC236}">
                  <a16:creationId xmlns:a16="http://schemas.microsoft.com/office/drawing/2014/main" id="{A89E2BDE-7396-4375-B02D-007F775969C8}"/>
                </a:ext>
              </a:extLst>
            </p:cNvPr>
            <p:cNvSpPr>
              <a:spLocks noChangeArrowheads="1"/>
            </p:cNvSpPr>
            <p:nvPr/>
          </p:nvSpPr>
          <p:spPr bwMode="auto">
            <a:xfrm>
              <a:off x="3158" y="800"/>
              <a:ext cx="2592" cy="2585"/>
            </a:xfrm>
            <a:prstGeom prst="ellipse">
              <a:avLst/>
            </a:prstGeom>
            <a:solidFill>
              <a:srgbClr val="FFFF00"/>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400"/>
                <a:t>UNIX</a:t>
              </a:r>
              <a:r>
                <a:rPr lang="zh-CN" altLang="en-US" sz="2400"/>
                <a:t>命令和库</a:t>
              </a:r>
            </a:p>
            <a:p>
              <a:pPr algn="ctr" eaLnBrk="1" hangingPunct="1"/>
              <a:endParaRPr lang="zh-CN" altLang="en-US" sz="2400"/>
            </a:p>
            <a:p>
              <a:pPr algn="ctr" eaLnBrk="1" hangingPunct="1"/>
              <a:endParaRPr lang="zh-CN" altLang="en-US" sz="2400"/>
            </a:p>
            <a:p>
              <a:pPr algn="ctr" eaLnBrk="1" hangingPunct="1"/>
              <a:endParaRPr lang="zh-CN" altLang="en-US" sz="2400"/>
            </a:p>
            <a:p>
              <a:pPr algn="ctr" eaLnBrk="1" hangingPunct="1"/>
              <a:endParaRPr lang="zh-CN" altLang="en-US" sz="2400"/>
            </a:p>
            <a:p>
              <a:pPr algn="ctr" eaLnBrk="1" hangingPunct="1"/>
              <a:endParaRPr lang="zh-CN" altLang="en-US" sz="2400"/>
            </a:p>
            <a:p>
              <a:pPr algn="ctr" eaLnBrk="1" hangingPunct="1"/>
              <a:r>
                <a:rPr lang="zh-CN" altLang="en-US" sz="2400"/>
                <a:t>用户应用程序</a:t>
              </a:r>
            </a:p>
          </p:txBody>
        </p:sp>
        <p:sp>
          <p:nvSpPr>
            <p:cNvPr id="65575" name="Oval 6">
              <a:extLst>
                <a:ext uri="{FF2B5EF4-FFF2-40B4-BE49-F238E27FC236}">
                  <a16:creationId xmlns:a16="http://schemas.microsoft.com/office/drawing/2014/main" id="{F590C594-AEF5-4882-BC49-D14860C4B1A3}"/>
                </a:ext>
              </a:extLst>
            </p:cNvPr>
            <p:cNvSpPr>
              <a:spLocks noChangeArrowheads="1"/>
            </p:cNvSpPr>
            <p:nvPr/>
          </p:nvSpPr>
          <p:spPr bwMode="auto">
            <a:xfrm>
              <a:off x="3578" y="1228"/>
              <a:ext cx="1776" cy="1680"/>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t>系统</a:t>
              </a:r>
            </a:p>
            <a:p>
              <a:pPr algn="ctr" eaLnBrk="1" hangingPunct="1"/>
              <a:endParaRPr lang="zh-CN" altLang="en-US" sz="2400"/>
            </a:p>
            <a:p>
              <a:pPr algn="ctr" eaLnBrk="1" hangingPunct="1"/>
              <a:r>
                <a:rPr lang="zh-CN" altLang="en-US" sz="2400"/>
                <a:t>调                      用</a:t>
              </a:r>
            </a:p>
            <a:p>
              <a:pPr algn="ctr" eaLnBrk="1" hangingPunct="1"/>
              <a:endParaRPr lang="zh-CN" altLang="en-US" sz="2400"/>
            </a:p>
            <a:p>
              <a:pPr algn="ctr" eaLnBrk="1" hangingPunct="1"/>
              <a:r>
                <a:rPr lang="zh-CN" altLang="en-US" sz="2400"/>
                <a:t>接口</a:t>
              </a:r>
            </a:p>
          </p:txBody>
        </p:sp>
        <p:sp>
          <p:nvSpPr>
            <p:cNvPr id="65576" name="Oval 5">
              <a:extLst>
                <a:ext uri="{FF2B5EF4-FFF2-40B4-BE49-F238E27FC236}">
                  <a16:creationId xmlns:a16="http://schemas.microsoft.com/office/drawing/2014/main" id="{EB17F140-A8AE-4299-9B90-80E610B67C06}"/>
                </a:ext>
              </a:extLst>
            </p:cNvPr>
            <p:cNvSpPr>
              <a:spLocks noChangeArrowheads="1"/>
            </p:cNvSpPr>
            <p:nvPr/>
          </p:nvSpPr>
          <p:spPr bwMode="auto">
            <a:xfrm>
              <a:off x="3904" y="1513"/>
              <a:ext cx="1152" cy="1056"/>
            </a:xfrm>
            <a:prstGeom prst="ellipse">
              <a:avLst/>
            </a:prstGeom>
            <a:solidFill>
              <a:srgbClr val="FF0000"/>
            </a:solidFill>
            <a:ln w="9525">
              <a:solidFill>
                <a:schemeClr val="tx1"/>
              </a:solidFill>
              <a:round/>
              <a:headEnd/>
              <a:tailEnd/>
            </a:ln>
          </p:spPr>
          <p:txBody>
            <a:bodyPr wrap="none" tIns="0" bIns="0"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t>内 </a:t>
              </a:r>
            </a:p>
            <a:p>
              <a:pPr algn="ctr" eaLnBrk="1" hangingPunct="1"/>
              <a:endParaRPr lang="zh-CN" altLang="en-US" sz="2400"/>
            </a:p>
            <a:p>
              <a:pPr algn="ctr" eaLnBrk="1" hangingPunct="1"/>
              <a:r>
                <a:rPr lang="zh-CN" altLang="en-US" sz="2400"/>
                <a:t>核</a:t>
              </a:r>
            </a:p>
          </p:txBody>
        </p:sp>
        <p:sp>
          <p:nvSpPr>
            <p:cNvPr id="65577" name="Line 8">
              <a:extLst>
                <a:ext uri="{FF2B5EF4-FFF2-40B4-BE49-F238E27FC236}">
                  <a16:creationId xmlns:a16="http://schemas.microsoft.com/office/drawing/2014/main" id="{F4B094BB-7A4E-4C57-ABE6-A61510C8199C}"/>
                </a:ext>
              </a:extLst>
            </p:cNvPr>
            <p:cNvSpPr>
              <a:spLocks noChangeShapeType="1"/>
            </p:cNvSpPr>
            <p:nvPr/>
          </p:nvSpPr>
          <p:spPr bwMode="auto">
            <a:xfrm>
              <a:off x="3146" y="2069"/>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8" name="Oval 4">
              <a:extLst>
                <a:ext uri="{FF2B5EF4-FFF2-40B4-BE49-F238E27FC236}">
                  <a16:creationId xmlns:a16="http://schemas.microsoft.com/office/drawing/2014/main" id="{A4B3711E-A769-4F42-A250-BE5F7813C36C}"/>
                </a:ext>
              </a:extLst>
            </p:cNvPr>
            <p:cNvSpPr>
              <a:spLocks noChangeArrowheads="1"/>
            </p:cNvSpPr>
            <p:nvPr/>
          </p:nvSpPr>
          <p:spPr bwMode="auto">
            <a:xfrm>
              <a:off x="4211" y="1797"/>
              <a:ext cx="509" cy="487"/>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t>硬件</a:t>
              </a:r>
            </a:p>
          </p:txBody>
        </p:sp>
        <p:sp>
          <p:nvSpPr>
            <p:cNvPr id="65579" name="Line 9">
              <a:extLst>
                <a:ext uri="{FF2B5EF4-FFF2-40B4-BE49-F238E27FC236}">
                  <a16:creationId xmlns:a16="http://schemas.microsoft.com/office/drawing/2014/main" id="{30877170-C70B-44DC-8203-48190AB5B138}"/>
                </a:ext>
              </a:extLst>
            </p:cNvPr>
            <p:cNvSpPr>
              <a:spLocks noChangeShapeType="1"/>
            </p:cNvSpPr>
            <p:nvPr/>
          </p:nvSpPr>
          <p:spPr bwMode="auto">
            <a:xfrm>
              <a:off x="5346" y="2089"/>
              <a:ext cx="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16" name="Rectangle 3">
            <a:extLst>
              <a:ext uri="{FF2B5EF4-FFF2-40B4-BE49-F238E27FC236}">
                <a16:creationId xmlns:a16="http://schemas.microsoft.com/office/drawing/2014/main" id="{FDC161E0-3C26-4BE8-8E9A-C7F89520349C}"/>
              </a:ext>
            </a:extLst>
          </p:cNvPr>
          <p:cNvSpPr>
            <a:spLocks noChangeArrowheads="1"/>
          </p:cNvSpPr>
          <p:nvPr/>
        </p:nvSpPr>
        <p:spPr bwMode="auto">
          <a:xfrm>
            <a:off x="4500563" y="-26988"/>
            <a:ext cx="419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SzPct val="75000"/>
              <a:buFont typeface="Wingdings" panose="05000000000000000000" pitchFamily="2" charset="2"/>
              <a:buChar char="n"/>
            </a:pPr>
            <a:r>
              <a:rPr lang="en-US" altLang="zh-CN" sz="3300">
                <a:latin typeface="Times New Roman" panose="02020603050405020304" pitchFamily="18" charset="0"/>
              </a:rPr>
              <a:t>Unix</a:t>
            </a:r>
            <a:r>
              <a:rPr lang="zh-CN" altLang="en-US" sz="3300">
                <a:latin typeface="Times New Roman" panose="02020603050405020304" pitchFamily="18" charset="0"/>
              </a:rPr>
              <a:t>的内核</a:t>
            </a:r>
          </a:p>
        </p:txBody>
      </p:sp>
      <p:grpSp>
        <p:nvGrpSpPr>
          <p:cNvPr id="65543" name="Group 49">
            <a:extLst>
              <a:ext uri="{FF2B5EF4-FFF2-40B4-BE49-F238E27FC236}">
                <a16:creationId xmlns:a16="http://schemas.microsoft.com/office/drawing/2014/main" id="{A5CF14B0-949B-4134-A868-359F457FBDCF}"/>
              </a:ext>
            </a:extLst>
          </p:cNvPr>
          <p:cNvGrpSpPr>
            <a:grpSpLocks/>
          </p:cNvGrpSpPr>
          <p:nvPr/>
        </p:nvGrpSpPr>
        <p:grpSpPr bwMode="auto">
          <a:xfrm>
            <a:off x="4183063" y="404813"/>
            <a:ext cx="4905375" cy="6019800"/>
            <a:chOff x="2635" y="255"/>
            <a:chExt cx="3090" cy="3792"/>
          </a:xfrm>
        </p:grpSpPr>
        <p:sp>
          <p:nvSpPr>
            <p:cNvPr id="65544" name="Rectangle 11">
              <a:extLst>
                <a:ext uri="{FF2B5EF4-FFF2-40B4-BE49-F238E27FC236}">
                  <a16:creationId xmlns:a16="http://schemas.microsoft.com/office/drawing/2014/main" id="{95869BED-7EA4-43A1-BEF0-55ECFBE7BCAE}"/>
                </a:ext>
              </a:extLst>
            </p:cNvPr>
            <p:cNvSpPr>
              <a:spLocks noChangeArrowheads="1"/>
            </p:cNvSpPr>
            <p:nvPr/>
          </p:nvSpPr>
          <p:spPr bwMode="auto">
            <a:xfrm>
              <a:off x="2653" y="3838"/>
              <a:ext cx="3072" cy="2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硬件</a:t>
              </a:r>
            </a:p>
          </p:txBody>
        </p:sp>
        <p:sp>
          <p:nvSpPr>
            <p:cNvPr id="65545" name="Rectangle 12">
              <a:extLst>
                <a:ext uri="{FF2B5EF4-FFF2-40B4-BE49-F238E27FC236}">
                  <a16:creationId xmlns:a16="http://schemas.microsoft.com/office/drawing/2014/main" id="{2218E8CF-818B-4A4E-9E11-8C3AE887085D}"/>
                </a:ext>
              </a:extLst>
            </p:cNvPr>
            <p:cNvSpPr>
              <a:spLocks noChangeArrowheads="1"/>
            </p:cNvSpPr>
            <p:nvPr/>
          </p:nvSpPr>
          <p:spPr bwMode="auto">
            <a:xfrm>
              <a:off x="2653" y="3567"/>
              <a:ext cx="3072"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r>
                <a:rPr lang="zh-CN" altLang="en-US" sz="2000"/>
                <a:t>硬件级</a:t>
              </a:r>
            </a:p>
          </p:txBody>
        </p:sp>
        <p:sp>
          <p:nvSpPr>
            <p:cNvPr id="65546" name="Rectangle 13">
              <a:extLst>
                <a:ext uri="{FF2B5EF4-FFF2-40B4-BE49-F238E27FC236}">
                  <a16:creationId xmlns:a16="http://schemas.microsoft.com/office/drawing/2014/main" id="{8BB556F5-C73A-4A25-B46C-B161537E0C4A}"/>
                </a:ext>
              </a:extLst>
            </p:cNvPr>
            <p:cNvSpPr>
              <a:spLocks noChangeArrowheads="1"/>
            </p:cNvSpPr>
            <p:nvPr/>
          </p:nvSpPr>
          <p:spPr bwMode="auto">
            <a:xfrm>
              <a:off x="2635" y="1023"/>
              <a:ext cx="3072" cy="2592"/>
            </a:xfrm>
            <a:prstGeom prst="rect">
              <a:avLst/>
            </a:prstGeom>
            <a:solidFill>
              <a:srgbClr val="FF0000"/>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内核级</a:t>
              </a:r>
            </a:p>
          </p:txBody>
        </p:sp>
        <p:sp>
          <p:nvSpPr>
            <p:cNvPr id="65547" name="Rectangle 14">
              <a:extLst>
                <a:ext uri="{FF2B5EF4-FFF2-40B4-BE49-F238E27FC236}">
                  <a16:creationId xmlns:a16="http://schemas.microsoft.com/office/drawing/2014/main" id="{0CF32E89-47C1-45C5-8EB7-25DC2AF4B22B}"/>
                </a:ext>
              </a:extLst>
            </p:cNvPr>
            <p:cNvSpPr>
              <a:spLocks noChangeArrowheads="1"/>
            </p:cNvSpPr>
            <p:nvPr/>
          </p:nvSpPr>
          <p:spPr bwMode="auto">
            <a:xfrm>
              <a:off x="2699" y="3135"/>
              <a:ext cx="2948" cy="240"/>
            </a:xfrm>
            <a:prstGeom prst="rect">
              <a:avLst/>
            </a:prstGeom>
            <a:solidFill>
              <a:srgbClr val="666699"/>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硬件控制</a:t>
              </a:r>
            </a:p>
          </p:txBody>
        </p:sp>
        <p:sp>
          <p:nvSpPr>
            <p:cNvPr id="65548" name="Rectangle 16">
              <a:extLst>
                <a:ext uri="{FF2B5EF4-FFF2-40B4-BE49-F238E27FC236}">
                  <a16:creationId xmlns:a16="http://schemas.microsoft.com/office/drawing/2014/main" id="{D0BF5A48-0BFF-402B-B1DF-473248A44F4F}"/>
                </a:ext>
              </a:extLst>
            </p:cNvPr>
            <p:cNvSpPr>
              <a:spLocks noChangeArrowheads="1"/>
            </p:cNvSpPr>
            <p:nvPr/>
          </p:nvSpPr>
          <p:spPr bwMode="auto">
            <a:xfrm>
              <a:off x="2701" y="2703"/>
              <a:ext cx="1392" cy="192"/>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设备驱动程序</a:t>
              </a:r>
            </a:p>
          </p:txBody>
        </p:sp>
        <p:sp>
          <p:nvSpPr>
            <p:cNvPr id="65549" name="Rectangle 17">
              <a:extLst>
                <a:ext uri="{FF2B5EF4-FFF2-40B4-BE49-F238E27FC236}">
                  <a16:creationId xmlns:a16="http://schemas.microsoft.com/office/drawing/2014/main" id="{26F5340C-C97F-429B-8A13-6AE927034F1D}"/>
                </a:ext>
              </a:extLst>
            </p:cNvPr>
            <p:cNvSpPr>
              <a:spLocks noChangeArrowheads="1"/>
            </p:cNvSpPr>
            <p:nvPr/>
          </p:nvSpPr>
          <p:spPr bwMode="auto">
            <a:xfrm>
              <a:off x="2701" y="2511"/>
              <a:ext cx="672" cy="192"/>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字符</a:t>
              </a:r>
            </a:p>
          </p:txBody>
        </p:sp>
        <p:sp>
          <p:nvSpPr>
            <p:cNvPr id="65550" name="Rectangle 18">
              <a:extLst>
                <a:ext uri="{FF2B5EF4-FFF2-40B4-BE49-F238E27FC236}">
                  <a16:creationId xmlns:a16="http://schemas.microsoft.com/office/drawing/2014/main" id="{224AFFEE-F544-4723-BFC1-B9D6A94014E1}"/>
                </a:ext>
              </a:extLst>
            </p:cNvPr>
            <p:cNvSpPr>
              <a:spLocks noChangeArrowheads="1"/>
            </p:cNvSpPr>
            <p:nvPr/>
          </p:nvSpPr>
          <p:spPr bwMode="auto">
            <a:xfrm>
              <a:off x="3373" y="2511"/>
              <a:ext cx="720" cy="192"/>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块</a:t>
              </a:r>
            </a:p>
          </p:txBody>
        </p:sp>
        <p:sp>
          <p:nvSpPr>
            <p:cNvPr id="65551" name="Rectangle 19">
              <a:extLst>
                <a:ext uri="{FF2B5EF4-FFF2-40B4-BE49-F238E27FC236}">
                  <a16:creationId xmlns:a16="http://schemas.microsoft.com/office/drawing/2014/main" id="{A5C4A430-D195-40BB-9DB3-6AD9248588A8}"/>
                </a:ext>
              </a:extLst>
            </p:cNvPr>
            <p:cNvSpPr>
              <a:spLocks noChangeArrowheads="1"/>
            </p:cNvSpPr>
            <p:nvPr/>
          </p:nvSpPr>
          <p:spPr bwMode="auto">
            <a:xfrm>
              <a:off x="3434" y="2154"/>
              <a:ext cx="641" cy="192"/>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缓冲区</a:t>
              </a:r>
              <a:endParaRPr lang="en-US" altLang="zh-CN" sz="2000">
                <a:solidFill>
                  <a:srgbClr val="FFB800"/>
                </a:solidFill>
              </a:endParaRPr>
            </a:p>
          </p:txBody>
        </p:sp>
        <p:sp>
          <p:nvSpPr>
            <p:cNvPr id="65552" name="Line 20">
              <a:extLst>
                <a:ext uri="{FF2B5EF4-FFF2-40B4-BE49-F238E27FC236}">
                  <a16:creationId xmlns:a16="http://schemas.microsoft.com/office/drawing/2014/main" id="{E5FF21C1-F066-44E6-942B-5F6E151CA66A}"/>
                </a:ext>
              </a:extLst>
            </p:cNvPr>
            <p:cNvSpPr>
              <a:spLocks noChangeShapeType="1"/>
            </p:cNvSpPr>
            <p:nvPr/>
          </p:nvSpPr>
          <p:spPr bwMode="auto">
            <a:xfrm>
              <a:off x="2941" y="1983"/>
              <a:ext cx="0" cy="52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3" name="Rectangle 21">
              <a:extLst>
                <a:ext uri="{FF2B5EF4-FFF2-40B4-BE49-F238E27FC236}">
                  <a16:creationId xmlns:a16="http://schemas.microsoft.com/office/drawing/2014/main" id="{47D6DA40-6CE0-4A8E-BCAA-CE70F5D946A8}"/>
                </a:ext>
              </a:extLst>
            </p:cNvPr>
            <p:cNvSpPr>
              <a:spLocks noChangeArrowheads="1"/>
            </p:cNvSpPr>
            <p:nvPr/>
          </p:nvSpPr>
          <p:spPr bwMode="auto">
            <a:xfrm>
              <a:off x="2749" y="1599"/>
              <a:ext cx="1344" cy="384"/>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文件子系统</a:t>
              </a:r>
            </a:p>
          </p:txBody>
        </p:sp>
        <p:sp>
          <p:nvSpPr>
            <p:cNvPr id="65554" name="Rectangle 22">
              <a:extLst>
                <a:ext uri="{FF2B5EF4-FFF2-40B4-BE49-F238E27FC236}">
                  <a16:creationId xmlns:a16="http://schemas.microsoft.com/office/drawing/2014/main" id="{2588E01D-0E0F-4DA3-8410-58ECB6E9893B}"/>
                </a:ext>
              </a:extLst>
            </p:cNvPr>
            <p:cNvSpPr>
              <a:spLocks noChangeArrowheads="1"/>
            </p:cNvSpPr>
            <p:nvPr/>
          </p:nvSpPr>
          <p:spPr bwMode="auto">
            <a:xfrm>
              <a:off x="4241" y="1599"/>
              <a:ext cx="1388" cy="1296"/>
            </a:xfrm>
            <a:prstGeom prst="rect">
              <a:avLst/>
            </a:prstGeom>
            <a:solidFill>
              <a:schemeClr val="accent1"/>
            </a:solidFill>
            <a:ln w="9525">
              <a:solidFill>
                <a:schemeClr val="tx1"/>
              </a:solidFill>
              <a:miter lim="800000"/>
              <a:headEnd/>
              <a:tailEnd/>
            </a:ln>
          </p:spPr>
          <p:txBody>
            <a:bodyPr wrap="none" lIns="18000"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spcBef>
                  <a:spcPct val="0"/>
                </a:spcBef>
              </a:pPr>
              <a:r>
                <a:rPr lang="zh-CN" altLang="en-US" sz="2000">
                  <a:solidFill>
                    <a:srgbClr val="FFB800"/>
                  </a:solidFill>
                </a:rPr>
                <a:t> 进程</a:t>
              </a:r>
            </a:p>
            <a:p>
              <a:pPr eaLnBrk="1" hangingPunct="1">
                <a:spcBef>
                  <a:spcPct val="0"/>
                </a:spcBef>
              </a:pPr>
              <a:r>
                <a:rPr lang="zh-CN" altLang="en-US" sz="2000">
                  <a:solidFill>
                    <a:srgbClr val="FFB800"/>
                  </a:solidFill>
                </a:rPr>
                <a:t> 控制</a:t>
              </a:r>
            </a:p>
            <a:p>
              <a:pPr eaLnBrk="1" hangingPunct="1">
                <a:spcBef>
                  <a:spcPct val="0"/>
                </a:spcBef>
              </a:pPr>
              <a:r>
                <a:rPr lang="zh-CN" altLang="en-US" sz="2000">
                  <a:solidFill>
                    <a:srgbClr val="FFB800"/>
                  </a:solidFill>
                </a:rPr>
                <a:t>子系统</a:t>
              </a:r>
            </a:p>
          </p:txBody>
        </p:sp>
        <p:sp>
          <p:nvSpPr>
            <p:cNvPr id="65555" name="Rectangle 23">
              <a:extLst>
                <a:ext uri="{FF2B5EF4-FFF2-40B4-BE49-F238E27FC236}">
                  <a16:creationId xmlns:a16="http://schemas.microsoft.com/office/drawing/2014/main" id="{EB3A1933-BFFA-4522-8593-88FA721A6406}"/>
                </a:ext>
              </a:extLst>
            </p:cNvPr>
            <p:cNvSpPr>
              <a:spLocks noChangeArrowheads="1"/>
            </p:cNvSpPr>
            <p:nvPr/>
          </p:nvSpPr>
          <p:spPr bwMode="auto">
            <a:xfrm>
              <a:off x="4765" y="1695"/>
              <a:ext cx="768" cy="288"/>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进程通信</a:t>
              </a:r>
            </a:p>
          </p:txBody>
        </p:sp>
        <p:sp>
          <p:nvSpPr>
            <p:cNvPr id="65556" name="Rectangle 24">
              <a:extLst>
                <a:ext uri="{FF2B5EF4-FFF2-40B4-BE49-F238E27FC236}">
                  <a16:creationId xmlns:a16="http://schemas.microsoft.com/office/drawing/2014/main" id="{1419724B-FDE0-4EE8-90B7-F9C5EDE368C6}"/>
                </a:ext>
              </a:extLst>
            </p:cNvPr>
            <p:cNvSpPr>
              <a:spLocks noChangeArrowheads="1"/>
            </p:cNvSpPr>
            <p:nvPr/>
          </p:nvSpPr>
          <p:spPr bwMode="auto">
            <a:xfrm>
              <a:off x="4765" y="2079"/>
              <a:ext cx="768" cy="288"/>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调度程序</a:t>
              </a:r>
            </a:p>
          </p:txBody>
        </p:sp>
        <p:sp>
          <p:nvSpPr>
            <p:cNvPr id="65557" name="Rectangle 25">
              <a:extLst>
                <a:ext uri="{FF2B5EF4-FFF2-40B4-BE49-F238E27FC236}">
                  <a16:creationId xmlns:a16="http://schemas.microsoft.com/office/drawing/2014/main" id="{1D45066B-B7BA-4535-84D6-8271EB41C018}"/>
                </a:ext>
              </a:extLst>
            </p:cNvPr>
            <p:cNvSpPr>
              <a:spLocks noChangeArrowheads="1"/>
            </p:cNvSpPr>
            <p:nvPr/>
          </p:nvSpPr>
          <p:spPr bwMode="auto">
            <a:xfrm>
              <a:off x="4765" y="2463"/>
              <a:ext cx="768" cy="288"/>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内存管理</a:t>
              </a:r>
            </a:p>
          </p:txBody>
        </p:sp>
        <p:sp>
          <p:nvSpPr>
            <p:cNvPr id="65558" name="Rectangle 26">
              <a:extLst>
                <a:ext uri="{FF2B5EF4-FFF2-40B4-BE49-F238E27FC236}">
                  <a16:creationId xmlns:a16="http://schemas.microsoft.com/office/drawing/2014/main" id="{26396C1E-3546-40AA-AE8F-F6A027222580}"/>
                </a:ext>
              </a:extLst>
            </p:cNvPr>
            <p:cNvSpPr>
              <a:spLocks noChangeArrowheads="1"/>
            </p:cNvSpPr>
            <p:nvPr/>
          </p:nvSpPr>
          <p:spPr bwMode="auto">
            <a:xfrm>
              <a:off x="3061" y="1167"/>
              <a:ext cx="2132" cy="192"/>
            </a:xfrm>
            <a:prstGeom prst="rect">
              <a:avLst/>
            </a:prstGeom>
            <a:solidFill>
              <a:schemeClr val="accent1"/>
            </a:solidFill>
            <a:ln w="9525">
              <a:solidFill>
                <a:schemeClr val="tx1"/>
              </a:solidFill>
              <a:miter lim="800000"/>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系统调用接口</a:t>
              </a:r>
            </a:p>
          </p:txBody>
        </p:sp>
        <p:sp>
          <p:nvSpPr>
            <p:cNvPr id="65559" name="Line 27">
              <a:extLst>
                <a:ext uri="{FF2B5EF4-FFF2-40B4-BE49-F238E27FC236}">
                  <a16:creationId xmlns:a16="http://schemas.microsoft.com/office/drawing/2014/main" id="{A7E74809-E50D-473A-B343-066CBC06C41F}"/>
                </a:ext>
              </a:extLst>
            </p:cNvPr>
            <p:cNvSpPr>
              <a:spLocks noChangeShapeType="1"/>
            </p:cNvSpPr>
            <p:nvPr/>
          </p:nvSpPr>
          <p:spPr bwMode="auto">
            <a:xfrm>
              <a:off x="3421" y="1359"/>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0" name="Line 28">
              <a:extLst>
                <a:ext uri="{FF2B5EF4-FFF2-40B4-BE49-F238E27FC236}">
                  <a16:creationId xmlns:a16="http://schemas.microsoft.com/office/drawing/2014/main" id="{03F8EF02-63BB-4330-8046-A6DA28120829}"/>
                </a:ext>
              </a:extLst>
            </p:cNvPr>
            <p:cNvSpPr>
              <a:spLocks noChangeShapeType="1"/>
            </p:cNvSpPr>
            <p:nvPr/>
          </p:nvSpPr>
          <p:spPr bwMode="auto">
            <a:xfrm>
              <a:off x="4861" y="1359"/>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1" name="Line 29">
              <a:extLst>
                <a:ext uri="{FF2B5EF4-FFF2-40B4-BE49-F238E27FC236}">
                  <a16:creationId xmlns:a16="http://schemas.microsoft.com/office/drawing/2014/main" id="{86CD223C-25DD-426E-960E-FA7C3A3E1649}"/>
                </a:ext>
              </a:extLst>
            </p:cNvPr>
            <p:cNvSpPr>
              <a:spLocks noChangeShapeType="1"/>
            </p:cNvSpPr>
            <p:nvPr/>
          </p:nvSpPr>
          <p:spPr bwMode="auto">
            <a:xfrm>
              <a:off x="3325" y="2895"/>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2" name="Line 30">
              <a:extLst>
                <a:ext uri="{FF2B5EF4-FFF2-40B4-BE49-F238E27FC236}">
                  <a16:creationId xmlns:a16="http://schemas.microsoft.com/office/drawing/2014/main" id="{C3AB33B7-7969-4421-8DCB-B5764AC41197}"/>
                </a:ext>
              </a:extLst>
            </p:cNvPr>
            <p:cNvSpPr>
              <a:spLocks noChangeShapeType="1"/>
            </p:cNvSpPr>
            <p:nvPr/>
          </p:nvSpPr>
          <p:spPr bwMode="auto">
            <a:xfrm>
              <a:off x="3757" y="1981"/>
              <a:ext cx="0" cy="1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3" name="Line 31">
              <a:extLst>
                <a:ext uri="{FF2B5EF4-FFF2-40B4-BE49-F238E27FC236}">
                  <a16:creationId xmlns:a16="http://schemas.microsoft.com/office/drawing/2014/main" id="{7E48ACFD-D882-441D-B7BF-425C18B95549}"/>
                </a:ext>
              </a:extLst>
            </p:cNvPr>
            <p:cNvSpPr>
              <a:spLocks noChangeShapeType="1"/>
            </p:cNvSpPr>
            <p:nvPr/>
          </p:nvSpPr>
          <p:spPr bwMode="auto">
            <a:xfrm>
              <a:off x="3757" y="2346"/>
              <a:ext cx="0" cy="15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4" name="Line 32">
              <a:extLst>
                <a:ext uri="{FF2B5EF4-FFF2-40B4-BE49-F238E27FC236}">
                  <a16:creationId xmlns:a16="http://schemas.microsoft.com/office/drawing/2014/main" id="{9B4B523A-B7A0-4285-813B-4089CDF9D088}"/>
                </a:ext>
              </a:extLst>
            </p:cNvPr>
            <p:cNvSpPr>
              <a:spLocks noChangeShapeType="1"/>
            </p:cNvSpPr>
            <p:nvPr/>
          </p:nvSpPr>
          <p:spPr bwMode="auto">
            <a:xfrm>
              <a:off x="3517" y="543"/>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5" name="Line 33">
              <a:extLst>
                <a:ext uri="{FF2B5EF4-FFF2-40B4-BE49-F238E27FC236}">
                  <a16:creationId xmlns:a16="http://schemas.microsoft.com/office/drawing/2014/main" id="{D5A5A24C-A042-4A5D-BA01-2F7B7543D951}"/>
                </a:ext>
              </a:extLst>
            </p:cNvPr>
            <p:cNvSpPr>
              <a:spLocks noChangeShapeType="1"/>
            </p:cNvSpPr>
            <p:nvPr/>
          </p:nvSpPr>
          <p:spPr bwMode="auto">
            <a:xfrm>
              <a:off x="4669" y="879"/>
              <a:ext cx="0" cy="3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66" name="Rectangle 34">
              <a:extLst>
                <a:ext uri="{FF2B5EF4-FFF2-40B4-BE49-F238E27FC236}">
                  <a16:creationId xmlns:a16="http://schemas.microsoft.com/office/drawing/2014/main" id="{B74A7DD1-292D-4221-873D-CB8E18348F9C}"/>
                </a:ext>
              </a:extLst>
            </p:cNvPr>
            <p:cNvSpPr>
              <a:spLocks noChangeArrowheads="1"/>
            </p:cNvSpPr>
            <p:nvPr/>
          </p:nvSpPr>
          <p:spPr bwMode="auto">
            <a:xfrm>
              <a:off x="4285" y="591"/>
              <a:ext cx="720" cy="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库</a:t>
              </a:r>
            </a:p>
          </p:txBody>
        </p:sp>
        <p:sp>
          <p:nvSpPr>
            <p:cNvPr id="65567" name="Rectangle 35">
              <a:extLst>
                <a:ext uri="{FF2B5EF4-FFF2-40B4-BE49-F238E27FC236}">
                  <a16:creationId xmlns:a16="http://schemas.microsoft.com/office/drawing/2014/main" id="{8601542A-E990-4F15-9274-CDFAB638D987}"/>
                </a:ext>
              </a:extLst>
            </p:cNvPr>
            <p:cNvSpPr>
              <a:spLocks noChangeArrowheads="1"/>
            </p:cNvSpPr>
            <p:nvPr/>
          </p:nvSpPr>
          <p:spPr bwMode="auto">
            <a:xfrm>
              <a:off x="3181" y="255"/>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用户程序</a:t>
              </a:r>
            </a:p>
          </p:txBody>
        </p:sp>
        <p:sp>
          <p:nvSpPr>
            <p:cNvPr id="65568" name="Rectangle 36">
              <a:extLst>
                <a:ext uri="{FF2B5EF4-FFF2-40B4-BE49-F238E27FC236}">
                  <a16:creationId xmlns:a16="http://schemas.microsoft.com/office/drawing/2014/main" id="{F8103534-DB99-4A99-8878-FE903E46F795}"/>
                </a:ext>
              </a:extLst>
            </p:cNvPr>
            <p:cNvSpPr>
              <a:spLocks noChangeArrowheads="1"/>
            </p:cNvSpPr>
            <p:nvPr/>
          </p:nvSpPr>
          <p:spPr bwMode="auto">
            <a:xfrm>
              <a:off x="2653" y="783"/>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用户级</a:t>
              </a:r>
            </a:p>
          </p:txBody>
        </p:sp>
        <p:sp>
          <p:nvSpPr>
            <p:cNvPr id="65569" name="Line 37">
              <a:extLst>
                <a:ext uri="{FF2B5EF4-FFF2-40B4-BE49-F238E27FC236}">
                  <a16:creationId xmlns:a16="http://schemas.microsoft.com/office/drawing/2014/main" id="{4652CFEE-493D-4AFD-B27F-F8AE073DC328}"/>
                </a:ext>
              </a:extLst>
            </p:cNvPr>
            <p:cNvSpPr>
              <a:spLocks noChangeShapeType="1"/>
            </p:cNvSpPr>
            <p:nvPr/>
          </p:nvSpPr>
          <p:spPr bwMode="auto">
            <a:xfrm>
              <a:off x="3949" y="543"/>
              <a:ext cx="336" cy="19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70" name="Line 38">
              <a:extLst>
                <a:ext uri="{FF2B5EF4-FFF2-40B4-BE49-F238E27FC236}">
                  <a16:creationId xmlns:a16="http://schemas.microsoft.com/office/drawing/2014/main" id="{73C4D9B5-E0D7-4F42-8551-8D7C207276BA}"/>
                </a:ext>
              </a:extLst>
            </p:cNvPr>
            <p:cNvSpPr>
              <a:spLocks noChangeShapeType="1"/>
            </p:cNvSpPr>
            <p:nvPr/>
          </p:nvSpPr>
          <p:spPr bwMode="auto">
            <a:xfrm flipH="1" flipV="1">
              <a:off x="3133" y="543"/>
              <a:ext cx="1536" cy="4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5571" name="Line 39">
              <a:extLst>
                <a:ext uri="{FF2B5EF4-FFF2-40B4-BE49-F238E27FC236}">
                  <a16:creationId xmlns:a16="http://schemas.microsoft.com/office/drawing/2014/main" id="{BBCE5D90-A618-4B57-A852-0246BFF4BB0D}"/>
                </a:ext>
              </a:extLst>
            </p:cNvPr>
            <p:cNvSpPr>
              <a:spLocks noChangeShapeType="1"/>
            </p:cNvSpPr>
            <p:nvPr/>
          </p:nvSpPr>
          <p:spPr bwMode="auto">
            <a:xfrm flipH="1" flipV="1">
              <a:off x="3133" y="591"/>
              <a:ext cx="384" cy="43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5572" name="Rectangle 40">
              <a:extLst>
                <a:ext uri="{FF2B5EF4-FFF2-40B4-BE49-F238E27FC236}">
                  <a16:creationId xmlns:a16="http://schemas.microsoft.com/office/drawing/2014/main" id="{5E5EE4F6-B29D-4649-9977-9A42B364B0CF}"/>
                </a:ext>
              </a:extLst>
            </p:cNvPr>
            <p:cNvSpPr>
              <a:spLocks noChangeArrowheads="1"/>
            </p:cNvSpPr>
            <p:nvPr/>
          </p:nvSpPr>
          <p:spPr bwMode="auto">
            <a:xfrm>
              <a:off x="2701" y="447"/>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陷阱</a:t>
              </a:r>
            </a:p>
          </p:txBody>
        </p:sp>
        <p:sp>
          <p:nvSpPr>
            <p:cNvPr id="65573" name="Line 48">
              <a:extLst>
                <a:ext uri="{FF2B5EF4-FFF2-40B4-BE49-F238E27FC236}">
                  <a16:creationId xmlns:a16="http://schemas.microsoft.com/office/drawing/2014/main" id="{B22DCF0B-251E-4D53-9144-7D4973E8CBA7}"/>
                </a:ext>
              </a:extLst>
            </p:cNvPr>
            <p:cNvSpPr>
              <a:spLocks noChangeShapeType="1"/>
            </p:cNvSpPr>
            <p:nvPr/>
          </p:nvSpPr>
          <p:spPr bwMode="auto">
            <a:xfrm>
              <a:off x="4093" y="1797"/>
              <a:ext cx="14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P spid="51216"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344E1D15-BF03-4AD4-965B-8BCE8CDDAF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94C9696-7E5D-4AB2-9C47-1C1AF8ABD139}" type="slidenum">
              <a:rPr lang="zh-CN" altLang="en-US" sz="1600"/>
              <a:pPr eaLnBrk="1" hangingPunct="1"/>
              <a:t>65</a:t>
            </a:fld>
            <a:endParaRPr lang="en-US" altLang="zh-CN" sz="1600"/>
          </a:p>
        </p:txBody>
      </p:sp>
      <p:sp>
        <p:nvSpPr>
          <p:cNvPr id="66563" name="Rectangle 2">
            <a:extLst>
              <a:ext uri="{FF2B5EF4-FFF2-40B4-BE49-F238E27FC236}">
                <a16:creationId xmlns:a16="http://schemas.microsoft.com/office/drawing/2014/main" id="{9BC3C59C-A639-4752-AF18-70BAEC778F99}"/>
              </a:ext>
            </a:extLst>
          </p:cNvPr>
          <p:cNvSpPr>
            <a:spLocks noGrp="1" noChangeArrowheads="1"/>
          </p:cNvSpPr>
          <p:nvPr>
            <p:ph type="title"/>
          </p:nvPr>
        </p:nvSpPr>
        <p:spPr>
          <a:xfrm>
            <a:off x="0" y="0"/>
            <a:ext cx="6870700" cy="609600"/>
          </a:xfrm>
        </p:spPr>
        <p:txBody>
          <a:bodyPr/>
          <a:lstStyle/>
          <a:p>
            <a:pPr eaLnBrk="1" hangingPunct="1"/>
            <a:r>
              <a:rPr lang="en-US" altLang="zh-CN" sz="4000"/>
              <a:t>2.9 </a:t>
            </a:r>
            <a:r>
              <a:rPr lang="zh-CN" altLang="en-US"/>
              <a:t>现代</a:t>
            </a:r>
            <a:r>
              <a:rPr lang="en-US" altLang="zh-CN"/>
              <a:t>UNIX</a:t>
            </a:r>
            <a:r>
              <a:rPr lang="zh-CN" altLang="en-US"/>
              <a:t>系统</a:t>
            </a:r>
            <a:endParaRPr lang="en-US" altLang="zh-CN"/>
          </a:p>
        </p:txBody>
      </p:sp>
      <p:sp>
        <p:nvSpPr>
          <p:cNvPr id="66564" name="Rectangle 3">
            <a:extLst>
              <a:ext uri="{FF2B5EF4-FFF2-40B4-BE49-F238E27FC236}">
                <a16:creationId xmlns:a16="http://schemas.microsoft.com/office/drawing/2014/main" id="{DFF8F7D6-7809-4F98-93F2-1CCABAA7338F}"/>
              </a:ext>
            </a:extLst>
          </p:cNvPr>
          <p:cNvSpPr>
            <a:spLocks noGrp="1" noChangeArrowheads="1"/>
          </p:cNvSpPr>
          <p:nvPr>
            <p:ph type="body" idx="1"/>
          </p:nvPr>
        </p:nvSpPr>
        <p:spPr>
          <a:xfrm>
            <a:off x="0" y="685800"/>
            <a:ext cx="4191000" cy="685800"/>
          </a:xfrm>
        </p:spPr>
        <p:txBody>
          <a:bodyPr/>
          <a:lstStyle/>
          <a:p>
            <a:pPr eaLnBrk="1" hangingPunct="1">
              <a:lnSpc>
                <a:spcPct val="110000"/>
              </a:lnSpc>
            </a:pPr>
            <a:r>
              <a:rPr lang="zh-CN" altLang="en-US" sz="3300">
                <a:latin typeface="Times New Roman" panose="02020603050405020304" pitchFamily="18" charset="0"/>
              </a:rPr>
              <a:t>现代</a:t>
            </a:r>
            <a:r>
              <a:rPr lang="en-US" altLang="zh-CN" sz="3300">
                <a:latin typeface="Times New Roman" panose="02020603050405020304" pitchFamily="18" charset="0"/>
              </a:rPr>
              <a:t>Unix</a:t>
            </a:r>
            <a:r>
              <a:rPr lang="zh-CN" altLang="en-US" sz="3300">
                <a:latin typeface="Times New Roman" panose="02020603050405020304" pitchFamily="18" charset="0"/>
              </a:rPr>
              <a:t>的内核</a:t>
            </a:r>
            <a:endParaRPr lang="zh-CN" altLang="en-US" sz="2800" b="1">
              <a:latin typeface="Times New Roman" panose="02020603050405020304" pitchFamily="18" charset="0"/>
            </a:endParaRPr>
          </a:p>
        </p:txBody>
      </p:sp>
      <p:grpSp>
        <p:nvGrpSpPr>
          <p:cNvPr id="66565" name="Group 76">
            <a:extLst>
              <a:ext uri="{FF2B5EF4-FFF2-40B4-BE49-F238E27FC236}">
                <a16:creationId xmlns:a16="http://schemas.microsoft.com/office/drawing/2014/main" id="{883060A8-3248-48EF-8632-AB582E1E9234}"/>
              </a:ext>
            </a:extLst>
          </p:cNvPr>
          <p:cNvGrpSpPr>
            <a:grpSpLocks/>
          </p:cNvGrpSpPr>
          <p:nvPr/>
        </p:nvGrpSpPr>
        <p:grpSpPr bwMode="auto">
          <a:xfrm>
            <a:off x="533400" y="838200"/>
            <a:ext cx="8153400" cy="5562600"/>
            <a:chOff x="336" y="528"/>
            <a:chExt cx="5136" cy="3504"/>
          </a:xfrm>
        </p:grpSpPr>
        <p:sp>
          <p:nvSpPr>
            <p:cNvPr id="66566" name="Oval 41">
              <a:extLst>
                <a:ext uri="{FF2B5EF4-FFF2-40B4-BE49-F238E27FC236}">
                  <a16:creationId xmlns:a16="http://schemas.microsoft.com/office/drawing/2014/main" id="{51F2C8A5-6FE9-459E-AFD3-A5DB6063B398}"/>
                </a:ext>
              </a:extLst>
            </p:cNvPr>
            <p:cNvSpPr>
              <a:spLocks noChangeArrowheads="1"/>
            </p:cNvSpPr>
            <p:nvPr/>
          </p:nvSpPr>
          <p:spPr bwMode="auto">
            <a:xfrm>
              <a:off x="1632" y="1056"/>
              <a:ext cx="2832" cy="26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67" name="Oval 34">
              <a:extLst>
                <a:ext uri="{FF2B5EF4-FFF2-40B4-BE49-F238E27FC236}">
                  <a16:creationId xmlns:a16="http://schemas.microsoft.com/office/drawing/2014/main" id="{78D39DC1-A2A3-4796-858E-C0C29CE63A21}"/>
                </a:ext>
              </a:extLst>
            </p:cNvPr>
            <p:cNvSpPr>
              <a:spLocks noChangeArrowheads="1"/>
            </p:cNvSpPr>
            <p:nvPr/>
          </p:nvSpPr>
          <p:spPr bwMode="auto">
            <a:xfrm>
              <a:off x="2496" y="1920"/>
              <a:ext cx="912" cy="86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solidFill>
                    <a:srgbClr val="FFB800"/>
                  </a:solidFill>
                </a:rPr>
                <a:t>公共设施</a:t>
              </a:r>
            </a:p>
          </p:txBody>
        </p:sp>
        <p:sp>
          <p:nvSpPr>
            <p:cNvPr id="66568" name="Oval 35">
              <a:extLst>
                <a:ext uri="{FF2B5EF4-FFF2-40B4-BE49-F238E27FC236}">
                  <a16:creationId xmlns:a16="http://schemas.microsoft.com/office/drawing/2014/main" id="{A9887F01-F9C0-4D48-A917-DC39DEFC37D8}"/>
                </a:ext>
              </a:extLst>
            </p:cNvPr>
            <p:cNvSpPr>
              <a:spLocks noChangeArrowheads="1"/>
            </p:cNvSpPr>
            <p:nvPr/>
          </p:nvSpPr>
          <p:spPr bwMode="auto">
            <a:xfrm>
              <a:off x="3888" y="1440"/>
              <a:ext cx="624" cy="62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000">
                  <a:solidFill>
                    <a:srgbClr val="FFB800"/>
                  </a:solidFill>
                </a:rPr>
                <a:t>Vnode</a:t>
              </a:r>
            </a:p>
            <a:p>
              <a:pPr algn="ctr" eaLnBrk="1" hangingPunct="1"/>
              <a:r>
                <a:rPr lang="zh-CN" altLang="en-US" sz="2000">
                  <a:solidFill>
                    <a:srgbClr val="FFB800"/>
                  </a:solidFill>
                </a:rPr>
                <a:t>接口</a:t>
              </a:r>
            </a:p>
          </p:txBody>
        </p:sp>
        <p:sp>
          <p:nvSpPr>
            <p:cNvPr id="66569" name="Oval 36">
              <a:extLst>
                <a:ext uri="{FF2B5EF4-FFF2-40B4-BE49-F238E27FC236}">
                  <a16:creationId xmlns:a16="http://schemas.microsoft.com/office/drawing/2014/main" id="{01E64E43-396A-415B-BC28-E18F80ED1DD3}"/>
                </a:ext>
              </a:extLst>
            </p:cNvPr>
            <p:cNvSpPr>
              <a:spLocks noChangeArrowheads="1"/>
            </p:cNvSpPr>
            <p:nvPr/>
          </p:nvSpPr>
          <p:spPr bwMode="auto">
            <a:xfrm>
              <a:off x="3984" y="2640"/>
              <a:ext cx="672" cy="62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调度</a:t>
              </a:r>
            </a:p>
            <a:p>
              <a:pPr algn="ctr" eaLnBrk="1" hangingPunct="1"/>
              <a:r>
                <a:rPr lang="zh-CN" altLang="en-US" sz="2000">
                  <a:solidFill>
                    <a:srgbClr val="FFB800"/>
                  </a:solidFill>
                </a:rPr>
                <a:t>框架</a:t>
              </a:r>
            </a:p>
          </p:txBody>
        </p:sp>
        <p:sp>
          <p:nvSpPr>
            <p:cNvPr id="66570" name="Oval 37">
              <a:extLst>
                <a:ext uri="{FF2B5EF4-FFF2-40B4-BE49-F238E27FC236}">
                  <a16:creationId xmlns:a16="http://schemas.microsoft.com/office/drawing/2014/main" id="{4A4DD552-E8C1-41A8-B0F8-F5C40E98F2D9}"/>
                </a:ext>
              </a:extLst>
            </p:cNvPr>
            <p:cNvSpPr>
              <a:spLocks noChangeArrowheads="1"/>
            </p:cNvSpPr>
            <p:nvPr/>
          </p:nvSpPr>
          <p:spPr bwMode="auto">
            <a:xfrm>
              <a:off x="2544" y="720"/>
              <a:ext cx="672" cy="62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000">
                  <a:solidFill>
                    <a:srgbClr val="FFB800"/>
                  </a:solidFill>
                </a:rPr>
                <a:t>exec</a:t>
              </a:r>
            </a:p>
            <a:p>
              <a:pPr algn="ctr" eaLnBrk="1" hangingPunct="1"/>
              <a:r>
                <a:rPr lang="zh-CN" altLang="en-US" sz="2000">
                  <a:solidFill>
                    <a:srgbClr val="FFB800"/>
                  </a:solidFill>
                </a:rPr>
                <a:t>切换</a:t>
              </a:r>
            </a:p>
          </p:txBody>
        </p:sp>
        <p:sp>
          <p:nvSpPr>
            <p:cNvPr id="66571" name="Oval 38">
              <a:extLst>
                <a:ext uri="{FF2B5EF4-FFF2-40B4-BE49-F238E27FC236}">
                  <a16:creationId xmlns:a16="http://schemas.microsoft.com/office/drawing/2014/main" id="{FDA58BF4-620D-4E94-A293-85C42ECDDE6F}"/>
                </a:ext>
              </a:extLst>
            </p:cNvPr>
            <p:cNvSpPr>
              <a:spLocks noChangeArrowheads="1"/>
            </p:cNvSpPr>
            <p:nvPr/>
          </p:nvSpPr>
          <p:spPr bwMode="auto">
            <a:xfrm>
              <a:off x="1344" y="1584"/>
              <a:ext cx="672" cy="62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虚存</a:t>
              </a:r>
            </a:p>
            <a:p>
              <a:pPr algn="ctr" eaLnBrk="1" hangingPunct="1"/>
              <a:r>
                <a:rPr lang="zh-CN" altLang="en-US" sz="2000">
                  <a:solidFill>
                    <a:srgbClr val="FFB800"/>
                  </a:solidFill>
                </a:rPr>
                <a:t>框架</a:t>
              </a:r>
            </a:p>
          </p:txBody>
        </p:sp>
        <p:sp>
          <p:nvSpPr>
            <p:cNvPr id="66572" name="Oval 39">
              <a:extLst>
                <a:ext uri="{FF2B5EF4-FFF2-40B4-BE49-F238E27FC236}">
                  <a16:creationId xmlns:a16="http://schemas.microsoft.com/office/drawing/2014/main" id="{C39A7A49-8777-4A9A-A658-1DE9E286FA1A}"/>
                </a:ext>
              </a:extLst>
            </p:cNvPr>
            <p:cNvSpPr>
              <a:spLocks noChangeArrowheads="1"/>
            </p:cNvSpPr>
            <p:nvPr/>
          </p:nvSpPr>
          <p:spPr bwMode="auto">
            <a:xfrm>
              <a:off x="1440" y="2688"/>
              <a:ext cx="672" cy="62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块设备</a:t>
              </a:r>
            </a:p>
            <a:p>
              <a:pPr algn="ctr" eaLnBrk="1" hangingPunct="1"/>
              <a:r>
                <a:rPr lang="zh-CN" altLang="en-US" sz="2000">
                  <a:solidFill>
                    <a:srgbClr val="FFB800"/>
                  </a:solidFill>
                </a:rPr>
                <a:t>切换</a:t>
              </a:r>
            </a:p>
          </p:txBody>
        </p:sp>
        <p:sp>
          <p:nvSpPr>
            <p:cNvPr id="66573" name="Oval 40">
              <a:extLst>
                <a:ext uri="{FF2B5EF4-FFF2-40B4-BE49-F238E27FC236}">
                  <a16:creationId xmlns:a16="http://schemas.microsoft.com/office/drawing/2014/main" id="{20024192-E040-4241-8228-9BF6995BE982}"/>
                </a:ext>
              </a:extLst>
            </p:cNvPr>
            <p:cNvSpPr>
              <a:spLocks noChangeArrowheads="1"/>
            </p:cNvSpPr>
            <p:nvPr/>
          </p:nvSpPr>
          <p:spPr bwMode="auto">
            <a:xfrm>
              <a:off x="2784" y="3312"/>
              <a:ext cx="720" cy="624"/>
            </a:xfrm>
            <a:prstGeom prst="ellipse">
              <a:avLst/>
            </a:prstGeom>
            <a:solidFill>
              <a:schemeClr val="accent1"/>
            </a:solidFill>
            <a:ln w="9525">
              <a:solidFill>
                <a:schemeClr val="tx1"/>
              </a:solidFill>
              <a:round/>
              <a:headEnd/>
              <a:tailEnd/>
            </a:ln>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B800"/>
                  </a:solidFill>
                </a:rPr>
                <a:t>流</a:t>
              </a:r>
            </a:p>
          </p:txBody>
        </p:sp>
        <p:sp>
          <p:nvSpPr>
            <p:cNvPr id="66574" name="Line 42">
              <a:extLst>
                <a:ext uri="{FF2B5EF4-FFF2-40B4-BE49-F238E27FC236}">
                  <a16:creationId xmlns:a16="http://schemas.microsoft.com/office/drawing/2014/main" id="{86DA44C9-9928-4688-BEA6-5B1CE4EAB599}"/>
                </a:ext>
              </a:extLst>
            </p:cNvPr>
            <p:cNvSpPr>
              <a:spLocks noChangeShapeType="1"/>
            </p:cNvSpPr>
            <p:nvPr/>
          </p:nvSpPr>
          <p:spPr bwMode="auto">
            <a:xfrm flipV="1">
              <a:off x="4368" y="1248"/>
              <a:ext cx="96"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5" name="Line 43">
              <a:extLst>
                <a:ext uri="{FF2B5EF4-FFF2-40B4-BE49-F238E27FC236}">
                  <a16:creationId xmlns:a16="http://schemas.microsoft.com/office/drawing/2014/main" id="{CEEACFF3-813B-42C2-82FE-515EE9875DE3}"/>
                </a:ext>
              </a:extLst>
            </p:cNvPr>
            <p:cNvSpPr>
              <a:spLocks noChangeShapeType="1"/>
            </p:cNvSpPr>
            <p:nvPr/>
          </p:nvSpPr>
          <p:spPr bwMode="auto">
            <a:xfrm flipV="1">
              <a:off x="4464" y="1488"/>
              <a:ext cx="240"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6" name="Line 44">
              <a:extLst>
                <a:ext uri="{FF2B5EF4-FFF2-40B4-BE49-F238E27FC236}">
                  <a16:creationId xmlns:a16="http://schemas.microsoft.com/office/drawing/2014/main" id="{9E35E1A1-36F1-4C2C-BDC1-D38F716E7435}"/>
                </a:ext>
              </a:extLst>
            </p:cNvPr>
            <p:cNvSpPr>
              <a:spLocks noChangeShapeType="1"/>
            </p:cNvSpPr>
            <p:nvPr/>
          </p:nvSpPr>
          <p:spPr bwMode="auto">
            <a:xfrm>
              <a:off x="4512" y="1776"/>
              <a:ext cx="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7" name="Line 45">
              <a:extLst>
                <a:ext uri="{FF2B5EF4-FFF2-40B4-BE49-F238E27FC236}">
                  <a16:creationId xmlns:a16="http://schemas.microsoft.com/office/drawing/2014/main" id="{A3459CDD-00BF-40B3-B5F0-FCC3C77544F5}"/>
                </a:ext>
              </a:extLst>
            </p:cNvPr>
            <p:cNvSpPr>
              <a:spLocks noChangeShapeType="1"/>
            </p:cNvSpPr>
            <p:nvPr/>
          </p:nvSpPr>
          <p:spPr bwMode="auto">
            <a:xfrm>
              <a:off x="4464" y="1920"/>
              <a:ext cx="240"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8" name="Line 46">
              <a:extLst>
                <a:ext uri="{FF2B5EF4-FFF2-40B4-BE49-F238E27FC236}">
                  <a16:creationId xmlns:a16="http://schemas.microsoft.com/office/drawing/2014/main" id="{3F58F62A-D4C8-4833-80C8-40A300914913}"/>
                </a:ext>
              </a:extLst>
            </p:cNvPr>
            <p:cNvSpPr>
              <a:spLocks noChangeShapeType="1"/>
            </p:cNvSpPr>
            <p:nvPr/>
          </p:nvSpPr>
          <p:spPr bwMode="auto">
            <a:xfrm flipV="1">
              <a:off x="3072" y="672"/>
              <a:ext cx="144"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9" name="Line 47">
              <a:extLst>
                <a:ext uri="{FF2B5EF4-FFF2-40B4-BE49-F238E27FC236}">
                  <a16:creationId xmlns:a16="http://schemas.microsoft.com/office/drawing/2014/main" id="{27C8689D-F3A0-4094-B9E1-979ABCD5D4BC}"/>
                </a:ext>
              </a:extLst>
            </p:cNvPr>
            <p:cNvSpPr>
              <a:spLocks noChangeShapeType="1"/>
            </p:cNvSpPr>
            <p:nvPr/>
          </p:nvSpPr>
          <p:spPr bwMode="auto">
            <a:xfrm flipV="1">
              <a:off x="2880" y="528"/>
              <a:ext cx="0"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0" name="Line 48">
              <a:extLst>
                <a:ext uri="{FF2B5EF4-FFF2-40B4-BE49-F238E27FC236}">
                  <a16:creationId xmlns:a16="http://schemas.microsoft.com/office/drawing/2014/main" id="{051AFA60-01F6-4766-A3F6-339A97EB76FD}"/>
                </a:ext>
              </a:extLst>
            </p:cNvPr>
            <p:cNvSpPr>
              <a:spLocks noChangeShapeType="1"/>
            </p:cNvSpPr>
            <p:nvPr/>
          </p:nvSpPr>
          <p:spPr bwMode="auto">
            <a:xfrm flipH="1" flipV="1">
              <a:off x="2544" y="624"/>
              <a:ext cx="144"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1" name="Line 49">
              <a:extLst>
                <a:ext uri="{FF2B5EF4-FFF2-40B4-BE49-F238E27FC236}">
                  <a16:creationId xmlns:a16="http://schemas.microsoft.com/office/drawing/2014/main" id="{553A829F-980A-4B79-9BFC-82715969F81B}"/>
                </a:ext>
              </a:extLst>
            </p:cNvPr>
            <p:cNvSpPr>
              <a:spLocks noChangeShapeType="1"/>
            </p:cNvSpPr>
            <p:nvPr/>
          </p:nvSpPr>
          <p:spPr bwMode="auto">
            <a:xfrm flipH="1" flipV="1">
              <a:off x="1248" y="1584"/>
              <a:ext cx="144"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2" name="Line 50">
              <a:extLst>
                <a:ext uri="{FF2B5EF4-FFF2-40B4-BE49-F238E27FC236}">
                  <a16:creationId xmlns:a16="http://schemas.microsoft.com/office/drawing/2014/main" id="{42FD6A05-0E17-4DC5-AA9A-3CBBB1F41F62}"/>
                </a:ext>
              </a:extLst>
            </p:cNvPr>
            <p:cNvSpPr>
              <a:spLocks noChangeShapeType="1"/>
            </p:cNvSpPr>
            <p:nvPr/>
          </p:nvSpPr>
          <p:spPr bwMode="auto">
            <a:xfrm flipH="1" flipV="1">
              <a:off x="1152" y="1920"/>
              <a:ext cx="1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3" name="Line 51">
              <a:extLst>
                <a:ext uri="{FF2B5EF4-FFF2-40B4-BE49-F238E27FC236}">
                  <a16:creationId xmlns:a16="http://schemas.microsoft.com/office/drawing/2014/main" id="{49BD20A5-1A65-418E-98CF-7A4756E4F0B6}"/>
                </a:ext>
              </a:extLst>
            </p:cNvPr>
            <p:cNvSpPr>
              <a:spLocks noChangeShapeType="1"/>
            </p:cNvSpPr>
            <p:nvPr/>
          </p:nvSpPr>
          <p:spPr bwMode="auto">
            <a:xfrm flipH="1">
              <a:off x="1200" y="2112"/>
              <a:ext cx="192"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4" name="Line 52">
              <a:extLst>
                <a:ext uri="{FF2B5EF4-FFF2-40B4-BE49-F238E27FC236}">
                  <a16:creationId xmlns:a16="http://schemas.microsoft.com/office/drawing/2014/main" id="{40D8ED49-B8DC-43D7-B21F-3C64D5A9E97B}"/>
                </a:ext>
              </a:extLst>
            </p:cNvPr>
            <p:cNvSpPr>
              <a:spLocks noChangeShapeType="1"/>
            </p:cNvSpPr>
            <p:nvPr/>
          </p:nvSpPr>
          <p:spPr bwMode="auto">
            <a:xfrm flipH="1">
              <a:off x="1248" y="3120"/>
              <a:ext cx="24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5" name="Line 53">
              <a:extLst>
                <a:ext uri="{FF2B5EF4-FFF2-40B4-BE49-F238E27FC236}">
                  <a16:creationId xmlns:a16="http://schemas.microsoft.com/office/drawing/2014/main" id="{2F18D865-411B-49C3-B403-D2FC1E90FE59}"/>
                </a:ext>
              </a:extLst>
            </p:cNvPr>
            <p:cNvSpPr>
              <a:spLocks noChangeShapeType="1"/>
            </p:cNvSpPr>
            <p:nvPr/>
          </p:nvSpPr>
          <p:spPr bwMode="auto">
            <a:xfrm flipH="1" flipV="1">
              <a:off x="1200" y="2832"/>
              <a:ext cx="240"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6" name="Line 54">
              <a:extLst>
                <a:ext uri="{FF2B5EF4-FFF2-40B4-BE49-F238E27FC236}">
                  <a16:creationId xmlns:a16="http://schemas.microsoft.com/office/drawing/2014/main" id="{72092BE9-6B53-4F1B-947F-01DD35573BFA}"/>
                </a:ext>
              </a:extLst>
            </p:cNvPr>
            <p:cNvSpPr>
              <a:spLocks noChangeShapeType="1"/>
            </p:cNvSpPr>
            <p:nvPr/>
          </p:nvSpPr>
          <p:spPr bwMode="auto">
            <a:xfrm flipH="1">
              <a:off x="2976" y="3888"/>
              <a:ext cx="144"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7" name="Line 55">
              <a:extLst>
                <a:ext uri="{FF2B5EF4-FFF2-40B4-BE49-F238E27FC236}">
                  <a16:creationId xmlns:a16="http://schemas.microsoft.com/office/drawing/2014/main" id="{F3D9FCA9-ECC0-45C7-99FD-0A2FC56F5CD9}"/>
                </a:ext>
              </a:extLst>
            </p:cNvPr>
            <p:cNvSpPr>
              <a:spLocks noChangeShapeType="1"/>
            </p:cNvSpPr>
            <p:nvPr/>
          </p:nvSpPr>
          <p:spPr bwMode="auto">
            <a:xfrm>
              <a:off x="3312" y="3888"/>
              <a:ext cx="144"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8" name="Line 56">
              <a:extLst>
                <a:ext uri="{FF2B5EF4-FFF2-40B4-BE49-F238E27FC236}">
                  <a16:creationId xmlns:a16="http://schemas.microsoft.com/office/drawing/2014/main" id="{1750CD9E-6763-4E95-A566-FC57D641A04F}"/>
                </a:ext>
              </a:extLst>
            </p:cNvPr>
            <p:cNvSpPr>
              <a:spLocks noChangeShapeType="1"/>
            </p:cNvSpPr>
            <p:nvPr/>
          </p:nvSpPr>
          <p:spPr bwMode="auto">
            <a:xfrm>
              <a:off x="4608" y="3168"/>
              <a:ext cx="144"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9" name="Line 57">
              <a:extLst>
                <a:ext uri="{FF2B5EF4-FFF2-40B4-BE49-F238E27FC236}">
                  <a16:creationId xmlns:a16="http://schemas.microsoft.com/office/drawing/2014/main" id="{775F92A5-8B4E-4DBD-B633-3910AE06FD40}"/>
                </a:ext>
              </a:extLst>
            </p:cNvPr>
            <p:cNvSpPr>
              <a:spLocks noChangeShapeType="1"/>
            </p:cNvSpPr>
            <p:nvPr/>
          </p:nvSpPr>
          <p:spPr bwMode="auto">
            <a:xfrm flipV="1">
              <a:off x="4656" y="2928"/>
              <a:ext cx="192" cy="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90" name="Rectangle 58">
              <a:extLst>
                <a:ext uri="{FF2B5EF4-FFF2-40B4-BE49-F238E27FC236}">
                  <a16:creationId xmlns:a16="http://schemas.microsoft.com/office/drawing/2014/main" id="{46A9FF83-D3C2-4F8A-8598-14B763559122}"/>
                </a:ext>
              </a:extLst>
            </p:cNvPr>
            <p:cNvSpPr>
              <a:spLocks noChangeArrowheads="1"/>
            </p:cNvSpPr>
            <p:nvPr/>
          </p:nvSpPr>
          <p:spPr bwMode="auto">
            <a:xfrm>
              <a:off x="432" y="2688"/>
              <a:ext cx="76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磁盘驱动</a:t>
              </a:r>
            </a:p>
          </p:txBody>
        </p:sp>
        <p:sp>
          <p:nvSpPr>
            <p:cNvPr id="66591" name="Rectangle 59">
              <a:extLst>
                <a:ext uri="{FF2B5EF4-FFF2-40B4-BE49-F238E27FC236}">
                  <a16:creationId xmlns:a16="http://schemas.microsoft.com/office/drawing/2014/main" id="{3B4BD287-E54A-4402-9455-714B20892D1E}"/>
                </a:ext>
              </a:extLst>
            </p:cNvPr>
            <p:cNvSpPr>
              <a:spLocks noChangeArrowheads="1"/>
            </p:cNvSpPr>
            <p:nvPr/>
          </p:nvSpPr>
          <p:spPr bwMode="auto">
            <a:xfrm>
              <a:off x="480" y="3168"/>
              <a:ext cx="76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磁带驱动</a:t>
              </a:r>
            </a:p>
          </p:txBody>
        </p:sp>
        <p:sp>
          <p:nvSpPr>
            <p:cNvPr id="66592" name="Rectangle 60">
              <a:extLst>
                <a:ext uri="{FF2B5EF4-FFF2-40B4-BE49-F238E27FC236}">
                  <a16:creationId xmlns:a16="http://schemas.microsoft.com/office/drawing/2014/main" id="{B959A672-76E9-4965-9639-3BC394F33634}"/>
                </a:ext>
              </a:extLst>
            </p:cNvPr>
            <p:cNvSpPr>
              <a:spLocks noChangeArrowheads="1"/>
            </p:cNvSpPr>
            <p:nvPr/>
          </p:nvSpPr>
          <p:spPr bwMode="auto">
            <a:xfrm>
              <a:off x="528" y="2160"/>
              <a:ext cx="76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匿名映射</a:t>
              </a:r>
            </a:p>
          </p:txBody>
        </p:sp>
        <p:sp>
          <p:nvSpPr>
            <p:cNvPr id="66593" name="Rectangle 61">
              <a:extLst>
                <a:ext uri="{FF2B5EF4-FFF2-40B4-BE49-F238E27FC236}">
                  <a16:creationId xmlns:a16="http://schemas.microsoft.com/office/drawing/2014/main" id="{6088BFCD-864F-4E37-BE56-FD3CA7C0888D}"/>
                </a:ext>
              </a:extLst>
            </p:cNvPr>
            <p:cNvSpPr>
              <a:spLocks noChangeArrowheads="1"/>
            </p:cNvSpPr>
            <p:nvPr/>
          </p:nvSpPr>
          <p:spPr bwMode="auto">
            <a:xfrm>
              <a:off x="336" y="1824"/>
              <a:ext cx="76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设备映射</a:t>
              </a:r>
            </a:p>
          </p:txBody>
        </p:sp>
        <p:sp>
          <p:nvSpPr>
            <p:cNvPr id="66594" name="Rectangle 62">
              <a:extLst>
                <a:ext uri="{FF2B5EF4-FFF2-40B4-BE49-F238E27FC236}">
                  <a16:creationId xmlns:a16="http://schemas.microsoft.com/office/drawing/2014/main" id="{3287531F-559B-4B73-B04D-6843AE1F0FE5}"/>
                </a:ext>
              </a:extLst>
            </p:cNvPr>
            <p:cNvSpPr>
              <a:spLocks noChangeArrowheads="1"/>
            </p:cNvSpPr>
            <p:nvPr/>
          </p:nvSpPr>
          <p:spPr bwMode="auto">
            <a:xfrm>
              <a:off x="528" y="1440"/>
              <a:ext cx="76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文件映射</a:t>
              </a:r>
            </a:p>
          </p:txBody>
        </p:sp>
        <p:sp>
          <p:nvSpPr>
            <p:cNvPr id="66595" name="Rectangle 63">
              <a:extLst>
                <a:ext uri="{FF2B5EF4-FFF2-40B4-BE49-F238E27FC236}">
                  <a16:creationId xmlns:a16="http://schemas.microsoft.com/office/drawing/2014/main" id="{CDAA33FF-6A6F-430A-B94E-439E751A6C2C}"/>
                </a:ext>
              </a:extLst>
            </p:cNvPr>
            <p:cNvSpPr>
              <a:spLocks noChangeArrowheads="1"/>
            </p:cNvSpPr>
            <p:nvPr/>
          </p:nvSpPr>
          <p:spPr bwMode="auto">
            <a:xfrm>
              <a:off x="4416" y="1056"/>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000"/>
                <a:t>NFS</a:t>
              </a:r>
            </a:p>
          </p:txBody>
        </p:sp>
        <p:sp>
          <p:nvSpPr>
            <p:cNvPr id="66596" name="Rectangle 64">
              <a:extLst>
                <a:ext uri="{FF2B5EF4-FFF2-40B4-BE49-F238E27FC236}">
                  <a16:creationId xmlns:a16="http://schemas.microsoft.com/office/drawing/2014/main" id="{CA3D0F65-9386-4C79-8590-96F30EA5121F}"/>
                </a:ext>
              </a:extLst>
            </p:cNvPr>
            <p:cNvSpPr>
              <a:spLocks noChangeArrowheads="1"/>
            </p:cNvSpPr>
            <p:nvPr/>
          </p:nvSpPr>
          <p:spPr bwMode="auto">
            <a:xfrm>
              <a:off x="4656" y="1344"/>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000"/>
                <a:t>FFS</a:t>
              </a:r>
            </a:p>
          </p:txBody>
        </p:sp>
        <p:sp>
          <p:nvSpPr>
            <p:cNvPr id="66597" name="Rectangle 65">
              <a:extLst>
                <a:ext uri="{FF2B5EF4-FFF2-40B4-BE49-F238E27FC236}">
                  <a16:creationId xmlns:a16="http://schemas.microsoft.com/office/drawing/2014/main" id="{AD1CDA6B-F169-4C30-9C52-234AC472C39E}"/>
                </a:ext>
              </a:extLst>
            </p:cNvPr>
            <p:cNvSpPr>
              <a:spLocks noChangeArrowheads="1"/>
            </p:cNvSpPr>
            <p:nvPr/>
          </p:nvSpPr>
          <p:spPr bwMode="auto">
            <a:xfrm>
              <a:off x="4704" y="1632"/>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000"/>
                <a:t>s5fs</a:t>
              </a:r>
            </a:p>
          </p:txBody>
        </p:sp>
        <p:sp>
          <p:nvSpPr>
            <p:cNvPr id="66598" name="Rectangle 66">
              <a:extLst>
                <a:ext uri="{FF2B5EF4-FFF2-40B4-BE49-F238E27FC236}">
                  <a16:creationId xmlns:a16="http://schemas.microsoft.com/office/drawing/2014/main" id="{C38E8E9D-DFC5-4497-832C-C62B40A86C05}"/>
                </a:ext>
              </a:extLst>
            </p:cNvPr>
            <p:cNvSpPr>
              <a:spLocks noChangeArrowheads="1"/>
            </p:cNvSpPr>
            <p:nvPr/>
          </p:nvSpPr>
          <p:spPr bwMode="auto">
            <a:xfrm>
              <a:off x="4704" y="1920"/>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000"/>
                <a:t>RFS</a:t>
              </a:r>
            </a:p>
          </p:txBody>
        </p:sp>
        <p:sp>
          <p:nvSpPr>
            <p:cNvPr id="66599" name="Line 67">
              <a:extLst>
                <a:ext uri="{FF2B5EF4-FFF2-40B4-BE49-F238E27FC236}">
                  <a16:creationId xmlns:a16="http://schemas.microsoft.com/office/drawing/2014/main" id="{A1BB81FE-FF4B-4BC0-B91D-3FABF3BECB0A}"/>
                </a:ext>
              </a:extLst>
            </p:cNvPr>
            <p:cNvSpPr>
              <a:spLocks noChangeShapeType="1"/>
            </p:cNvSpPr>
            <p:nvPr/>
          </p:nvSpPr>
          <p:spPr bwMode="auto">
            <a:xfrm flipV="1">
              <a:off x="3360" y="1920"/>
              <a:ext cx="576"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600" name="Line 68">
              <a:extLst>
                <a:ext uri="{FF2B5EF4-FFF2-40B4-BE49-F238E27FC236}">
                  <a16:creationId xmlns:a16="http://schemas.microsoft.com/office/drawing/2014/main" id="{CD07A9D6-72F6-4E82-9ACA-45AF991F41E9}"/>
                </a:ext>
              </a:extLst>
            </p:cNvPr>
            <p:cNvSpPr>
              <a:spLocks noChangeShapeType="1"/>
            </p:cNvSpPr>
            <p:nvPr/>
          </p:nvSpPr>
          <p:spPr bwMode="auto">
            <a:xfrm>
              <a:off x="3312" y="2592"/>
              <a:ext cx="72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601" name="Line 69">
              <a:extLst>
                <a:ext uri="{FF2B5EF4-FFF2-40B4-BE49-F238E27FC236}">
                  <a16:creationId xmlns:a16="http://schemas.microsoft.com/office/drawing/2014/main" id="{D997BA4C-B0D8-46E4-B288-F05B7D3245CD}"/>
                </a:ext>
              </a:extLst>
            </p:cNvPr>
            <p:cNvSpPr>
              <a:spLocks noChangeShapeType="1"/>
            </p:cNvSpPr>
            <p:nvPr/>
          </p:nvSpPr>
          <p:spPr bwMode="auto">
            <a:xfrm>
              <a:off x="3024" y="2784"/>
              <a:ext cx="48"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602" name="Line 70">
              <a:extLst>
                <a:ext uri="{FF2B5EF4-FFF2-40B4-BE49-F238E27FC236}">
                  <a16:creationId xmlns:a16="http://schemas.microsoft.com/office/drawing/2014/main" id="{A95C822E-50C1-4669-A6E2-B286D28C2357}"/>
                </a:ext>
              </a:extLst>
            </p:cNvPr>
            <p:cNvSpPr>
              <a:spLocks noChangeShapeType="1"/>
            </p:cNvSpPr>
            <p:nvPr/>
          </p:nvSpPr>
          <p:spPr bwMode="auto">
            <a:xfrm flipH="1">
              <a:off x="2112" y="2592"/>
              <a:ext cx="48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603" name="Line 71">
              <a:extLst>
                <a:ext uri="{FF2B5EF4-FFF2-40B4-BE49-F238E27FC236}">
                  <a16:creationId xmlns:a16="http://schemas.microsoft.com/office/drawing/2014/main" id="{ECA8A6D6-EFDE-47FA-A474-F18626E47AAE}"/>
                </a:ext>
              </a:extLst>
            </p:cNvPr>
            <p:cNvSpPr>
              <a:spLocks noChangeShapeType="1"/>
            </p:cNvSpPr>
            <p:nvPr/>
          </p:nvSpPr>
          <p:spPr bwMode="auto">
            <a:xfrm flipH="1" flipV="1">
              <a:off x="1968" y="2016"/>
              <a:ext cx="528"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604" name="Line 72">
              <a:extLst>
                <a:ext uri="{FF2B5EF4-FFF2-40B4-BE49-F238E27FC236}">
                  <a16:creationId xmlns:a16="http://schemas.microsoft.com/office/drawing/2014/main" id="{E240E1BE-6EB3-4ACB-9370-72224D0D7A22}"/>
                </a:ext>
              </a:extLst>
            </p:cNvPr>
            <p:cNvSpPr>
              <a:spLocks noChangeShapeType="1"/>
            </p:cNvSpPr>
            <p:nvPr/>
          </p:nvSpPr>
          <p:spPr bwMode="auto">
            <a:xfrm flipH="1" flipV="1">
              <a:off x="2880" y="1344"/>
              <a:ext cx="48"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605" name="Rectangle 74">
              <a:extLst>
                <a:ext uri="{FF2B5EF4-FFF2-40B4-BE49-F238E27FC236}">
                  <a16:creationId xmlns:a16="http://schemas.microsoft.com/office/drawing/2014/main" id="{3DF0C6D1-5D16-4624-BB29-8C98E80C0117}"/>
                </a:ext>
              </a:extLst>
            </p:cNvPr>
            <p:cNvSpPr>
              <a:spLocks noChangeArrowheads="1"/>
            </p:cNvSpPr>
            <p:nvPr/>
          </p:nvSpPr>
          <p:spPr bwMode="auto">
            <a:xfrm>
              <a:off x="4944" y="2784"/>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分时进程</a:t>
              </a:r>
            </a:p>
          </p:txBody>
        </p:sp>
        <p:sp>
          <p:nvSpPr>
            <p:cNvPr id="66606" name="Rectangle 75">
              <a:extLst>
                <a:ext uri="{FF2B5EF4-FFF2-40B4-BE49-F238E27FC236}">
                  <a16:creationId xmlns:a16="http://schemas.microsoft.com/office/drawing/2014/main" id="{E71AE562-B720-4DCC-96D4-502E2D93F313}"/>
                </a:ext>
              </a:extLst>
            </p:cNvPr>
            <p:cNvSpPr>
              <a:spLocks noChangeArrowheads="1"/>
            </p:cNvSpPr>
            <p:nvPr/>
          </p:nvSpPr>
          <p:spPr bwMode="auto">
            <a:xfrm>
              <a:off x="4800" y="3360"/>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000"/>
                <a:t>系统进程</a:t>
              </a:r>
              <a:endParaRPr lang="en-US" altLang="zh-CN" sz="2000"/>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BB677847-A036-4E97-9F43-994578932762}"/>
              </a:ext>
            </a:extLst>
          </p:cNvPr>
          <p:cNvSpPr>
            <a:spLocks noGrp="1" noChangeArrowheads="1"/>
          </p:cNvSpPr>
          <p:nvPr>
            <p:ph type="title"/>
          </p:nvPr>
        </p:nvSpPr>
        <p:spPr/>
        <p:txBody>
          <a:bodyPr/>
          <a:lstStyle/>
          <a:p>
            <a:r>
              <a:rPr lang="zh-CN" altLang="en-US" sz="4100"/>
              <a:t>现代</a:t>
            </a:r>
            <a:r>
              <a:rPr lang="en-US" altLang="zh-CN" sz="4100"/>
              <a:t>UNIX</a:t>
            </a:r>
            <a:r>
              <a:rPr lang="zh-CN" altLang="en-US" sz="4100"/>
              <a:t>系统的例子</a:t>
            </a:r>
          </a:p>
        </p:txBody>
      </p:sp>
      <p:sp>
        <p:nvSpPr>
          <p:cNvPr id="143363" name="Rectangle 3">
            <a:extLst>
              <a:ext uri="{FF2B5EF4-FFF2-40B4-BE49-F238E27FC236}">
                <a16:creationId xmlns:a16="http://schemas.microsoft.com/office/drawing/2014/main" id="{86A57F09-62C5-4850-8933-E157D59FE3B9}"/>
              </a:ext>
            </a:extLst>
          </p:cNvPr>
          <p:cNvSpPr>
            <a:spLocks noGrp="1" noChangeArrowheads="1"/>
          </p:cNvSpPr>
          <p:nvPr>
            <p:ph type="body" idx="1"/>
          </p:nvPr>
        </p:nvSpPr>
        <p:spPr/>
        <p:txBody>
          <a:bodyPr/>
          <a:lstStyle/>
          <a:p>
            <a:r>
              <a:rPr lang="en-US" altLang="zh-CN" sz="2800"/>
              <a:t>Unix SVR4</a:t>
            </a:r>
            <a:r>
              <a:rPr lang="zh-CN" altLang="en-US" sz="2800"/>
              <a:t>（</a:t>
            </a:r>
            <a:r>
              <a:rPr lang="en-US" altLang="zh-CN" sz="2800"/>
              <a:t>System V Release 4</a:t>
            </a:r>
            <a:r>
              <a:rPr lang="zh-CN" altLang="en-US" sz="2800"/>
              <a:t>）</a:t>
            </a:r>
            <a:r>
              <a:rPr lang="en-US" altLang="zh-CN" sz="2800"/>
              <a:t>——1990</a:t>
            </a:r>
            <a:r>
              <a:rPr lang="zh-CN" altLang="en-US" sz="2800"/>
              <a:t>年推出</a:t>
            </a:r>
          </a:p>
          <a:p>
            <a:r>
              <a:rPr lang="en-US" altLang="zh-CN" sz="2800"/>
              <a:t>4.xBSD——1994</a:t>
            </a:r>
            <a:r>
              <a:rPr lang="zh-CN" altLang="en-US" sz="2800"/>
              <a:t>年</a:t>
            </a:r>
            <a:r>
              <a:rPr lang="en-US" altLang="zh-CN" sz="2800"/>
              <a:t>6</a:t>
            </a:r>
            <a:r>
              <a:rPr lang="zh-CN" altLang="en-US" sz="2800"/>
              <a:t>月推出的</a:t>
            </a:r>
            <a:r>
              <a:rPr lang="en-US" altLang="zh-CN" sz="2800"/>
              <a:t>4.4BSD </a:t>
            </a:r>
            <a:r>
              <a:rPr lang="zh-CN" altLang="en-US" sz="2900">
                <a:latin typeface="Times New Roman" panose="02020603050405020304" pitchFamily="18" charset="0"/>
              </a:rPr>
              <a:t>（</a:t>
            </a:r>
            <a:r>
              <a:rPr lang="en-US" altLang="zh-CN" sz="2900">
                <a:latin typeface="Times New Roman" panose="02020603050405020304" pitchFamily="18" charset="0"/>
              </a:rPr>
              <a:t>Berkeley Software Distribution</a:t>
            </a:r>
            <a:r>
              <a:rPr lang="zh-CN" altLang="en-US" sz="2900">
                <a:latin typeface="Times New Roman" panose="02020603050405020304" pitchFamily="18" charset="0"/>
              </a:rPr>
              <a:t>，伯克利软件分发）是</a:t>
            </a:r>
            <a:r>
              <a:rPr lang="en-US" altLang="zh-CN" sz="2900">
                <a:latin typeface="Times New Roman" panose="02020603050405020304" pitchFamily="18" charset="0"/>
              </a:rPr>
              <a:t>Berkeley </a:t>
            </a:r>
            <a:r>
              <a:rPr lang="zh-CN" altLang="en-US" sz="2900">
                <a:latin typeface="Times New Roman" panose="02020603050405020304" pitchFamily="18" charset="0"/>
              </a:rPr>
              <a:t>发布的</a:t>
            </a:r>
            <a:r>
              <a:rPr lang="zh-CN" altLang="en-US" sz="2800"/>
              <a:t>最后一个</a:t>
            </a:r>
            <a:r>
              <a:rPr lang="en-US" altLang="zh-CN" sz="2800"/>
              <a:t>BSD</a:t>
            </a:r>
            <a:r>
              <a:rPr lang="zh-CN" altLang="en-US" sz="2800"/>
              <a:t>版本</a:t>
            </a:r>
          </a:p>
          <a:p>
            <a:r>
              <a:rPr lang="en-US" altLang="zh-CN" sz="2800"/>
              <a:t>FreeBSD——</a:t>
            </a:r>
            <a:r>
              <a:rPr lang="zh-CN" altLang="en-US" sz="2800"/>
              <a:t>是</a:t>
            </a:r>
            <a:r>
              <a:rPr lang="en-US" altLang="zh-CN" sz="2800"/>
              <a:t>BSD</a:t>
            </a:r>
            <a:r>
              <a:rPr lang="zh-CN" altLang="en-US" sz="2800"/>
              <a:t>的主要继承者，开源，</a:t>
            </a:r>
            <a:r>
              <a:rPr lang="en-US" altLang="zh-CN" sz="2800"/>
              <a:t>1993</a:t>
            </a:r>
            <a:r>
              <a:rPr lang="zh-CN" altLang="en-US" sz="2800"/>
              <a:t>年</a:t>
            </a:r>
            <a:r>
              <a:rPr lang="en-US" altLang="zh-CN" sz="2800"/>
              <a:t>11</a:t>
            </a:r>
            <a:r>
              <a:rPr lang="zh-CN" altLang="en-US" sz="2800"/>
              <a:t>月推出</a:t>
            </a:r>
            <a:r>
              <a:rPr lang="en-US" altLang="zh-CN" sz="2800"/>
              <a:t>1.0</a:t>
            </a:r>
            <a:r>
              <a:rPr lang="zh-CN" altLang="en-US" sz="2800"/>
              <a:t>，目前的最新版本是</a:t>
            </a:r>
            <a:r>
              <a:rPr lang="en-US" altLang="zh-CN" sz="2800"/>
              <a:t>2012</a:t>
            </a:r>
            <a:r>
              <a:rPr lang="zh-CN" altLang="en-US" sz="2800"/>
              <a:t>年</a:t>
            </a:r>
            <a:r>
              <a:rPr lang="en-US" altLang="zh-CN" sz="2800"/>
              <a:t>12</a:t>
            </a:r>
            <a:r>
              <a:rPr lang="zh-CN" altLang="en-US" sz="2800"/>
              <a:t>月</a:t>
            </a:r>
            <a:r>
              <a:rPr lang="en-US" altLang="zh-CN" sz="2800"/>
              <a:t>4</a:t>
            </a:r>
            <a:r>
              <a:rPr lang="zh-CN" altLang="en-US" sz="2800"/>
              <a:t>日推出的</a:t>
            </a:r>
            <a:r>
              <a:rPr lang="en-US" altLang="zh-CN" sz="2800"/>
              <a:t>9.1</a:t>
            </a:r>
            <a:r>
              <a:rPr lang="zh-CN" altLang="en-US" sz="2800"/>
              <a:t>。苹果的</a:t>
            </a:r>
            <a:r>
              <a:rPr lang="en-US" altLang="zh-CN" sz="2800"/>
              <a:t>Mac OS X</a:t>
            </a:r>
            <a:r>
              <a:rPr lang="zh-CN" altLang="en-US" sz="2800"/>
              <a:t>和</a:t>
            </a:r>
            <a:r>
              <a:rPr lang="en-US" altLang="zh-CN" sz="2800"/>
              <a:t>iOS</a:t>
            </a:r>
            <a:r>
              <a:rPr lang="zh-CN" altLang="en-US" sz="2800"/>
              <a:t>都基于</a:t>
            </a:r>
            <a:r>
              <a:rPr lang="en-US" altLang="zh-CN" sz="2800"/>
              <a:t>FreeBSD</a:t>
            </a:r>
            <a:r>
              <a:rPr lang="zh-CN" altLang="en-US" sz="2800"/>
              <a:t>和</a:t>
            </a:r>
            <a:r>
              <a:rPr lang="en-US" altLang="zh-CN" sz="2800"/>
              <a:t>Mach</a:t>
            </a:r>
            <a:endParaRPr lang="zh-CN" altLang="en-US" sz="2800"/>
          </a:p>
          <a:p>
            <a:r>
              <a:rPr lang="en-US" altLang="zh-CN" sz="2800"/>
              <a:t>Solaris 10&amp;11——Sun/Oracle</a:t>
            </a:r>
            <a:r>
              <a:rPr lang="zh-CN" altLang="en-US" sz="2800"/>
              <a:t>公司（ </a:t>
            </a:r>
            <a:r>
              <a:rPr lang="en-US" altLang="zh-CN" sz="2800"/>
              <a:t>2010</a:t>
            </a:r>
            <a:r>
              <a:rPr lang="zh-CN" altLang="en-US" sz="2800"/>
              <a:t>年</a:t>
            </a:r>
            <a:r>
              <a:rPr lang="en-US" altLang="zh-CN" sz="2800"/>
              <a:t>1</a:t>
            </a:r>
            <a:r>
              <a:rPr lang="zh-CN" altLang="en-US" sz="2800"/>
              <a:t>月</a:t>
            </a:r>
            <a:r>
              <a:rPr lang="en-US" altLang="zh-CN" sz="2800"/>
              <a:t>27</a:t>
            </a:r>
            <a:r>
              <a:rPr lang="zh-CN" altLang="en-US" sz="2800"/>
              <a:t>日</a:t>
            </a:r>
            <a:r>
              <a:rPr lang="en-US" altLang="zh-CN" sz="2800"/>
              <a:t>Sun</a:t>
            </a:r>
            <a:r>
              <a:rPr lang="zh-CN" altLang="en-US" sz="2800"/>
              <a:t>被</a:t>
            </a:r>
            <a:r>
              <a:rPr lang="en-US" altLang="zh-CN" sz="2800"/>
              <a:t>Oracle</a:t>
            </a:r>
            <a:r>
              <a:rPr lang="zh-CN" altLang="en-US" sz="2800"/>
              <a:t>收购）的</a:t>
            </a:r>
            <a:r>
              <a:rPr lang="en-US" altLang="zh-CN" sz="2800"/>
              <a:t>Solaris</a:t>
            </a:r>
            <a:r>
              <a:rPr lang="zh-CN" altLang="en-US" sz="2800"/>
              <a:t>是基于</a:t>
            </a:r>
            <a:r>
              <a:rPr lang="en-US" altLang="zh-CN" sz="2800"/>
              <a:t>SVR4</a:t>
            </a:r>
            <a:r>
              <a:rPr lang="zh-CN" altLang="en-US" sz="2800"/>
              <a:t>的，</a:t>
            </a:r>
            <a:r>
              <a:rPr lang="en-US" altLang="zh-CN" sz="2800"/>
              <a:t>2005</a:t>
            </a:r>
            <a:r>
              <a:rPr lang="zh-CN" altLang="en-US" sz="2800"/>
              <a:t>年</a:t>
            </a:r>
            <a:r>
              <a:rPr lang="en-US" altLang="zh-CN" sz="2800"/>
              <a:t>1</a:t>
            </a:r>
            <a:r>
              <a:rPr lang="zh-CN" altLang="en-US" sz="2800"/>
              <a:t>月</a:t>
            </a:r>
            <a:r>
              <a:rPr lang="en-US" altLang="zh-CN" sz="2800"/>
              <a:t>31</a:t>
            </a:r>
            <a:r>
              <a:rPr lang="zh-CN" altLang="en-US" sz="2800"/>
              <a:t>日推出第</a:t>
            </a:r>
            <a:r>
              <a:rPr lang="en-US" altLang="zh-CN" sz="2800"/>
              <a:t>10</a:t>
            </a:r>
            <a:r>
              <a:rPr lang="zh-CN" altLang="en-US" sz="2800"/>
              <a:t>版，</a:t>
            </a:r>
            <a:r>
              <a:rPr lang="en-US" altLang="zh-CN" sz="2800"/>
              <a:t>2011</a:t>
            </a:r>
            <a:r>
              <a:rPr lang="zh-CN" altLang="en-US" sz="2800"/>
              <a:t>年</a:t>
            </a:r>
            <a:r>
              <a:rPr lang="en-US" altLang="zh-CN" sz="2800"/>
              <a:t>11</a:t>
            </a:r>
            <a:r>
              <a:rPr lang="zh-CN" altLang="en-US" sz="2800"/>
              <a:t>月</a:t>
            </a:r>
            <a:r>
              <a:rPr lang="en-US" altLang="zh-CN" sz="2800"/>
              <a:t>9</a:t>
            </a:r>
            <a:r>
              <a:rPr lang="zh-CN" altLang="en-US" sz="2800"/>
              <a:t>日推出第</a:t>
            </a:r>
            <a:r>
              <a:rPr lang="en-US" altLang="zh-CN" sz="2800"/>
              <a:t>11</a:t>
            </a:r>
            <a:r>
              <a:rPr lang="zh-CN" altLang="en-US" sz="2800"/>
              <a:t>版</a:t>
            </a:r>
          </a:p>
          <a:p>
            <a:r>
              <a:rPr lang="zh-CN" altLang="en-US" sz="2800"/>
              <a:t>其他</a:t>
            </a:r>
            <a:r>
              <a:rPr lang="en-US" altLang="zh-CN" sz="2800"/>
              <a:t>——HP</a:t>
            </a:r>
            <a:r>
              <a:rPr lang="zh-CN" altLang="en-US" sz="2800"/>
              <a:t>的</a:t>
            </a:r>
            <a:r>
              <a:rPr lang="en-US" altLang="zh-CN" sz="2800"/>
              <a:t>HP-UX</a:t>
            </a:r>
            <a:r>
              <a:rPr lang="zh-CN" altLang="en-US" sz="2800"/>
              <a:t>、</a:t>
            </a:r>
            <a:r>
              <a:rPr lang="en-US" altLang="zh-CN" sz="2800"/>
              <a:t>IBM</a:t>
            </a:r>
            <a:r>
              <a:rPr lang="zh-CN" altLang="en-US" sz="2800"/>
              <a:t>的</a:t>
            </a:r>
            <a:r>
              <a:rPr lang="en-US" altLang="zh-CN" sz="2800"/>
              <a:t>AIX</a:t>
            </a:r>
            <a:r>
              <a:rPr lang="zh-CN" altLang="en-US" sz="2800"/>
              <a:t>、</a:t>
            </a:r>
            <a:r>
              <a:rPr lang="en-US" altLang="zh-CN" sz="2800"/>
              <a:t>SGI</a:t>
            </a:r>
            <a:r>
              <a:rPr lang="zh-CN" altLang="en-US" sz="2800"/>
              <a:t>（</a:t>
            </a:r>
            <a:r>
              <a:rPr lang="en-US" altLang="zh-CN" sz="2800"/>
              <a:t>2009</a:t>
            </a:r>
            <a:r>
              <a:rPr lang="zh-CN" altLang="en-US" sz="2800"/>
              <a:t>年</a:t>
            </a:r>
            <a:r>
              <a:rPr lang="en-US" altLang="zh-CN" sz="2800"/>
              <a:t>4</a:t>
            </a:r>
            <a:r>
              <a:rPr lang="zh-CN" altLang="en-US" sz="2800"/>
              <a:t>月</a:t>
            </a:r>
            <a:r>
              <a:rPr lang="en-US" altLang="zh-CN" sz="2800"/>
              <a:t>1</a:t>
            </a:r>
            <a:r>
              <a:rPr lang="zh-CN" altLang="en-US" sz="2800"/>
              <a:t>日破产被收购）的</a:t>
            </a:r>
            <a:r>
              <a:rPr lang="en-US" altLang="zh-CN" sz="2800"/>
              <a:t>IRIX</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144E40D-E6EA-4B1D-87CB-355F07DD0999}"/>
              </a:ext>
            </a:extLst>
          </p:cNvPr>
          <p:cNvSpPr>
            <a:spLocks noGrp="1" noChangeArrowheads="1"/>
          </p:cNvSpPr>
          <p:nvPr>
            <p:ph type="title"/>
          </p:nvPr>
        </p:nvSpPr>
        <p:spPr/>
        <p:txBody>
          <a:bodyPr/>
          <a:lstStyle/>
          <a:p>
            <a:r>
              <a:rPr lang="zh-CN" altLang="en-US"/>
              <a:t>类</a:t>
            </a:r>
            <a:r>
              <a:rPr lang="en-US" altLang="zh-CN"/>
              <a:t>Unix</a:t>
            </a:r>
            <a:r>
              <a:rPr lang="zh-CN" altLang="en-US"/>
              <a:t>操作系统的发展历史</a:t>
            </a:r>
          </a:p>
        </p:txBody>
      </p:sp>
      <p:pic>
        <p:nvPicPr>
          <p:cNvPr id="68619" name="Picture 11">
            <a:extLst>
              <a:ext uri="{FF2B5EF4-FFF2-40B4-BE49-F238E27FC236}">
                <a16:creationId xmlns:a16="http://schemas.microsoft.com/office/drawing/2014/main" id="{7766ABDF-6ED2-41CD-A6A4-D6CD35BDC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635000"/>
            <a:ext cx="7910513" cy="560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990517D-2D31-4E73-915E-9BE2D87AB1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586B644-8292-47B6-9199-74C18BB34F12}" type="slidenum">
              <a:rPr lang="zh-CN" altLang="en-US" sz="1600"/>
              <a:pPr eaLnBrk="1" hangingPunct="1"/>
              <a:t>68</a:t>
            </a:fld>
            <a:endParaRPr lang="en-US" altLang="zh-CN" sz="1600"/>
          </a:p>
        </p:txBody>
      </p:sp>
      <p:sp>
        <p:nvSpPr>
          <p:cNvPr id="67587" name="Rectangle 2">
            <a:extLst>
              <a:ext uri="{FF2B5EF4-FFF2-40B4-BE49-F238E27FC236}">
                <a16:creationId xmlns:a16="http://schemas.microsoft.com/office/drawing/2014/main" id="{61A6E743-FC97-4E0C-AEC5-9CECF4A4FCC1}"/>
              </a:ext>
            </a:extLst>
          </p:cNvPr>
          <p:cNvSpPr>
            <a:spLocks noGrp="1" noChangeArrowheads="1"/>
          </p:cNvSpPr>
          <p:nvPr>
            <p:ph type="title"/>
          </p:nvPr>
        </p:nvSpPr>
        <p:spPr>
          <a:xfrm>
            <a:off x="0" y="0"/>
            <a:ext cx="6870700" cy="609600"/>
          </a:xfrm>
        </p:spPr>
        <p:txBody>
          <a:bodyPr/>
          <a:lstStyle/>
          <a:p>
            <a:pPr eaLnBrk="1" hangingPunct="1"/>
            <a:r>
              <a:rPr lang="en-US" altLang="zh-CN" sz="4000"/>
              <a:t>2.10 </a:t>
            </a:r>
            <a:r>
              <a:rPr lang="zh-CN" altLang="en-US"/>
              <a:t> </a:t>
            </a:r>
            <a:r>
              <a:rPr lang="en-US" altLang="zh-CN"/>
              <a:t>Linux</a:t>
            </a:r>
            <a:r>
              <a:rPr lang="zh-CN" altLang="en-US"/>
              <a:t>操作系统</a:t>
            </a:r>
            <a:endParaRPr lang="en-US" altLang="zh-CN"/>
          </a:p>
        </p:txBody>
      </p:sp>
      <p:sp>
        <p:nvSpPr>
          <p:cNvPr id="67588" name="Rectangle 3">
            <a:extLst>
              <a:ext uri="{FF2B5EF4-FFF2-40B4-BE49-F238E27FC236}">
                <a16:creationId xmlns:a16="http://schemas.microsoft.com/office/drawing/2014/main" id="{F0CE8F42-6E23-480C-B5B5-DA5F5AE40911}"/>
              </a:ext>
            </a:extLst>
          </p:cNvPr>
          <p:cNvSpPr>
            <a:spLocks noGrp="1" noChangeArrowheads="1"/>
          </p:cNvSpPr>
          <p:nvPr>
            <p:ph type="body" idx="1"/>
          </p:nvPr>
        </p:nvSpPr>
        <p:spPr>
          <a:xfrm>
            <a:off x="-144463" y="693738"/>
            <a:ext cx="9396413" cy="5759450"/>
          </a:xfrm>
        </p:spPr>
        <p:txBody>
          <a:bodyPr/>
          <a:lstStyle/>
          <a:p>
            <a:pPr eaLnBrk="1" hangingPunct="1">
              <a:lnSpc>
                <a:spcPct val="110000"/>
              </a:lnSpc>
            </a:pPr>
            <a:r>
              <a:rPr lang="en-US" altLang="zh-CN" sz="1800">
                <a:latin typeface="Times New Roman" panose="02020603050405020304" pitchFamily="18" charset="0"/>
              </a:rPr>
              <a:t>2.10.1 </a:t>
            </a:r>
            <a:r>
              <a:rPr lang="zh-CN" altLang="en-US" sz="1800">
                <a:latin typeface="Times New Roman" panose="02020603050405020304" pitchFamily="18" charset="0"/>
              </a:rPr>
              <a:t>历史</a:t>
            </a:r>
          </a:p>
          <a:p>
            <a:pPr lvl="1" eaLnBrk="1" hangingPunct="1">
              <a:lnSpc>
                <a:spcPct val="110000"/>
              </a:lnSpc>
            </a:pPr>
            <a:r>
              <a:rPr lang="en-US" altLang="zh-CN" sz="1400">
                <a:latin typeface="Times New Roman" panose="02020603050405020304" pitchFamily="18" charset="0"/>
              </a:rPr>
              <a:t>1987</a:t>
            </a:r>
            <a:r>
              <a:rPr lang="zh-CN" altLang="en-US" sz="1400">
                <a:latin typeface="Times New Roman" panose="02020603050405020304" pitchFamily="18" charset="0"/>
              </a:rPr>
              <a:t>年荷兰首都阿姆斯特丹的自由大学教授</a:t>
            </a:r>
            <a:r>
              <a:rPr lang="en-US" altLang="zh-CN" sz="1400">
                <a:latin typeface="Times New Roman" panose="02020603050405020304" pitchFamily="18" charset="0"/>
              </a:rPr>
              <a:t>A. S. Tanenbaum</a:t>
            </a:r>
            <a:r>
              <a:rPr lang="zh-CN" altLang="en-US" sz="1400">
                <a:latin typeface="Times New Roman" panose="02020603050405020304" pitchFamily="18" charset="0"/>
              </a:rPr>
              <a:t>为操作系统教学，编写了运行于</a:t>
            </a:r>
            <a:r>
              <a:rPr lang="en-US" altLang="zh-CN" sz="1400">
                <a:latin typeface="Times New Roman" panose="02020603050405020304" pitchFamily="18" charset="0"/>
              </a:rPr>
              <a:t>PC</a:t>
            </a:r>
            <a:r>
              <a:rPr lang="zh-CN" altLang="en-US" sz="1400">
                <a:latin typeface="Times New Roman" panose="02020603050405020304" pitchFamily="18" charset="0"/>
              </a:rPr>
              <a:t>机上的微内核类</a:t>
            </a:r>
            <a:r>
              <a:rPr lang="en-US" altLang="zh-CN" sz="1400">
                <a:latin typeface="Times New Roman" panose="02020603050405020304" pitchFamily="18" charset="0"/>
              </a:rPr>
              <a:t>Unix</a:t>
            </a:r>
            <a:r>
              <a:rPr lang="zh-CN" altLang="en-US" sz="1400">
                <a:latin typeface="Times New Roman" panose="02020603050405020304" pitchFamily="18" charset="0"/>
              </a:rPr>
              <a:t>操作系统</a:t>
            </a:r>
            <a:r>
              <a:rPr lang="en-US" altLang="zh-CN" sz="1400">
                <a:latin typeface="Times New Roman" panose="02020603050405020304" pitchFamily="18" charset="0"/>
              </a:rPr>
              <a:t>Minix</a:t>
            </a:r>
            <a:r>
              <a:rPr lang="zh-CN" altLang="en-US" sz="1400">
                <a:latin typeface="Times New Roman" panose="02020603050405020304" pitchFamily="18" charset="0"/>
              </a:rPr>
              <a:t>（迷你袖珍版</a:t>
            </a:r>
            <a:r>
              <a:rPr lang="en-US" altLang="zh-CN" sz="1400">
                <a:latin typeface="Times New Roman" panose="02020603050405020304" pitchFamily="18" charset="0"/>
              </a:rPr>
              <a:t>Unix</a:t>
            </a:r>
            <a:r>
              <a:rPr lang="zh-CN" altLang="en-US" sz="1400">
                <a:latin typeface="Times New Roman" panose="02020603050405020304" pitchFamily="18" charset="0"/>
              </a:rPr>
              <a:t>，当前最新版本是</a:t>
            </a:r>
            <a:r>
              <a:rPr lang="en-US" altLang="zh-CN" sz="1400">
                <a:latin typeface="Times New Roman" panose="02020603050405020304" pitchFamily="18" charset="0"/>
              </a:rPr>
              <a:t>2013.2.21</a:t>
            </a:r>
            <a:r>
              <a:rPr lang="zh-CN" altLang="en-US" sz="1400">
                <a:latin typeface="Times New Roman" panose="02020603050405020304" pitchFamily="18" charset="0"/>
              </a:rPr>
              <a:t>推出的</a:t>
            </a:r>
            <a:r>
              <a:rPr lang="en-US" altLang="zh-CN" sz="1400">
                <a:latin typeface="Times New Roman" panose="02020603050405020304" pitchFamily="18" charset="0"/>
              </a:rPr>
              <a:t>3.2.1</a:t>
            </a:r>
            <a:r>
              <a:rPr lang="zh-CN" altLang="en-US" sz="1400">
                <a:latin typeface="Times New Roman" panose="02020603050405020304" pitchFamily="18" charset="0"/>
              </a:rPr>
              <a:t>），并随其编写的教材</a:t>
            </a:r>
            <a:r>
              <a:rPr lang="en-US" altLang="zh-CN" sz="1400">
                <a:latin typeface="Times New Roman" panose="02020603050405020304" pitchFamily="18" charset="0"/>
              </a:rPr>
              <a:t>《</a:t>
            </a:r>
            <a:r>
              <a:rPr lang="zh-CN" altLang="en-US" sz="1400">
                <a:latin typeface="Times New Roman" panose="02020603050405020304" pitchFamily="18" charset="0"/>
              </a:rPr>
              <a:t>操作系统：设计与实现</a:t>
            </a:r>
            <a:r>
              <a:rPr lang="en-US" altLang="zh-CN" sz="1400">
                <a:latin typeface="Times New Roman" panose="02020603050405020304" pitchFamily="18" charset="0"/>
              </a:rPr>
              <a:t>》</a:t>
            </a:r>
            <a:r>
              <a:rPr lang="zh-CN" altLang="en-US" sz="1400">
                <a:latin typeface="Times New Roman" panose="02020603050405020304" pitchFamily="18" charset="0"/>
              </a:rPr>
              <a:t>公开源代码（</a:t>
            </a:r>
            <a:r>
              <a:rPr lang="zh-CN" altLang="zh-CN" sz="1400">
                <a:latin typeface="Times New Roman" panose="02020603050405020304" pitchFamily="18" charset="0"/>
                <a:hlinkClick r:id="rId3"/>
              </a:rPr>
              <a:t>http://www.minix3.org/</a:t>
            </a:r>
            <a:r>
              <a:rPr lang="zh-CN" altLang="en-US" sz="1400">
                <a:latin typeface="Times New Roman" panose="02020603050405020304" pitchFamily="18" charset="0"/>
              </a:rPr>
              <a:t>）</a:t>
            </a:r>
            <a:endParaRPr lang="en-US" altLang="zh-CN" sz="1400">
              <a:latin typeface="Times New Roman" panose="02020603050405020304" pitchFamily="18" charset="0"/>
            </a:endParaRPr>
          </a:p>
          <a:p>
            <a:pPr lvl="1" eaLnBrk="1" hangingPunct="1">
              <a:lnSpc>
                <a:spcPct val="110000"/>
              </a:lnSpc>
            </a:pPr>
            <a:r>
              <a:rPr lang="zh-CN" altLang="en-US" sz="1400">
                <a:latin typeface="Times New Roman" panose="02020603050405020304" pitchFamily="18" charset="0"/>
              </a:rPr>
              <a:t>1991年</a:t>
            </a:r>
            <a:r>
              <a:rPr lang="en-US" altLang="zh-CN" sz="1400">
                <a:latin typeface="Times New Roman" panose="02020603050405020304" pitchFamily="18" charset="0"/>
              </a:rPr>
              <a:t>芬兰</a:t>
            </a:r>
            <a:r>
              <a:rPr lang="zh-CN" altLang="en-US" sz="1400">
                <a:latin typeface="Times New Roman" panose="02020603050405020304" pitchFamily="18" charset="0"/>
              </a:rPr>
              <a:t>首都的赫尔辛基大学计算机专业本科生</a:t>
            </a:r>
            <a:r>
              <a:rPr lang="en-US" altLang="en-US" sz="1400">
                <a:latin typeface="Times New Roman" panose="02020603050405020304" pitchFamily="18" charset="0"/>
              </a:rPr>
              <a:t>林纳斯·托瓦兹</a:t>
            </a:r>
            <a:r>
              <a:rPr lang="zh-CN" altLang="en-US" sz="1400">
                <a:latin typeface="Times New Roman" panose="02020603050405020304" pitchFamily="18" charset="0"/>
              </a:rPr>
              <a:t>（</a:t>
            </a:r>
            <a:r>
              <a:rPr lang="en-US" altLang="zh-CN" sz="1400">
                <a:latin typeface="Times New Roman" panose="02020603050405020304" pitchFamily="18" charset="0"/>
              </a:rPr>
              <a:t>Linus Torvalds</a:t>
            </a:r>
            <a:r>
              <a:rPr lang="zh-CN" altLang="en-US" sz="1400">
                <a:latin typeface="Times New Roman" panose="02020603050405020304" pitchFamily="18" charset="0"/>
              </a:rPr>
              <a:t>）在学习操作系统和</a:t>
            </a:r>
            <a:r>
              <a:rPr lang="en-US" altLang="zh-CN" sz="1400">
                <a:latin typeface="Times New Roman" panose="02020603050405020304" pitchFamily="18" charset="0"/>
              </a:rPr>
              <a:t>Minix</a:t>
            </a:r>
            <a:r>
              <a:rPr lang="zh-CN" altLang="en-US" sz="1400">
                <a:latin typeface="Times New Roman" panose="02020603050405020304" pitchFamily="18" charset="0"/>
              </a:rPr>
              <a:t>的过程中，对</a:t>
            </a:r>
            <a:r>
              <a:rPr lang="en-US" altLang="zh-CN" sz="1400">
                <a:latin typeface="Times New Roman" panose="02020603050405020304" pitchFamily="18" charset="0"/>
              </a:rPr>
              <a:t>Minix</a:t>
            </a:r>
            <a:r>
              <a:rPr lang="zh-CN" altLang="en-US" sz="1400">
                <a:latin typeface="Times New Roman" panose="02020603050405020304" pitchFamily="18" charset="0"/>
              </a:rPr>
              <a:t>只允许在教育上使用</a:t>
            </a:r>
            <a:r>
              <a:rPr lang="en-US" altLang="zh-CN" sz="1400">
                <a:latin typeface="Times New Roman" panose="02020603050405020304" pitchFamily="18" charset="0"/>
              </a:rPr>
              <a:t>(</a:t>
            </a:r>
            <a:r>
              <a:rPr lang="zh-CN" altLang="en-US" sz="1400">
                <a:latin typeface="Times New Roman" panose="02020603050405020304" pitchFamily="18" charset="0"/>
              </a:rPr>
              <a:t>而不允许任何商业应用）不满，开始在</a:t>
            </a:r>
            <a:r>
              <a:rPr lang="en-US" altLang="zh-CN" sz="1400">
                <a:latin typeface="Times New Roman" panose="02020603050405020304" pitchFamily="18" charset="0"/>
              </a:rPr>
              <a:t>PC</a:t>
            </a:r>
            <a:r>
              <a:rPr lang="zh-CN" altLang="en-US" sz="1400">
                <a:latin typeface="Times New Roman" panose="02020603050405020304" pitchFamily="18" charset="0"/>
              </a:rPr>
              <a:t>机上自己编写一种宏内核的类</a:t>
            </a:r>
            <a:r>
              <a:rPr lang="en-US" altLang="zh-CN" sz="1400">
                <a:latin typeface="Times New Roman" panose="02020603050405020304" pitchFamily="18" charset="0"/>
              </a:rPr>
              <a:t>Unix</a:t>
            </a:r>
            <a:r>
              <a:rPr lang="zh-CN" altLang="en-US" sz="1400">
                <a:latin typeface="Times New Roman" panose="02020603050405020304" pitchFamily="18" charset="0"/>
              </a:rPr>
              <a:t>操作系统</a:t>
            </a:r>
            <a:r>
              <a:rPr lang="en-US" altLang="zh-CN" sz="1400">
                <a:latin typeface="Times New Roman" panose="02020603050405020304" pitchFamily="18" charset="0"/>
              </a:rPr>
              <a:t>Linux</a:t>
            </a:r>
            <a:r>
              <a:rPr lang="zh-CN" altLang="en-US" sz="1400">
                <a:latin typeface="Times New Roman" panose="02020603050405020304" pitchFamily="18" charset="0"/>
              </a:rPr>
              <a:t>，并于</a:t>
            </a:r>
            <a:r>
              <a:rPr lang="en-US" altLang="zh-CN" sz="1400">
                <a:latin typeface="Times New Roman" panose="02020603050405020304" pitchFamily="18" charset="0"/>
              </a:rPr>
              <a:t>1991.9</a:t>
            </a:r>
            <a:r>
              <a:rPr lang="zh-CN" altLang="en-US" sz="1400">
                <a:latin typeface="Times New Roman" panose="02020603050405020304" pitchFamily="18" charset="0"/>
              </a:rPr>
              <a:t>在因特网上公布了最早的</a:t>
            </a:r>
            <a:r>
              <a:rPr lang="en-US" altLang="zh-CN" sz="1400">
                <a:latin typeface="Times New Roman" panose="02020603050405020304" pitchFamily="18" charset="0"/>
              </a:rPr>
              <a:t>Linux 0.0.1</a:t>
            </a:r>
            <a:r>
              <a:rPr lang="zh-CN" altLang="en-US" sz="1400">
                <a:latin typeface="Times New Roman" panose="02020603050405020304" pitchFamily="18" charset="0"/>
              </a:rPr>
              <a:t>版内核（</a:t>
            </a:r>
            <a:r>
              <a:rPr lang="zh-CN" altLang="zh-CN" sz="1400">
                <a:latin typeface="Times New Roman" panose="02020603050405020304" pitchFamily="18" charset="0"/>
                <a:hlinkClick r:id="rId4"/>
              </a:rPr>
              <a:t>http://www.kernel.org/</a:t>
            </a:r>
            <a:r>
              <a:rPr lang="zh-CN" altLang="en-US" sz="1400">
                <a:latin typeface="Times New Roman" panose="02020603050405020304" pitchFamily="18" charset="0"/>
              </a:rPr>
              <a:t>）</a:t>
            </a:r>
            <a:endParaRPr lang="en-US" altLang="zh-CN" sz="1400">
              <a:latin typeface="Times New Roman" panose="02020603050405020304" pitchFamily="18" charset="0"/>
            </a:endParaRPr>
          </a:p>
          <a:p>
            <a:pPr lvl="1" eaLnBrk="1" hangingPunct="1">
              <a:lnSpc>
                <a:spcPct val="110000"/>
              </a:lnSpc>
            </a:pPr>
            <a:r>
              <a:rPr lang="zh-CN" altLang="en-US" sz="1400">
                <a:latin typeface="Times New Roman" panose="02020603050405020304" pitchFamily="18" charset="0"/>
              </a:rPr>
              <a:t>199</a:t>
            </a:r>
            <a:r>
              <a:rPr lang="en-US" altLang="zh-CN" sz="1400">
                <a:latin typeface="Times New Roman" panose="02020603050405020304" pitchFamily="18" charset="0"/>
              </a:rPr>
              <a:t>2</a:t>
            </a:r>
            <a:r>
              <a:rPr lang="zh-CN" altLang="en-US" sz="1400">
                <a:latin typeface="Times New Roman" panose="02020603050405020304" pitchFamily="18" charset="0"/>
              </a:rPr>
              <a:t>年在</a:t>
            </a:r>
            <a:r>
              <a:rPr lang="en-US" altLang="zh-CN" sz="1400">
                <a:latin typeface="Times New Roman" panose="02020603050405020304" pitchFamily="18" charset="0"/>
              </a:rPr>
              <a:t>GNU</a:t>
            </a:r>
            <a:r>
              <a:rPr lang="zh-CN" altLang="en-US" sz="1400">
                <a:latin typeface="Times New Roman" panose="02020603050405020304" pitchFamily="18" charset="0"/>
              </a:rPr>
              <a:t>（</a:t>
            </a:r>
            <a:r>
              <a:rPr lang="zh-CN" altLang="zh-CN" sz="1400">
                <a:latin typeface="Times New Roman" panose="02020603050405020304" pitchFamily="18" charset="0"/>
              </a:rPr>
              <a:t>GNU</a:t>
            </a:r>
            <a:r>
              <a:rPr lang="zh-CN" altLang="en-US" sz="1400">
                <a:latin typeface="Times New Roman" panose="02020603050405020304" pitchFamily="18" charset="0"/>
              </a:rPr>
              <a:t>‘</a:t>
            </a:r>
            <a:r>
              <a:rPr lang="zh-CN" altLang="zh-CN" sz="1400">
                <a:latin typeface="Times New Roman" panose="02020603050405020304" pitchFamily="18" charset="0"/>
              </a:rPr>
              <a:t>s Not Unix，角马不是Unix</a:t>
            </a:r>
            <a:r>
              <a:rPr lang="zh-CN" altLang="en-US" sz="1400">
                <a:latin typeface="Times New Roman" panose="02020603050405020304" pitchFamily="18" charset="0"/>
              </a:rPr>
              <a:t>）</a:t>
            </a:r>
            <a:r>
              <a:rPr lang="en-US" altLang="zh-CN" sz="1400">
                <a:latin typeface="Times New Roman" panose="02020603050405020304" pitchFamily="18" charset="0"/>
              </a:rPr>
              <a:t>GPL</a:t>
            </a:r>
            <a:r>
              <a:rPr lang="zh-CN" altLang="en-US" sz="1400">
                <a:latin typeface="Times New Roman" panose="02020603050405020304" pitchFamily="18" charset="0"/>
              </a:rPr>
              <a:t>（</a:t>
            </a:r>
            <a:r>
              <a:rPr lang="zh-CN" altLang="zh-CN" sz="1400">
                <a:latin typeface="Times New Roman" panose="02020603050405020304" pitchFamily="18" charset="0"/>
              </a:rPr>
              <a:t>General Public License，通用公共许可</a:t>
            </a:r>
            <a:r>
              <a:rPr lang="zh-CN" altLang="en-US" sz="1400">
                <a:latin typeface="Times New Roman" panose="02020603050405020304" pitchFamily="18" charset="0"/>
              </a:rPr>
              <a:t>）下，</a:t>
            </a:r>
            <a:r>
              <a:rPr lang="en-US" altLang="zh-CN" sz="1400">
                <a:latin typeface="Times New Roman" panose="02020603050405020304" pitchFamily="18" charset="0"/>
              </a:rPr>
              <a:t>Linux</a:t>
            </a:r>
            <a:r>
              <a:rPr lang="zh-CN" altLang="en-US" sz="1400">
                <a:latin typeface="Times New Roman" panose="02020603050405020304" pitchFamily="18" charset="0"/>
              </a:rPr>
              <a:t>内核被重新授权使用，并产生了第一个发行版本</a:t>
            </a:r>
          </a:p>
          <a:p>
            <a:pPr lvl="1" eaLnBrk="1" hangingPunct="1">
              <a:lnSpc>
                <a:spcPct val="110000"/>
              </a:lnSpc>
            </a:pPr>
            <a:r>
              <a:rPr lang="en-US" altLang="zh-CN" sz="1400">
                <a:latin typeface="Times New Roman" panose="02020603050405020304" pitchFamily="18" charset="0"/>
              </a:rPr>
              <a:t>1993</a:t>
            </a:r>
            <a:r>
              <a:rPr lang="zh-CN" altLang="en-US" sz="1400">
                <a:latin typeface="Times New Roman" panose="02020603050405020304" pitchFamily="18" charset="0"/>
              </a:rPr>
              <a:t>年众多软件开者参与</a:t>
            </a:r>
            <a:r>
              <a:rPr lang="en-US" altLang="zh-CN" sz="1400">
                <a:latin typeface="Times New Roman" panose="02020603050405020304" pitchFamily="18" charset="0"/>
              </a:rPr>
              <a:t>Linux</a:t>
            </a:r>
            <a:r>
              <a:rPr lang="zh-CN" altLang="en-US" sz="1400">
                <a:latin typeface="Times New Roman" panose="02020603050405020304" pitchFamily="18" charset="0"/>
              </a:rPr>
              <a:t>的开发，</a:t>
            </a:r>
            <a:r>
              <a:rPr lang="en-US" altLang="zh-CN" sz="1400">
                <a:latin typeface="Times New Roman" panose="02020603050405020304" pitchFamily="18" charset="0"/>
              </a:rPr>
              <a:t>Slackware</a:t>
            </a:r>
            <a:r>
              <a:rPr lang="zh-CN" altLang="en-US" sz="1400">
                <a:latin typeface="Times New Roman" panose="02020603050405020304" pitchFamily="18" charset="0"/>
              </a:rPr>
              <a:t>发行版推出，</a:t>
            </a:r>
            <a:r>
              <a:rPr lang="en-US" altLang="zh-CN" sz="1400">
                <a:latin typeface="Times New Roman" panose="02020603050405020304" pitchFamily="18" charset="0"/>
              </a:rPr>
              <a:t>Debian</a:t>
            </a:r>
            <a:r>
              <a:rPr lang="zh-CN" altLang="en-US" sz="1400">
                <a:latin typeface="Times New Roman" panose="02020603050405020304" pitchFamily="18" charset="0"/>
              </a:rPr>
              <a:t>项目创立</a:t>
            </a:r>
          </a:p>
          <a:p>
            <a:pPr lvl="1" eaLnBrk="1" hangingPunct="1">
              <a:lnSpc>
                <a:spcPct val="110000"/>
              </a:lnSpc>
            </a:pPr>
            <a:r>
              <a:rPr lang="zh-CN" altLang="en-US" sz="1400">
                <a:latin typeface="Times New Roman" panose="02020603050405020304" pitchFamily="18" charset="0"/>
              </a:rPr>
              <a:t>1994年</a:t>
            </a:r>
            <a:r>
              <a:rPr lang="en-US" altLang="zh-CN" sz="1400">
                <a:latin typeface="Times New Roman" panose="02020603050405020304" pitchFamily="18" charset="0"/>
              </a:rPr>
              <a:t>3</a:t>
            </a:r>
            <a:r>
              <a:rPr lang="zh-CN" altLang="en-US" sz="1400">
                <a:latin typeface="Times New Roman" panose="02020603050405020304" pitchFamily="18" charset="0"/>
              </a:rPr>
              <a:t>月</a:t>
            </a:r>
            <a:r>
              <a:rPr lang="en-US" altLang="zh-CN" sz="1400">
                <a:latin typeface="Times New Roman" panose="02020603050405020304" pitchFamily="18" charset="0"/>
              </a:rPr>
              <a:t>14</a:t>
            </a:r>
            <a:r>
              <a:rPr lang="zh-CN" altLang="en-US" sz="1400">
                <a:latin typeface="Times New Roman" panose="02020603050405020304" pitchFamily="18" charset="0"/>
              </a:rPr>
              <a:t>日</a:t>
            </a:r>
            <a:r>
              <a:rPr lang="en-US" altLang="en-US" sz="1400">
                <a:latin typeface="Times New Roman" panose="02020603050405020304" pitchFamily="18" charset="0"/>
              </a:rPr>
              <a:t>托瓦兹</a:t>
            </a:r>
            <a:r>
              <a:rPr lang="zh-CN" altLang="en-US" sz="1400">
                <a:latin typeface="Times New Roman" panose="02020603050405020304" pitchFamily="18" charset="0"/>
              </a:rPr>
              <a:t>认为</a:t>
            </a:r>
            <a:r>
              <a:rPr lang="en-US" altLang="zh-CN" sz="1400">
                <a:latin typeface="Times New Roman" panose="02020603050405020304" pitchFamily="18" charset="0"/>
              </a:rPr>
              <a:t>Linux</a:t>
            </a:r>
            <a:r>
              <a:rPr lang="zh-CN" altLang="en-US" sz="1400">
                <a:latin typeface="Times New Roman" panose="02020603050405020304" pitchFamily="18" charset="0"/>
              </a:rPr>
              <a:t>已经成熟，推出</a:t>
            </a:r>
            <a:r>
              <a:rPr lang="en-US" altLang="zh-CN" sz="1400">
                <a:latin typeface="Times New Roman" panose="02020603050405020304" pitchFamily="18" charset="0"/>
              </a:rPr>
              <a:t>Linux</a:t>
            </a:r>
            <a:r>
              <a:rPr lang="zh-CN" altLang="en-US" sz="1400">
                <a:latin typeface="Times New Roman" panose="02020603050405020304" pitchFamily="18" charset="0"/>
              </a:rPr>
              <a:t>内核</a:t>
            </a:r>
            <a:r>
              <a:rPr lang="en-US" altLang="zh-CN" sz="1400">
                <a:latin typeface="Times New Roman" panose="02020603050405020304" pitchFamily="18" charset="0"/>
              </a:rPr>
              <a:t>1.0</a:t>
            </a:r>
            <a:r>
              <a:rPr lang="zh-CN" altLang="en-US" sz="1400">
                <a:latin typeface="Times New Roman" panose="02020603050405020304" pitchFamily="18" charset="0"/>
              </a:rPr>
              <a:t>版。</a:t>
            </a:r>
            <a:r>
              <a:rPr lang="en-US" altLang="zh-CN" sz="1400">
                <a:latin typeface="Times New Roman" panose="02020603050405020304" pitchFamily="18" charset="0"/>
              </a:rPr>
              <a:t>XFree86</a:t>
            </a:r>
            <a:r>
              <a:rPr lang="zh-CN" altLang="en-US" sz="1400">
                <a:latin typeface="Times New Roman" panose="02020603050405020304" pitchFamily="18" charset="0"/>
              </a:rPr>
              <a:t>（ </a:t>
            </a:r>
            <a:r>
              <a:rPr lang="en-US" altLang="en-US" sz="1400">
                <a:latin typeface="Times New Roman" panose="02020603050405020304" pitchFamily="18" charset="0"/>
              </a:rPr>
              <a:t>X窗口系统</a:t>
            </a:r>
            <a:r>
              <a:rPr lang="zh-CN" altLang="en-US" sz="1400">
                <a:latin typeface="Times New Roman" panose="02020603050405020304" pitchFamily="18" charset="0"/>
              </a:rPr>
              <a:t>的实现）项目为</a:t>
            </a:r>
            <a:r>
              <a:rPr lang="en-US" altLang="zh-CN" sz="1400">
                <a:latin typeface="Times New Roman" panose="02020603050405020304" pitchFamily="18" charset="0"/>
              </a:rPr>
              <a:t>Linux</a:t>
            </a:r>
            <a:r>
              <a:rPr lang="zh-CN" altLang="en-US" sz="1400">
                <a:latin typeface="Times New Roman" panose="02020603050405020304" pitchFamily="18" charset="0"/>
              </a:rPr>
              <a:t>提供了一种</a:t>
            </a:r>
            <a:r>
              <a:rPr lang="en-US" altLang="zh-CN" sz="1400">
                <a:latin typeface="Times New Roman" panose="02020603050405020304" pitchFamily="18" charset="0"/>
              </a:rPr>
              <a:t>GUI</a:t>
            </a:r>
            <a:r>
              <a:rPr lang="zh-CN" altLang="en-US" sz="1400">
                <a:latin typeface="Times New Roman" panose="02020603050405020304" pitchFamily="18" charset="0"/>
              </a:rPr>
              <a:t>。</a:t>
            </a:r>
            <a:r>
              <a:rPr lang="es-ES" altLang="zh-CN" sz="1400">
                <a:latin typeface="Times New Roman" panose="02020603050405020304" pitchFamily="18" charset="0"/>
              </a:rPr>
              <a:t>Red Hat</a:t>
            </a:r>
            <a:r>
              <a:rPr lang="zh-CN" altLang="es-ES" sz="1400">
                <a:latin typeface="Times New Roman" panose="02020603050405020304" pitchFamily="18" charset="0"/>
              </a:rPr>
              <a:t>和</a:t>
            </a:r>
            <a:r>
              <a:rPr lang="es-ES" altLang="zh-CN" sz="1400">
                <a:latin typeface="Times New Roman" panose="02020603050405020304" pitchFamily="18" charset="0"/>
              </a:rPr>
              <a:t>SUSE</a:t>
            </a:r>
            <a:r>
              <a:rPr lang="zh-CN" altLang="es-ES" sz="1400">
                <a:latin typeface="Times New Roman" panose="02020603050405020304" pitchFamily="18" charset="0"/>
              </a:rPr>
              <a:t>的发行版</a:t>
            </a:r>
            <a:r>
              <a:rPr lang="es-ES" altLang="zh-CN" sz="1400">
                <a:latin typeface="Times New Roman" panose="02020603050405020304" pitchFamily="18" charset="0"/>
              </a:rPr>
              <a:t>Linux 1.0</a:t>
            </a:r>
            <a:r>
              <a:rPr lang="zh-CN" altLang="es-ES" sz="1400">
                <a:latin typeface="Times New Roman" panose="02020603050405020304" pitchFamily="18" charset="0"/>
              </a:rPr>
              <a:t>推出</a:t>
            </a:r>
            <a:endParaRPr lang="zh-CN" altLang="en-US" sz="1400">
              <a:latin typeface="Times New Roman" panose="02020603050405020304" pitchFamily="18" charset="0"/>
            </a:endParaRPr>
          </a:p>
          <a:p>
            <a:pPr lvl="1" eaLnBrk="1" hangingPunct="1">
              <a:lnSpc>
                <a:spcPct val="110000"/>
              </a:lnSpc>
            </a:pPr>
            <a:r>
              <a:rPr lang="en-US" altLang="zh-CN" sz="1400">
                <a:latin typeface="Times New Roman" panose="02020603050405020304" pitchFamily="18" charset="0"/>
              </a:rPr>
              <a:t>1996</a:t>
            </a:r>
            <a:r>
              <a:rPr lang="zh-CN" altLang="en-US" sz="1400">
                <a:latin typeface="Times New Roman" panose="02020603050405020304" pitchFamily="18" charset="0"/>
              </a:rPr>
              <a:t>年</a:t>
            </a:r>
            <a:r>
              <a:rPr lang="zh-CN" altLang="zh-CN" sz="1400">
                <a:latin typeface="Times New Roman" panose="02020603050405020304" pitchFamily="18" charset="0"/>
              </a:rPr>
              <a:t>美国国家标准技术研究所NIST</a:t>
            </a:r>
            <a:r>
              <a:rPr lang="zh-CN" altLang="en-US" sz="1400">
                <a:latin typeface="Times New Roman" panose="02020603050405020304" pitchFamily="18" charset="0"/>
              </a:rPr>
              <a:t>确认</a:t>
            </a:r>
            <a:r>
              <a:rPr lang="en-US" altLang="zh-CN" sz="1400">
                <a:latin typeface="Times New Roman" panose="02020603050405020304" pitchFamily="18" charset="0"/>
              </a:rPr>
              <a:t>Linux 1.2.13</a:t>
            </a:r>
            <a:r>
              <a:rPr lang="zh-CN" altLang="en-US" sz="1400">
                <a:latin typeface="Times New Roman" panose="02020603050405020304" pitchFamily="18" charset="0"/>
              </a:rPr>
              <a:t>符合</a:t>
            </a:r>
            <a:r>
              <a:rPr lang="en-US" altLang="zh-CN" sz="1400">
                <a:latin typeface="Times New Roman" panose="02020603050405020304" pitchFamily="18" charset="0"/>
              </a:rPr>
              <a:t>POSIX</a:t>
            </a:r>
            <a:r>
              <a:rPr lang="zh-CN" altLang="en-US" sz="1400">
                <a:latin typeface="Times New Roman" panose="02020603050405020304" pitchFamily="18" charset="0"/>
              </a:rPr>
              <a:t>标准</a:t>
            </a:r>
            <a:endParaRPr lang="en-US" altLang="zh-CN" sz="1400">
              <a:latin typeface="Times New Roman" panose="02020603050405020304" pitchFamily="18" charset="0"/>
            </a:endParaRPr>
          </a:p>
          <a:p>
            <a:pPr lvl="1" eaLnBrk="1" hangingPunct="1">
              <a:lnSpc>
                <a:spcPct val="110000"/>
              </a:lnSpc>
            </a:pPr>
            <a:r>
              <a:rPr lang="zh-CN" altLang="en-US" sz="1400">
                <a:latin typeface="Times New Roman" panose="02020603050405020304" pitchFamily="18" charset="0"/>
              </a:rPr>
              <a:t>1996年</a:t>
            </a:r>
            <a:r>
              <a:rPr lang="en-US" altLang="zh-CN" sz="1400">
                <a:latin typeface="Times New Roman" panose="02020603050405020304" pitchFamily="18" charset="0"/>
              </a:rPr>
              <a:t>6</a:t>
            </a:r>
            <a:r>
              <a:rPr lang="zh-CN" altLang="en-US" sz="1400">
                <a:latin typeface="Times New Roman" panose="02020603050405020304" pitchFamily="18" charset="0"/>
              </a:rPr>
              <a:t>月</a:t>
            </a:r>
            <a:r>
              <a:rPr lang="en-US" altLang="zh-CN" sz="1400">
                <a:latin typeface="Times New Roman" panose="02020603050405020304" pitchFamily="18" charset="0"/>
              </a:rPr>
              <a:t>9</a:t>
            </a:r>
            <a:r>
              <a:rPr lang="zh-CN" altLang="en-US" sz="1400">
                <a:latin typeface="Times New Roman" panose="02020603050405020304" pitchFamily="18" charset="0"/>
              </a:rPr>
              <a:t>日推出</a:t>
            </a:r>
            <a:r>
              <a:rPr lang="en-US" altLang="zh-CN" sz="1400">
                <a:latin typeface="Times New Roman" panose="02020603050405020304" pitchFamily="18" charset="0"/>
              </a:rPr>
              <a:t>Linux</a:t>
            </a:r>
            <a:r>
              <a:rPr lang="zh-CN" altLang="en-US" sz="1400">
                <a:latin typeface="Times New Roman" panose="02020603050405020304" pitchFamily="18" charset="0"/>
              </a:rPr>
              <a:t>内核</a:t>
            </a:r>
            <a:r>
              <a:rPr lang="en-US" altLang="zh-CN" sz="1400">
                <a:latin typeface="Times New Roman" panose="02020603050405020304" pitchFamily="18" charset="0"/>
              </a:rPr>
              <a:t>2.0</a:t>
            </a:r>
            <a:r>
              <a:rPr lang="zh-CN" altLang="en-US" sz="1400">
                <a:latin typeface="Times New Roman" panose="02020603050405020304" pitchFamily="18" charset="0"/>
              </a:rPr>
              <a:t>版，支持对称多处理器</a:t>
            </a:r>
          </a:p>
          <a:p>
            <a:pPr lvl="1" eaLnBrk="1" hangingPunct="1">
              <a:lnSpc>
                <a:spcPct val="110000"/>
              </a:lnSpc>
            </a:pPr>
            <a:r>
              <a:rPr lang="en-US" altLang="zh-CN" sz="1400">
                <a:latin typeface="Times New Roman" panose="02020603050405020304" pitchFamily="18" charset="0"/>
              </a:rPr>
              <a:t>1998</a:t>
            </a:r>
            <a:r>
              <a:rPr lang="zh-CN" altLang="en-US" sz="1400">
                <a:latin typeface="Times New Roman" panose="02020603050405020304" pitchFamily="18" charset="0"/>
              </a:rPr>
              <a:t>年</a:t>
            </a:r>
            <a:r>
              <a:rPr lang="en-US" altLang="zh-CN" sz="1400">
                <a:latin typeface="Times New Roman" panose="02020603050405020304" pitchFamily="18" charset="0"/>
              </a:rPr>
              <a:t>7</a:t>
            </a:r>
            <a:r>
              <a:rPr lang="zh-CN" altLang="en-US" sz="1400">
                <a:latin typeface="Times New Roman" panose="02020603050405020304" pitchFamily="18" charset="0"/>
              </a:rPr>
              <a:t>月</a:t>
            </a:r>
            <a:r>
              <a:rPr lang="en-US" altLang="zh-CN" sz="1400">
                <a:latin typeface="Times New Roman" panose="02020603050405020304" pitchFamily="18" charset="0"/>
              </a:rPr>
              <a:t>12</a:t>
            </a:r>
            <a:r>
              <a:rPr lang="zh-CN" altLang="en-US" sz="1400">
                <a:latin typeface="Times New Roman" panose="02020603050405020304" pitchFamily="18" charset="0"/>
              </a:rPr>
              <a:t>日</a:t>
            </a:r>
            <a:r>
              <a:rPr lang="zh-CN" altLang="zh-CN" sz="1400">
                <a:latin typeface="Times New Roman" panose="02020603050405020304" pitchFamily="18" charset="0"/>
              </a:rPr>
              <a:t>Linux</a:t>
            </a:r>
            <a:r>
              <a:rPr lang="zh-CN" altLang="en-US" sz="1400">
                <a:latin typeface="Times New Roman" panose="02020603050405020304" pitchFamily="18" charset="0"/>
              </a:rPr>
              <a:t> </a:t>
            </a:r>
            <a:r>
              <a:rPr lang="en-US" altLang="zh-CN" sz="1400">
                <a:latin typeface="Times New Roman" panose="02020603050405020304" pitchFamily="18" charset="0"/>
              </a:rPr>
              <a:t>GUI</a:t>
            </a:r>
            <a:r>
              <a:rPr lang="zh-CN" altLang="en-US" sz="1400">
                <a:latin typeface="Times New Roman" panose="02020603050405020304" pitchFamily="18" charset="0"/>
              </a:rPr>
              <a:t>桌面</a:t>
            </a:r>
            <a:r>
              <a:rPr lang="zh-CN" altLang="zh-CN" sz="1400">
                <a:latin typeface="Times New Roman" panose="02020603050405020304" pitchFamily="18" charset="0"/>
              </a:rPr>
              <a:t>KDE</a:t>
            </a:r>
            <a:r>
              <a:rPr lang="zh-CN" altLang="en-US" sz="1400">
                <a:latin typeface="Times New Roman" panose="02020603050405020304" pitchFamily="18" charset="0"/>
              </a:rPr>
              <a:t> </a:t>
            </a:r>
            <a:r>
              <a:rPr lang="en-US" altLang="zh-CN" sz="1400">
                <a:latin typeface="Times New Roman" panose="02020603050405020304" pitchFamily="18" charset="0"/>
              </a:rPr>
              <a:t>Plasma 1.0</a:t>
            </a:r>
            <a:r>
              <a:rPr lang="zh-CN" altLang="zh-CN" sz="1400">
                <a:latin typeface="Times New Roman" panose="02020603050405020304" pitchFamily="18" charset="0"/>
              </a:rPr>
              <a:t>推出（目前最新版是201</a:t>
            </a:r>
            <a:r>
              <a:rPr lang="zh-CN" altLang="en-US" sz="1400">
                <a:latin typeface="Times New Roman" panose="02020603050405020304" pitchFamily="18" charset="0"/>
              </a:rPr>
              <a:t>4</a:t>
            </a:r>
            <a:r>
              <a:rPr lang="en-US" altLang="zh-CN" sz="1400">
                <a:latin typeface="Times New Roman" panose="02020603050405020304" pitchFamily="18" charset="0"/>
              </a:rPr>
              <a:t>.2.4</a:t>
            </a:r>
            <a:r>
              <a:rPr lang="zh-CN" altLang="en-US" sz="1400">
                <a:latin typeface="Times New Roman" panose="02020603050405020304" pitchFamily="18" charset="0"/>
              </a:rPr>
              <a:t>推出的</a:t>
            </a:r>
            <a:r>
              <a:rPr lang="en-US" altLang="zh-CN" sz="1400">
                <a:latin typeface="Times New Roman" panose="02020603050405020304" pitchFamily="18" charset="0"/>
              </a:rPr>
              <a:t>4.12.2</a:t>
            </a:r>
            <a:r>
              <a:rPr lang="zh-CN" altLang="en-US" sz="1400">
                <a:latin typeface="Times New Roman" panose="02020603050405020304" pitchFamily="18" charset="0"/>
              </a:rPr>
              <a:t>）</a:t>
            </a:r>
          </a:p>
          <a:p>
            <a:pPr lvl="1" eaLnBrk="1" hangingPunct="1">
              <a:lnSpc>
                <a:spcPct val="110000"/>
              </a:lnSpc>
            </a:pPr>
            <a:r>
              <a:rPr lang="en-US" altLang="zh-CN" sz="1400">
                <a:latin typeface="Times New Roman" panose="02020603050405020304" pitchFamily="18" charset="0"/>
              </a:rPr>
              <a:t>1999</a:t>
            </a:r>
            <a:r>
              <a:rPr lang="zh-CN" altLang="en-US" sz="1400">
                <a:latin typeface="Times New Roman" panose="02020603050405020304" pitchFamily="18" charset="0"/>
              </a:rPr>
              <a:t>年</a:t>
            </a:r>
            <a:r>
              <a:rPr lang="en-US" altLang="zh-CN" sz="1400">
                <a:latin typeface="Times New Roman" panose="02020603050405020304" pitchFamily="18" charset="0"/>
              </a:rPr>
              <a:t>3</a:t>
            </a:r>
            <a:r>
              <a:rPr lang="zh-CN" altLang="en-US" sz="1400">
                <a:latin typeface="Times New Roman" panose="02020603050405020304" pitchFamily="18" charset="0"/>
              </a:rPr>
              <a:t>月</a:t>
            </a:r>
            <a:r>
              <a:rPr lang="en-US" altLang="zh-CN" sz="1400">
                <a:latin typeface="Times New Roman" panose="02020603050405020304" pitchFamily="18" charset="0"/>
              </a:rPr>
              <a:t>3</a:t>
            </a:r>
            <a:r>
              <a:rPr lang="zh-CN" altLang="en-US" sz="1400">
                <a:latin typeface="Times New Roman" panose="02020603050405020304" pitchFamily="18" charset="0"/>
              </a:rPr>
              <a:t>日</a:t>
            </a:r>
            <a:r>
              <a:rPr lang="zh-CN" altLang="zh-CN" sz="1400">
                <a:latin typeface="Times New Roman" panose="02020603050405020304" pitchFamily="18" charset="0"/>
              </a:rPr>
              <a:t>Linux</a:t>
            </a:r>
            <a:r>
              <a:rPr lang="en-US" altLang="zh-CN" sz="1400">
                <a:latin typeface="Times New Roman" panose="02020603050405020304" pitchFamily="18" charset="0"/>
              </a:rPr>
              <a:t> GUI</a:t>
            </a:r>
            <a:r>
              <a:rPr lang="zh-CN" altLang="en-US" sz="1400">
                <a:latin typeface="Times New Roman" panose="02020603050405020304" pitchFamily="18" charset="0"/>
              </a:rPr>
              <a:t>桌面</a:t>
            </a:r>
            <a:r>
              <a:rPr lang="en-US" altLang="zh-CN" sz="1400">
                <a:latin typeface="Times New Roman" panose="02020603050405020304" pitchFamily="18" charset="0"/>
              </a:rPr>
              <a:t>GNOME</a:t>
            </a:r>
            <a:r>
              <a:rPr lang="zh-CN" altLang="en-US" sz="1400">
                <a:latin typeface="Times New Roman" panose="02020603050405020304" pitchFamily="18" charset="0"/>
              </a:rPr>
              <a:t> </a:t>
            </a:r>
            <a:r>
              <a:rPr lang="en-US" altLang="zh-CN" sz="1400">
                <a:latin typeface="Times New Roman" panose="02020603050405020304" pitchFamily="18" charset="0"/>
              </a:rPr>
              <a:t>1.0</a:t>
            </a:r>
            <a:r>
              <a:rPr lang="zh-CN" altLang="zh-CN" sz="1400">
                <a:latin typeface="Times New Roman" panose="02020603050405020304" pitchFamily="18" charset="0"/>
              </a:rPr>
              <a:t>推出（目前最新版是2013</a:t>
            </a:r>
            <a:r>
              <a:rPr lang="en-US" altLang="zh-CN" sz="1400">
                <a:latin typeface="Times New Roman" panose="02020603050405020304" pitchFamily="18" charset="0"/>
              </a:rPr>
              <a:t>.9.26</a:t>
            </a:r>
            <a:r>
              <a:rPr lang="zh-CN" altLang="en-US" sz="1400">
                <a:latin typeface="Times New Roman" panose="02020603050405020304" pitchFamily="18" charset="0"/>
              </a:rPr>
              <a:t>推出的</a:t>
            </a:r>
            <a:r>
              <a:rPr lang="en-US" altLang="zh-CN" sz="1400">
                <a:latin typeface="Times New Roman" panose="02020603050405020304" pitchFamily="18" charset="0"/>
              </a:rPr>
              <a:t>3.10</a:t>
            </a:r>
            <a:r>
              <a:rPr lang="zh-CN" altLang="en-US" sz="1400">
                <a:latin typeface="Times New Roman" panose="02020603050405020304" pitchFamily="18" charset="0"/>
              </a:rPr>
              <a:t>）</a:t>
            </a:r>
          </a:p>
          <a:p>
            <a:pPr lvl="1" eaLnBrk="1" hangingPunct="1">
              <a:lnSpc>
                <a:spcPct val="110000"/>
              </a:lnSpc>
            </a:pPr>
            <a:r>
              <a:rPr lang="en-US" altLang="zh-CN" sz="1400">
                <a:latin typeface="Times New Roman" panose="02020603050405020304" pitchFamily="18" charset="0"/>
              </a:rPr>
              <a:t>2003</a:t>
            </a:r>
            <a:r>
              <a:rPr lang="zh-CN" altLang="en-US" sz="1400">
                <a:latin typeface="Times New Roman" panose="02020603050405020304" pitchFamily="18" charset="0"/>
              </a:rPr>
              <a:t>年</a:t>
            </a:r>
            <a:r>
              <a:rPr lang="en-US" altLang="zh-CN" sz="1400">
                <a:latin typeface="Times New Roman" panose="02020603050405020304" pitchFamily="18" charset="0"/>
              </a:rPr>
              <a:t>10</a:t>
            </a:r>
            <a:r>
              <a:rPr lang="zh-CN" altLang="en-US" sz="1400">
                <a:latin typeface="Times New Roman" panose="02020603050405020304" pitchFamily="18" charset="0"/>
              </a:rPr>
              <a:t>月</a:t>
            </a:r>
            <a:r>
              <a:rPr lang="en-US" altLang="en-US" sz="1400">
                <a:latin typeface="Times New Roman" panose="02020603050405020304" pitchFamily="18" charset="0"/>
              </a:rPr>
              <a:t>Andy </a:t>
            </a:r>
            <a:r>
              <a:rPr lang="en-US" altLang="zh-CN" sz="1400">
                <a:latin typeface="Times New Roman" panose="02020603050405020304" pitchFamily="18" charset="0"/>
              </a:rPr>
              <a:t>Rubin</a:t>
            </a:r>
            <a:r>
              <a:rPr lang="zh-CN" altLang="en-US" sz="1400">
                <a:latin typeface="Times New Roman" panose="02020603050405020304" pitchFamily="18" charset="0"/>
              </a:rPr>
              <a:t>等人创立</a:t>
            </a:r>
            <a:r>
              <a:rPr lang="en-US" altLang="zh-CN" sz="1400">
                <a:latin typeface="Times New Roman" panose="02020603050405020304" pitchFamily="18" charset="0"/>
              </a:rPr>
              <a:t>Android</a:t>
            </a:r>
            <a:r>
              <a:rPr lang="zh-CN" altLang="en-US" sz="1400">
                <a:latin typeface="Times New Roman" panose="02020603050405020304" pitchFamily="18" charset="0"/>
              </a:rPr>
              <a:t>（机器人）公司，并开发出同名的基于</a:t>
            </a:r>
            <a:r>
              <a:rPr lang="en-US" altLang="zh-CN" sz="1400">
                <a:latin typeface="Times New Roman" panose="02020603050405020304" pitchFamily="18" charset="0"/>
              </a:rPr>
              <a:t>Linux</a:t>
            </a:r>
            <a:r>
              <a:rPr lang="zh-CN" altLang="en-US" sz="1400">
                <a:latin typeface="Times New Roman" panose="02020603050405020304" pitchFamily="18" charset="0"/>
              </a:rPr>
              <a:t>的手机操作系统。</a:t>
            </a:r>
            <a:r>
              <a:rPr lang="en-US" altLang="zh-CN" sz="1400">
                <a:latin typeface="Times New Roman" panose="02020603050405020304" pitchFamily="18" charset="0"/>
              </a:rPr>
              <a:t>2005</a:t>
            </a:r>
            <a:r>
              <a:rPr lang="zh-CN" altLang="en-US" sz="1400">
                <a:latin typeface="Times New Roman" panose="02020603050405020304" pitchFamily="18" charset="0"/>
              </a:rPr>
              <a:t>年</a:t>
            </a:r>
            <a:r>
              <a:rPr lang="en-US" altLang="zh-CN" sz="1400">
                <a:latin typeface="Times New Roman" panose="02020603050405020304" pitchFamily="18" charset="0"/>
              </a:rPr>
              <a:t>8</a:t>
            </a:r>
            <a:r>
              <a:rPr lang="zh-CN" altLang="en-US" sz="1400">
                <a:latin typeface="Times New Roman" panose="02020603050405020304" pitchFamily="18" charset="0"/>
              </a:rPr>
              <a:t>月</a:t>
            </a:r>
            <a:r>
              <a:rPr lang="en-US" altLang="zh-CN" sz="1400">
                <a:latin typeface="Times New Roman" panose="02020603050405020304" pitchFamily="18" charset="0"/>
              </a:rPr>
              <a:t>17</a:t>
            </a:r>
            <a:r>
              <a:rPr lang="zh-CN" altLang="en-US" sz="1400">
                <a:latin typeface="Times New Roman" panose="02020603050405020304" pitchFamily="18" charset="0"/>
              </a:rPr>
              <a:t>日被谷歌公司收购，</a:t>
            </a:r>
            <a:r>
              <a:rPr lang="en-US" altLang="zh-CN" sz="1400">
                <a:latin typeface="Times New Roman" panose="02020603050405020304" pitchFamily="18" charset="0"/>
              </a:rPr>
              <a:t>2007</a:t>
            </a:r>
            <a:r>
              <a:rPr lang="zh-CN" altLang="en-US" sz="1400">
                <a:latin typeface="Times New Roman" panose="02020603050405020304" pitchFamily="18" charset="0"/>
              </a:rPr>
              <a:t>年</a:t>
            </a:r>
            <a:r>
              <a:rPr lang="en-US" altLang="zh-CN" sz="1400">
                <a:latin typeface="Times New Roman" panose="02020603050405020304" pitchFamily="18" charset="0"/>
              </a:rPr>
              <a:t>11</a:t>
            </a:r>
            <a:r>
              <a:rPr lang="zh-CN" altLang="en-US" sz="1400">
                <a:latin typeface="Times New Roman" panose="02020603050405020304" pitchFamily="18" charset="0"/>
              </a:rPr>
              <a:t>月</a:t>
            </a:r>
            <a:r>
              <a:rPr lang="en-US" altLang="zh-CN" sz="1400">
                <a:latin typeface="Times New Roman" panose="02020603050405020304" pitchFamily="18" charset="0"/>
              </a:rPr>
              <a:t>5</a:t>
            </a:r>
            <a:r>
              <a:rPr lang="zh-CN" altLang="en-US" sz="1400">
                <a:latin typeface="Times New Roman" panose="02020603050405020304" pitchFamily="18" charset="0"/>
              </a:rPr>
              <a:t>日成立开放手持设备联盟（</a:t>
            </a:r>
            <a:r>
              <a:rPr lang="en-US" altLang="zh-CN" sz="1400">
                <a:latin typeface="Times New Roman" panose="02020603050405020304" pitchFamily="18" charset="0"/>
              </a:rPr>
              <a:t>Open Handset Alliance</a:t>
            </a:r>
            <a:r>
              <a:rPr lang="zh-CN" altLang="en-US" sz="1400">
                <a:latin typeface="Times New Roman" panose="02020603050405020304" pitchFamily="18" charset="0"/>
              </a:rPr>
              <a:t>），</a:t>
            </a:r>
            <a:r>
              <a:rPr lang="en-US" altLang="zh-CN" sz="1400">
                <a:latin typeface="Times New Roman" panose="02020603050405020304" pitchFamily="18" charset="0"/>
              </a:rPr>
              <a:t>2008.9.23</a:t>
            </a:r>
            <a:r>
              <a:rPr lang="zh-CN" altLang="en-US" sz="1400">
                <a:latin typeface="Times New Roman" panose="02020603050405020304" pitchFamily="18" charset="0"/>
              </a:rPr>
              <a:t>推出</a:t>
            </a:r>
            <a:r>
              <a:rPr lang="en-US" altLang="zh-CN" sz="1400">
                <a:latin typeface="Times New Roman" panose="02020603050405020304" pitchFamily="18" charset="0"/>
              </a:rPr>
              <a:t>Android 1.0</a:t>
            </a:r>
            <a:r>
              <a:rPr lang="zh-CN" altLang="en-US" sz="1400">
                <a:latin typeface="Times New Roman" panose="02020603050405020304" pitchFamily="18" charset="0"/>
              </a:rPr>
              <a:t>，目前最新版本是</a:t>
            </a:r>
            <a:r>
              <a:rPr lang="en-US" altLang="zh-CN" sz="1400">
                <a:latin typeface="Times New Roman" panose="02020603050405020304" pitchFamily="18" charset="0"/>
              </a:rPr>
              <a:t>2013.12.9</a:t>
            </a:r>
            <a:r>
              <a:rPr lang="zh-CN" altLang="en-US" sz="1400">
                <a:latin typeface="Times New Roman" panose="02020603050405020304" pitchFamily="18" charset="0"/>
              </a:rPr>
              <a:t>推出的</a:t>
            </a:r>
            <a:r>
              <a:rPr lang="en-US" altLang="zh-CN" sz="1400">
                <a:latin typeface="Times New Roman" panose="02020603050405020304" pitchFamily="18" charset="0"/>
              </a:rPr>
              <a:t>4.4.2</a:t>
            </a:r>
          </a:p>
          <a:p>
            <a:pPr lvl="1" eaLnBrk="1" hangingPunct="1">
              <a:lnSpc>
                <a:spcPct val="110000"/>
              </a:lnSpc>
            </a:pPr>
            <a:r>
              <a:rPr lang="en-US" altLang="zh-CN" sz="1400">
                <a:latin typeface="Times New Roman" panose="02020603050405020304" pitchFamily="18" charset="0"/>
              </a:rPr>
              <a:t>2004</a:t>
            </a:r>
            <a:r>
              <a:rPr lang="zh-CN" altLang="en-US" sz="1400">
                <a:latin typeface="Times New Roman" panose="02020603050405020304" pitchFamily="18" charset="0"/>
              </a:rPr>
              <a:t>年</a:t>
            </a:r>
            <a:r>
              <a:rPr lang="en-US" altLang="zh-CN" sz="1400">
                <a:latin typeface="Times New Roman" panose="02020603050405020304" pitchFamily="18" charset="0"/>
              </a:rPr>
              <a:t>10</a:t>
            </a:r>
            <a:r>
              <a:rPr lang="zh-CN" altLang="en-US" sz="1400">
                <a:latin typeface="Times New Roman" panose="02020603050405020304" pitchFamily="18" charset="0"/>
              </a:rPr>
              <a:t>月</a:t>
            </a:r>
            <a:r>
              <a:rPr lang="en-US" altLang="zh-CN" sz="1400">
                <a:latin typeface="Times New Roman" panose="02020603050405020304" pitchFamily="18" charset="0"/>
              </a:rPr>
              <a:t>20</a:t>
            </a:r>
            <a:r>
              <a:rPr lang="zh-CN" altLang="en-US" sz="1400">
                <a:latin typeface="Times New Roman" panose="02020603050405020304" pitchFamily="18" charset="0"/>
              </a:rPr>
              <a:t>日（基于</a:t>
            </a:r>
            <a:r>
              <a:rPr lang="en-US" altLang="zh-CN" sz="1400">
                <a:latin typeface="Times New Roman" panose="02020603050405020304" pitchFamily="18" charset="0"/>
              </a:rPr>
              <a:t>Debian</a:t>
            </a:r>
            <a:r>
              <a:rPr lang="zh-CN" altLang="en-US" sz="1400">
                <a:latin typeface="Times New Roman" panose="02020603050405020304" pitchFamily="18" charset="0"/>
              </a:rPr>
              <a:t>和</a:t>
            </a:r>
            <a:r>
              <a:rPr lang="en-US" altLang="zh-CN" sz="1400">
                <a:latin typeface="Times New Roman" panose="02020603050405020304" pitchFamily="18" charset="0"/>
              </a:rPr>
              <a:t>GNOME</a:t>
            </a:r>
            <a:r>
              <a:rPr lang="zh-CN" altLang="en-US" sz="1400">
                <a:latin typeface="Times New Roman" panose="02020603050405020304" pitchFamily="18" charset="0"/>
              </a:rPr>
              <a:t>）</a:t>
            </a:r>
            <a:r>
              <a:rPr lang="en-US" altLang="zh-CN" sz="1400">
                <a:latin typeface="Times New Roman" panose="02020603050405020304" pitchFamily="18" charset="0"/>
              </a:rPr>
              <a:t>Ubuntu</a:t>
            </a:r>
            <a:r>
              <a:rPr lang="zh-CN" altLang="en-US" sz="1400">
                <a:latin typeface="Times New Roman" panose="02020603050405020304" pitchFamily="18" charset="0"/>
              </a:rPr>
              <a:t>发布了首个版本</a:t>
            </a:r>
            <a:r>
              <a:rPr lang="en-US" altLang="zh-CN" sz="1400">
                <a:latin typeface="Times New Roman" panose="02020603050405020304" pitchFamily="18" charset="0"/>
              </a:rPr>
              <a:t>4.10</a:t>
            </a:r>
            <a:r>
              <a:rPr lang="zh-CN" altLang="en-US" sz="1400">
                <a:latin typeface="Times New Roman" panose="02020603050405020304" pitchFamily="18" charset="0"/>
              </a:rPr>
              <a:t>（目前最新版本是</a:t>
            </a:r>
            <a:r>
              <a:rPr lang="en-US" altLang="zh-CN" sz="1400">
                <a:latin typeface="Times New Roman" panose="02020603050405020304" pitchFamily="18" charset="0"/>
              </a:rPr>
              <a:t>2013.10.17</a:t>
            </a:r>
            <a:r>
              <a:rPr lang="zh-CN" altLang="en-US" sz="1400">
                <a:latin typeface="Times New Roman" panose="02020603050405020304" pitchFamily="18" charset="0"/>
              </a:rPr>
              <a:t>日推出的</a:t>
            </a:r>
            <a:r>
              <a:rPr lang="en-US" altLang="zh-CN" sz="1400">
                <a:latin typeface="Times New Roman" panose="02020603050405020304" pitchFamily="18" charset="0"/>
              </a:rPr>
              <a:t>13.10</a:t>
            </a:r>
            <a:r>
              <a:rPr lang="zh-CN" altLang="en-US" sz="1400">
                <a:latin typeface="Times New Roman" panose="02020603050405020304" pitchFamily="18" charset="0"/>
              </a:rPr>
              <a:t>）</a:t>
            </a:r>
          </a:p>
          <a:p>
            <a:pPr lvl="1" eaLnBrk="1" hangingPunct="1">
              <a:lnSpc>
                <a:spcPct val="110000"/>
              </a:lnSpc>
            </a:pPr>
            <a:r>
              <a:rPr lang="en-US" altLang="zh-CN" sz="1400">
                <a:latin typeface="Times New Roman" panose="02020603050405020304" pitchFamily="18" charset="0"/>
              </a:rPr>
              <a:t>2011</a:t>
            </a:r>
            <a:r>
              <a:rPr lang="zh-CN" altLang="en-US" sz="1400">
                <a:latin typeface="Times New Roman" panose="02020603050405020304" pitchFamily="18" charset="0"/>
              </a:rPr>
              <a:t>年</a:t>
            </a:r>
            <a:r>
              <a:rPr lang="en-US" altLang="zh-CN" sz="1400">
                <a:latin typeface="Times New Roman" panose="02020603050405020304" pitchFamily="18" charset="0"/>
              </a:rPr>
              <a:t>7</a:t>
            </a:r>
            <a:r>
              <a:rPr lang="zh-CN" altLang="en-US" sz="1400">
                <a:latin typeface="Times New Roman" panose="02020603050405020304" pitchFamily="18" charset="0"/>
              </a:rPr>
              <a:t>月</a:t>
            </a:r>
            <a:r>
              <a:rPr lang="en-US" altLang="zh-CN" sz="1400">
                <a:latin typeface="Times New Roman" panose="02020603050405020304" pitchFamily="18" charset="0"/>
              </a:rPr>
              <a:t>21</a:t>
            </a:r>
            <a:r>
              <a:rPr lang="zh-CN" altLang="en-US" sz="1400">
                <a:latin typeface="Times New Roman" panose="02020603050405020304" pitchFamily="18" charset="0"/>
              </a:rPr>
              <a:t>日推出</a:t>
            </a:r>
            <a:r>
              <a:rPr lang="en-US" altLang="zh-CN" sz="1400">
                <a:latin typeface="Times New Roman" panose="02020603050405020304" pitchFamily="18" charset="0"/>
              </a:rPr>
              <a:t>Linux</a:t>
            </a:r>
            <a:r>
              <a:rPr lang="zh-CN" altLang="en-US" sz="1400">
                <a:latin typeface="Times New Roman" panose="02020603050405020304" pitchFamily="18" charset="0"/>
              </a:rPr>
              <a:t>内核</a:t>
            </a:r>
            <a:r>
              <a:rPr lang="en-US" altLang="zh-CN" sz="1400">
                <a:latin typeface="Times New Roman" panose="02020603050405020304" pitchFamily="18" charset="0"/>
              </a:rPr>
              <a:t>3.0</a:t>
            </a:r>
            <a:r>
              <a:rPr lang="zh-CN" altLang="en-US" sz="1400">
                <a:latin typeface="Times New Roman" panose="02020603050405020304" pitchFamily="18" charset="0"/>
              </a:rPr>
              <a:t>版，以纪念</a:t>
            </a:r>
            <a:r>
              <a:rPr lang="en-US" altLang="zh-CN" sz="1400">
                <a:latin typeface="Times New Roman" panose="02020603050405020304" pitchFamily="18" charset="0"/>
              </a:rPr>
              <a:t>Linux</a:t>
            </a:r>
            <a:r>
              <a:rPr lang="zh-CN" altLang="en-US" sz="1400">
                <a:latin typeface="Times New Roman" panose="02020603050405020304" pitchFamily="18" charset="0"/>
              </a:rPr>
              <a:t>诞生</a:t>
            </a:r>
            <a:r>
              <a:rPr lang="en-US" altLang="zh-CN" sz="1400">
                <a:latin typeface="Times New Roman" panose="02020603050405020304" pitchFamily="18" charset="0"/>
              </a:rPr>
              <a:t>20</a:t>
            </a:r>
            <a:r>
              <a:rPr lang="zh-CN" altLang="en-US" sz="1400">
                <a:latin typeface="Times New Roman" panose="02020603050405020304" pitchFamily="18" charset="0"/>
              </a:rPr>
              <a:t>周年（目前最新版本是</a:t>
            </a:r>
            <a:r>
              <a:rPr lang="en-US" altLang="zh-CN" sz="1400">
                <a:latin typeface="Times New Roman" panose="02020603050405020304" pitchFamily="18" charset="0"/>
              </a:rPr>
              <a:t>2014.2.22</a:t>
            </a:r>
            <a:r>
              <a:rPr lang="zh-CN" altLang="en-US" sz="1400">
                <a:latin typeface="Times New Roman" panose="02020603050405020304" pitchFamily="18" charset="0"/>
              </a:rPr>
              <a:t>日推出的</a:t>
            </a:r>
            <a:r>
              <a:rPr lang="en-US" altLang="zh-CN" sz="1400">
                <a:latin typeface="Times New Roman" panose="02020603050405020304" pitchFamily="18" charset="0"/>
              </a:rPr>
              <a:t>3.13.5</a:t>
            </a:r>
            <a:r>
              <a:rPr lang="zh-CN" altLang="en-US" sz="1400">
                <a:latin typeface="Times New Roman" panose="02020603050405020304" pitchFamily="18" charset="0"/>
              </a:rPr>
              <a:t>）</a:t>
            </a:r>
          </a:p>
        </p:txBody>
      </p:sp>
      <p:pic>
        <p:nvPicPr>
          <p:cNvPr id="67589" name="Picture 8" descr="Tux.svg">
            <a:hlinkClick r:id="rId5"/>
            <a:extLst>
              <a:ext uri="{FF2B5EF4-FFF2-40B4-BE49-F238E27FC236}">
                <a16:creationId xmlns:a16="http://schemas.microsoft.com/office/drawing/2014/main" id="{1DA9376B-212F-409A-B624-17563B7CDB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938" y="115888"/>
            <a:ext cx="796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10" descr="150px-Linus_Torvalds_cropped">
            <a:hlinkClick r:id="rId7" tooltip="Andrew S. Tanenbaum (left), author of the MINIX operating system, and Linus Torvalds (right), principal author of the Linux kernel"/>
            <a:extLst>
              <a:ext uri="{FF2B5EF4-FFF2-40B4-BE49-F238E27FC236}">
                <a16:creationId xmlns:a16="http://schemas.microsoft.com/office/drawing/2014/main" id="{738A281B-E796-4317-B43E-67E9673C14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1875" y="44450"/>
            <a:ext cx="7905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a:extLst>
              <a:ext uri="{FF2B5EF4-FFF2-40B4-BE49-F238E27FC236}">
                <a16:creationId xmlns:a16="http://schemas.microsoft.com/office/drawing/2014/main" id="{C011AA76-2C8D-4928-BAE0-92A9C4EFC4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43888" y="71438"/>
            <a:ext cx="7715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AD29412C-9A35-4820-A60B-1138A1CA59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76C4EAF1-9E96-4CFC-A039-6783F8A94DEB}" type="slidenum">
              <a:rPr lang="zh-CN" altLang="en-US" sz="1600"/>
              <a:pPr eaLnBrk="1" hangingPunct="1"/>
              <a:t>69</a:t>
            </a:fld>
            <a:endParaRPr lang="en-US" altLang="zh-CN" sz="1600"/>
          </a:p>
        </p:txBody>
      </p:sp>
      <p:sp>
        <p:nvSpPr>
          <p:cNvPr id="69635" name="Rectangle 2">
            <a:extLst>
              <a:ext uri="{FF2B5EF4-FFF2-40B4-BE49-F238E27FC236}">
                <a16:creationId xmlns:a16="http://schemas.microsoft.com/office/drawing/2014/main" id="{4D959013-BB12-4E50-ACFF-043E4DC86D46}"/>
              </a:ext>
            </a:extLst>
          </p:cNvPr>
          <p:cNvSpPr>
            <a:spLocks noGrp="1" noChangeArrowheads="1"/>
          </p:cNvSpPr>
          <p:nvPr>
            <p:ph type="title"/>
          </p:nvPr>
        </p:nvSpPr>
        <p:spPr>
          <a:xfrm>
            <a:off x="0" y="0"/>
            <a:ext cx="6870700" cy="609600"/>
          </a:xfrm>
        </p:spPr>
        <p:txBody>
          <a:bodyPr/>
          <a:lstStyle/>
          <a:p>
            <a:pPr eaLnBrk="1" hangingPunct="1"/>
            <a:r>
              <a:rPr lang="en-US" altLang="zh-CN" sz="4000"/>
              <a:t>2.10.2 </a:t>
            </a:r>
            <a:r>
              <a:rPr lang="zh-CN" altLang="en-US"/>
              <a:t>模块结构</a:t>
            </a:r>
          </a:p>
        </p:txBody>
      </p:sp>
      <p:sp>
        <p:nvSpPr>
          <p:cNvPr id="69636" name="Rectangle 3">
            <a:extLst>
              <a:ext uri="{FF2B5EF4-FFF2-40B4-BE49-F238E27FC236}">
                <a16:creationId xmlns:a16="http://schemas.microsoft.com/office/drawing/2014/main" id="{2BF81DBB-8439-4454-94F9-E80DDDC18547}"/>
              </a:ext>
            </a:extLst>
          </p:cNvPr>
          <p:cNvSpPr>
            <a:spLocks noGrp="1" noChangeArrowheads="1"/>
          </p:cNvSpPr>
          <p:nvPr>
            <p:ph type="body" idx="1"/>
          </p:nvPr>
        </p:nvSpPr>
        <p:spPr>
          <a:xfrm>
            <a:off x="0" y="685800"/>
            <a:ext cx="3276600" cy="5562600"/>
          </a:xfrm>
        </p:spPr>
        <p:txBody>
          <a:bodyPr/>
          <a:lstStyle/>
          <a:p>
            <a:pPr eaLnBrk="1" hangingPunct="1">
              <a:lnSpc>
                <a:spcPct val="110000"/>
              </a:lnSpc>
            </a:pPr>
            <a:r>
              <a:rPr lang="en-US" altLang="zh-CN" sz="2200">
                <a:latin typeface="Times New Roman" panose="02020603050405020304" pitchFamily="18" charset="0"/>
              </a:rPr>
              <a:t>Linux</a:t>
            </a:r>
            <a:r>
              <a:rPr lang="zh-CN" altLang="en-US" sz="2200">
                <a:latin typeface="Times New Roman" panose="02020603050405020304" pitchFamily="18" charset="0"/>
              </a:rPr>
              <a:t>没有采用微内核结构，但采用了模块动态加载和卸载技术</a:t>
            </a:r>
          </a:p>
          <a:p>
            <a:pPr eaLnBrk="1" hangingPunct="1">
              <a:lnSpc>
                <a:spcPct val="110000"/>
              </a:lnSpc>
            </a:pPr>
            <a:r>
              <a:rPr lang="en-US" altLang="zh-CN" sz="2200">
                <a:latin typeface="Times New Roman" panose="02020603050405020304" pitchFamily="18" charset="0"/>
              </a:rPr>
              <a:t>Linux</a:t>
            </a:r>
            <a:r>
              <a:rPr lang="zh-CN" altLang="en-US" sz="2200">
                <a:latin typeface="Times New Roman" panose="02020603050405020304" pitchFamily="18" charset="0"/>
              </a:rPr>
              <a:t>可加载模块的两个特征</a:t>
            </a:r>
          </a:p>
          <a:p>
            <a:pPr lvl="1" eaLnBrk="1" hangingPunct="1">
              <a:lnSpc>
                <a:spcPct val="110000"/>
              </a:lnSpc>
            </a:pPr>
            <a:r>
              <a:rPr lang="zh-CN" altLang="en-US" sz="1800">
                <a:latin typeface="Times New Roman" panose="02020603050405020304" pitchFamily="18" charset="0"/>
              </a:rPr>
              <a:t>动态链接</a:t>
            </a:r>
            <a:r>
              <a:rPr lang="en-US" altLang="zh-CN" sz="1800">
                <a:latin typeface="Times New Roman" panose="02020603050405020304" pitchFamily="18" charset="0"/>
              </a:rPr>
              <a:t>——</a:t>
            </a:r>
            <a:r>
              <a:rPr lang="zh-CN" altLang="en-US" sz="1800">
                <a:latin typeface="Times New Roman" panose="02020603050405020304" pitchFamily="18" charset="0"/>
              </a:rPr>
              <a:t>可加载并链接到内核、可卸载而移出内存</a:t>
            </a:r>
          </a:p>
          <a:p>
            <a:pPr lvl="1" eaLnBrk="1" hangingPunct="1">
              <a:lnSpc>
                <a:spcPct val="110000"/>
              </a:lnSpc>
            </a:pPr>
            <a:r>
              <a:rPr lang="zh-CN" altLang="en-US" sz="1800">
                <a:latin typeface="Times New Roman" panose="02020603050405020304" pitchFamily="18" charset="0"/>
              </a:rPr>
              <a:t>可堆栈模块</a:t>
            </a:r>
            <a:r>
              <a:rPr lang="en-US" altLang="zh-CN" sz="1800">
                <a:latin typeface="Times New Roman" panose="02020603050405020304" pitchFamily="18" charset="0"/>
              </a:rPr>
              <a:t>——</a:t>
            </a:r>
            <a:r>
              <a:rPr lang="zh-CN" altLang="en-US" sz="1800">
                <a:latin typeface="Times New Roman" panose="02020603050405020304" pitchFamily="18" charset="0"/>
              </a:rPr>
              <a:t>模块按层次排列，被高层访问时为库，被低层访问时为客户</a:t>
            </a:r>
          </a:p>
          <a:p>
            <a:pPr eaLnBrk="1" hangingPunct="1">
              <a:lnSpc>
                <a:spcPct val="110000"/>
              </a:lnSpc>
            </a:pPr>
            <a:r>
              <a:rPr lang="en-US" altLang="zh-CN" sz="2200">
                <a:latin typeface="Times New Roman" panose="02020603050405020304" pitchFamily="18" charset="0"/>
              </a:rPr>
              <a:t>Linux</a:t>
            </a:r>
            <a:r>
              <a:rPr lang="zh-CN" altLang="en-US" sz="2200">
                <a:latin typeface="Times New Roman" panose="02020603050405020304" pitchFamily="18" charset="0"/>
              </a:rPr>
              <a:t>管理模块的结构例（见右图）</a:t>
            </a:r>
            <a:endParaRPr lang="en-US" altLang="zh-CN" sz="2200">
              <a:latin typeface="Times New Roman" panose="02020603050405020304" pitchFamily="18" charset="0"/>
            </a:endParaRPr>
          </a:p>
          <a:p>
            <a:pPr lvl="1" eaLnBrk="1" hangingPunct="1">
              <a:lnSpc>
                <a:spcPct val="110000"/>
              </a:lnSpc>
            </a:pPr>
            <a:endParaRPr lang="en-US" altLang="zh-CN" sz="1800">
              <a:latin typeface="Times New Roman" panose="02020603050405020304" pitchFamily="18" charset="0"/>
            </a:endParaRPr>
          </a:p>
        </p:txBody>
      </p:sp>
      <p:pic>
        <p:nvPicPr>
          <p:cNvPr id="69637" name="Picture 9">
            <a:extLst>
              <a:ext uri="{FF2B5EF4-FFF2-40B4-BE49-F238E27FC236}">
                <a16:creationId xmlns:a16="http://schemas.microsoft.com/office/drawing/2014/main" id="{B19D52CB-024A-4112-AA5A-BC124B5D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836613"/>
            <a:ext cx="5832475"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94CB922-D400-45D4-A6A9-075F71A971A7}"/>
              </a:ext>
            </a:extLst>
          </p:cNvPr>
          <p:cNvSpPr>
            <a:spLocks noGrp="1" noChangeArrowheads="1"/>
          </p:cNvSpPr>
          <p:nvPr>
            <p:ph type="title"/>
          </p:nvPr>
        </p:nvSpPr>
        <p:spPr/>
        <p:txBody>
          <a:bodyPr/>
          <a:lstStyle/>
          <a:p>
            <a:r>
              <a:rPr lang="zh-CN" altLang="en-US" sz="4000"/>
              <a:t>计算机系统的</a:t>
            </a:r>
            <a:r>
              <a:rPr lang="en-US" altLang="zh-CN" sz="4000"/>
              <a:t>3</a:t>
            </a:r>
            <a:r>
              <a:rPr lang="zh-CN" altLang="en-US" sz="4000"/>
              <a:t>个关键界面</a:t>
            </a:r>
            <a:r>
              <a:rPr lang="en-US" altLang="zh-CN" sz="4000"/>
              <a:t>/</a:t>
            </a:r>
            <a:r>
              <a:rPr lang="zh-CN" altLang="en-US" sz="4000"/>
              <a:t>接口</a:t>
            </a:r>
          </a:p>
        </p:txBody>
      </p:sp>
      <p:sp>
        <p:nvSpPr>
          <p:cNvPr id="8195" name="Rectangle 3">
            <a:extLst>
              <a:ext uri="{FF2B5EF4-FFF2-40B4-BE49-F238E27FC236}">
                <a16:creationId xmlns:a16="http://schemas.microsoft.com/office/drawing/2014/main" id="{4907D06C-6B32-4803-B978-34C75E1A27A5}"/>
              </a:ext>
            </a:extLst>
          </p:cNvPr>
          <p:cNvSpPr>
            <a:spLocks noGrp="1" noChangeArrowheads="1"/>
          </p:cNvSpPr>
          <p:nvPr>
            <p:ph type="body" idx="1"/>
          </p:nvPr>
        </p:nvSpPr>
        <p:spPr>
          <a:xfrm>
            <a:off x="71438" y="901700"/>
            <a:ext cx="8964612" cy="5119688"/>
          </a:xfrm>
        </p:spPr>
        <p:txBody>
          <a:bodyPr/>
          <a:lstStyle/>
          <a:p>
            <a:pPr>
              <a:lnSpc>
                <a:spcPct val="90000"/>
              </a:lnSpc>
            </a:pPr>
            <a:r>
              <a:rPr lang="en-US" altLang="zh-CN" sz="2200"/>
              <a:t>ISA</a:t>
            </a:r>
            <a:r>
              <a:rPr lang="zh-CN" altLang="en-US" sz="2200"/>
              <a:t>（</a:t>
            </a:r>
            <a:r>
              <a:rPr lang="en-US" altLang="zh-CN" sz="2200"/>
              <a:t>Instruction set architecture</a:t>
            </a:r>
            <a:r>
              <a:rPr lang="zh-CN" altLang="en-US" sz="2200"/>
              <a:t>，指令集体系结构）</a:t>
            </a:r>
          </a:p>
          <a:p>
            <a:pPr lvl="1">
              <a:lnSpc>
                <a:spcPct val="90000"/>
              </a:lnSpc>
            </a:pPr>
            <a:r>
              <a:rPr lang="zh-CN" altLang="en-US" sz="2000"/>
              <a:t>定义计算机可遵循的机器语言指令系统</a:t>
            </a:r>
          </a:p>
          <a:p>
            <a:pPr lvl="1">
              <a:lnSpc>
                <a:spcPct val="90000"/>
              </a:lnSpc>
            </a:pPr>
            <a:r>
              <a:rPr lang="zh-CN" altLang="en-US" sz="2000"/>
              <a:t>是软硬件的分界接口</a:t>
            </a:r>
          </a:p>
          <a:p>
            <a:pPr lvl="1">
              <a:lnSpc>
                <a:spcPct val="90000"/>
              </a:lnSpc>
            </a:pPr>
            <a:r>
              <a:rPr lang="zh-CN" altLang="en-US" sz="2000"/>
              <a:t>应用程序和实用工具都可以直接访问</a:t>
            </a:r>
            <a:r>
              <a:rPr lang="en-US" altLang="zh-CN" sz="2000"/>
              <a:t>ISA</a:t>
            </a:r>
            <a:r>
              <a:rPr lang="zh-CN" altLang="en-US" sz="2000"/>
              <a:t>的子集</a:t>
            </a:r>
            <a:r>
              <a:rPr lang="en-US" altLang="zh-CN" sz="2000"/>
              <a:t>——</a:t>
            </a:r>
            <a:r>
              <a:rPr lang="zh-CN" altLang="en-US" sz="2000"/>
              <a:t>用户</a:t>
            </a:r>
            <a:r>
              <a:rPr lang="en-US" altLang="zh-CN" sz="2000"/>
              <a:t>ISA</a:t>
            </a:r>
            <a:endParaRPr lang="zh-CN" altLang="en-US" sz="2000"/>
          </a:p>
          <a:p>
            <a:pPr lvl="1">
              <a:lnSpc>
                <a:spcPct val="90000"/>
              </a:lnSpc>
            </a:pPr>
            <a:r>
              <a:rPr lang="zh-CN" altLang="en-US" sz="2000"/>
              <a:t>操作系统则有权访问另外的管理系统资源的机器语言指令</a:t>
            </a:r>
            <a:r>
              <a:rPr lang="en-US" altLang="zh-CN" sz="2000"/>
              <a:t>——</a:t>
            </a:r>
            <a:r>
              <a:rPr lang="zh-CN" altLang="en-US" sz="2000"/>
              <a:t>系统</a:t>
            </a:r>
            <a:r>
              <a:rPr lang="en-US" altLang="zh-CN" sz="2000"/>
              <a:t>ISA</a:t>
            </a:r>
          </a:p>
          <a:p>
            <a:pPr>
              <a:lnSpc>
                <a:spcPct val="90000"/>
              </a:lnSpc>
            </a:pPr>
            <a:r>
              <a:rPr lang="en-US" altLang="zh-CN" sz="2200"/>
              <a:t>ABI</a:t>
            </a:r>
            <a:r>
              <a:rPr lang="zh-CN" altLang="en-US" sz="2200"/>
              <a:t>（</a:t>
            </a:r>
            <a:r>
              <a:rPr lang="en-US" altLang="zh-CN" sz="2200"/>
              <a:t>Application binary interface</a:t>
            </a:r>
            <a:r>
              <a:rPr lang="zh-CN" altLang="en-US" sz="2200"/>
              <a:t>，应用程序二进制接口）</a:t>
            </a:r>
          </a:p>
          <a:p>
            <a:pPr lvl="1">
              <a:lnSpc>
                <a:spcPct val="90000"/>
              </a:lnSpc>
            </a:pPr>
            <a:r>
              <a:rPr lang="zh-CN" altLang="en-US" sz="2000"/>
              <a:t>定义二进制可移植交叉程序的标准</a:t>
            </a:r>
          </a:p>
          <a:p>
            <a:pPr lvl="1">
              <a:lnSpc>
                <a:spcPct val="90000"/>
              </a:lnSpc>
            </a:pPr>
            <a:r>
              <a:rPr lang="zh-CN" altLang="en-US" sz="2000"/>
              <a:t>定义对操作系统与硬件资源的系统调用接口，和通过用户</a:t>
            </a:r>
            <a:r>
              <a:rPr lang="en-US" altLang="zh-CN" sz="2000"/>
              <a:t>ISA</a:t>
            </a:r>
            <a:r>
              <a:rPr lang="zh-CN" altLang="en-US" sz="2000"/>
              <a:t>可用的系统服务</a:t>
            </a:r>
          </a:p>
          <a:p>
            <a:pPr>
              <a:lnSpc>
                <a:spcPct val="90000"/>
              </a:lnSpc>
            </a:pPr>
            <a:r>
              <a:rPr lang="en-US" altLang="zh-CN" sz="2200"/>
              <a:t>API</a:t>
            </a:r>
            <a:r>
              <a:rPr lang="zh-CN" altLang="en-US" sz="2200"/>
              <a:t>（</a:t>
            </a:r>
            <a:r>
              <a:rPr lang="en-US" altLang="zh-CN" sz="2200"/>
              <a:t>Application programming interface</a:t>
            </a:r>
            <a:r>
              <a:rPr lang="zh-CN" altLang="en-US" sz="2200"/>
              <a:t>，应用编程接口）</a:t>
            </a:r>
          </a:p>
          <a:p>
            <a:pPr lvl="1">
              <a:lnSpc>
                <a:spcPct val="90000"/>
              </a:lnSpc>
            </a:pPr>
            <a:r>
              <a:rPr lang="zh-CN" altLang="en-US" sz="2000"/>
              <a:t>让程序可以通过增补的</a:t>
            </a:r>
            <a:r>
              <a:rPr lang="en-US" altLang="zh-CN" sz="2000"/>
              <a:t>HLL</a:t>
            </a:r>
            <a:r>
              <a:rPr lang="zh-CN" altLang="en-US" sz="2000"/>
              <a:t>（</a:t>
            </a:r>
            <a:r>
              <a:rPr lang="en-US" altLang="zh-CN" sz="2000"/>
              <a:t>high-level language</a:t>
            </a:r>
            <a:r>
              <a:rPr lang="zh-CN" altLang="en-US" sz="2000"/>
              <a:t>，高级语言）库调用来访问硬件资源和经由用户</a:t>
            </a:r>
            <a:r>
              <a:rPr lang="en-US" altLang="zh-CN" sz="2000"/>
              <a:t>ISA</a:t>
            </a:r>
            <a:r>
              <a:rPr lang="zh-CN" altLang="en-US" sz="2000"/>
              <a:t>提供的可用系统服务</a:t>
            </a:r>
          </a:p>
          <a:p>
            <a:pPr lvl="1">
              <a:lnSpc>
                <a:spcPct val="90000"/>
              </a:lnSpc>
            </a:pPr>
            <a:r>
              <a:rPr lang="zh-CN" altLang="en-US" sz="2000"/>
              <a:t>任何系统调用通常都是通过库来完成的</a:t>
            </a:r>
          </a:p>
          <a:p>
            <a:pPr lvl="1">
              <a:lnSpc>
                <a:spcPct val="90000"/>
              </a:lnSpc>
            </a:pPr>
            <a:r>
              <a:rPr lang="zh-CN" altLang="en-US" sz="2000"/>
              <a:t>利用</a:t>
            </a:r>
            <a:r>
              <a:rPr lang="en-US" altLang="zh-CN" sz="2000"/>
              <a:t>API</a:t>
            </a:r>
            <a:r>
              <a:rPr lang="zh-CN" altLang="en-US" sz="2000"/>
              <a:t>，应用软件可以很容易地（通过重新编译）移植到支持同样</a:t>
            </a:r>
            <a:r>
              <a:rPr lang="en-US" altLang="zh-CN" sz="2000"/>
              <a:t>API</a:t>
            </a:r>
            <a:r>
              <a:rPr lang="zh-CN" altLang="en-US" sz="2000"/>
              <a:t>的其他系统</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363E7B89-7526-4164-910D-2A9E56BB1F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A0614EC9-F504-436A-8E09-BC3832622ABF}" type="slidenum">
              <a:rPr lang="zh-CN" altLang="en-US" sz="1600"/>
              <a:pPr eaLnBrk="1" hangingPunct="1"/>
              <a:t>70</a:t>
            </a:fld>
            <a:endParaRPr lang="en-US" altLang="zh-CN" sz="1600"/>
          </a:p>
        </p:txBody>
      </p:sp>
      <p:sp>
        <p:nvSpPr>
          <p:cNvPr id="70659" name="Rectangle 2">
            <a:extLst>
              <a:ext uri="{FF2B5EF4-FFF2-40B4-BE49-F238E27FC236}">
                <a16:creationId xmlns:a16="http://schemas.microsoft.com/office/drawing/2014/main" id="{94DFC798-767E-4D93-AD93-B38B5C92F51D}"/>
              </a:ext>
            </a:extLst>
          </p:cNvPr>
          <p:cNvSpPr>
            <a:spLocks noGrp="1" noChangeArrowheads="1"/>
          </p:cNvSpPr>
          <p:nvPr>
            <p:ph type="title"/>
          </p:nvPr>
        </p:nvSpPr>
        <p:spPr>
          <a:xfrm>
            <a:off x="0" y="0"/>
            <a:ext cx="6870700" cy="609600"/>
          </a:xfrm>
        </p:spPr>
        <p:txBody>
          <a:bodyPr/>
          <a:lstStyle/>
          <a:p>
            <a:pPr eaLnBrk="1" hangingPunct="1"/>
            <a:r>
              <a:rPr lang="en-US" altLang="zh-CN" sz="4000"/>
              <a:t>2.10.3</a:t>
            </a:r>
            <a:r>
              <a:rPr lang="en-US" altLang="zh-CN" sz="4000">
                <a:solidFill>
                  <a:srgbClr val="FFB800"/>
                </a:solidFill>
              </a:rPr>
              <a:t> </a:t>
            </a:r>
            <a:r>
              <a:rPr lang="zh-CN" altLang="en-US"/>
              <a:t>内核组件</a:t>
            </a:r>
            <a:endParaRPr lang="en-US" altLang="zh-CN"/>
          </a:p>
        </p:txBody>
      </p:sp>
      <p:sp>
        <p:nvSpPr>
          <p:cNvPr id="289795" name="Rectangle 3">
            <a:extLst>
              <a:ext uri="{FF2B5EF4-FFF2-40B4-BE49-F238E27FC236}">
                <a16:creationId xmlns:a16="http://schemas.microsoft.com/office/drawing/2014/main" id="{77192CF2-E171-4EF3-9892-C18DF4F79068}"/>
              </a:ext>
            </a:extLst>
          </p:cNvPr>
          <p:cNvSpPr>
            <a:spLocks noGrp="1" noChangeArrowheads="1"/>
          </p:cNvSpPr>
          <p:nvPr>
            <p:ph type="body" idx="1"/>
          </p:nvPr>
        </p:nvSpPr>
        <p:spPr>
          <a:xfrm>
            <a:off x="0" y="685800"/>
            <a:ext cx="2268538" cy="4903788"/>
          </a:xfrm>
        </p:spPr>
        <p:txBody>
          <a:bodyPr/>
          <a:lstStyle/>
          <a:p>
            <a:pPr eaLnBrk="1" hangingPunct="1">
              <a:lnSpc>
                <a:spcPct val="110000"/>
              </a:lnSpc>
            </a:pPr>
            <a:r>
              <a:rPr lang="zh-CN" altLang="en-US" sz="1800">
                <a:latin typeface="Times New Roman" panose="02020603050405020304" pitchFamily="18" charset="0"/>
              </a:rPr>
              <a:t>信号</a:t>
            </a:r>
          </a:p>
          <a:p>
            <a:pPr eaLnBrk="1" hangingPunct="1">
              <a:lnSpc>
                <a:spcPct val="110000"/>
              </a:lnSpc>
            </a:pPr>
            <a:r>
              <a:rPr lang="zh-CN" altLang="en-US" sz="1800">
                <a:latin typeface="Times New Roman" panose="02020603050405020304" pitchFamily="18" charset="0"/>
              </a:rPr>
              <a:t>系统调用</a:t>
            </a:r>
          </a:p>
          <a:p>
            <a:pPr eaLnBrk="1" hangingPunct="1">
              <a:lnSpc>
                <a:spcPct val="110000"/>
              </a:lnSpc>
            </a:pPr>
            <a:r>
              <a:rPr lang="zh-CN" altLang="en-US" sz="1800">
                <a:latin typeface="Times New Roman" panose="02020603050405020304" pitchFamily="18" charset="0"/>
              </a:rPr>
              <a:t>进程与调度程序</a:t>
            </a:r>
          </a:p>
          <a:p>
            <a:pPr eaLnBrk="1" hangingPunct="1">
              <a:lnSpc>
                <a:spcPct val="110000"/>
              </a:lnSpc>
            </a:pPr>
            <a:r>
              <a:rPr lang="zh-CN" altLang="en-US" sz="1800">
                <a:latin typeface="Times New Roman" panose="02020603050405020304" pitchFamily="18" charset="0"/>
              </a:rPr>
              <a:t>虚拟内存</a:t>
            </a:r>
          </a:p>
          <a:p>
            <a:pPr eaLnBrk="1" hangingPunct="1">
              <a:lnSpc>
                <a:spcPct val="110000"/>
              </a:lnSpc>
            </a:pPr>
            <a:r>
              <a:rPr lang="zh-CN" altLang="en-US" sz="1800">
                <a:latin typeface="Times New Roman" panose="02020603050405020304" pitchFamily="18" charset="0"/>
              </a:rPr>
              <a:t>文件系统</a:t>
            </a:r>
          </a:p>
          <a:p>
            <a:pPr eaLnBrk="1" hangingPunct="1">
              <a:lnSpc>
                <a:spcPct val="110000"/>
              </a:lnSpc>
            </a:pPr>
            <a:r>
              <a:rPr lang="zh-CN" altLang="en-US" sz="1800">
                <a:latin typeface="Times New Roman" panose="02020603050405020304" pitchFamily="18" charset="0"/>
              </a:rPr>
              <a:t>网络协议</a:t>
            </a:r>
          </a:p>
          <a:p>
            <a:pPr eaLnBrk="1" hangingPunct="1">
              <a:lnSpc>
                <a:spcPct val="110000"/>
              </a:lnSpc>
            </a:pPr>
            <a:r>
              <a:rPr lang="zh-CN" altLang="en-US" sz="1800">
                <a:latin typeface="Times New Roman" panose="02020603050405020304" pitchFamily="18" charset="0"/>
              </a:rPr>
              <a:t>字符设备驱动</a:t>
            </a:r>
          </a:p>
          <a:p>
            <a:pPr eaLnBrk="1" hangingPunct="1">
              <a:lnSpc>
                <a:spcPct val="110000"/>
              </a:lnSpc>
            </a:pPr>
            <a:r>
              <a:rPr lang="zh-CN" altLang="en-US" sz="1800">
                <a:latin typeface="Times New Roman" panose="02020603050405020304" pitchFamily="18" charset="0"/>
              </a:rPr>
              <a:t>块设备驱动</a:t>
            </a:r>
          </a:p>
          <a:p>
            <a:pPr eaLnBrk="1" hangingPunct="1">
              <a:lnSpc>
                <a:spcPct val="110000"/>
              </a:lnSpc>
            </a:pPr>
            <a:r>
              <a:rPr lang="zh-CN" altLang="en-US" sz="1800">
                <a:latin typeface="Times New Roman" panose="02020603050405020304" pitchFamily="18" charset="0"/>
              </a:rPr>
              <a:t>网络设备驱动</a:t>
            </a:r>
          </a:p>
          <a:p>
            <a:pPr eaLnBrk="1" hangingPunct="1">
              <a:lnSpc>
                <a:spcPct val="110000"/>
              </a:lnSpc>
            </a:pPr>
            <a:r>
              <a:rPr lang="zh-CN" altLang="en-US" sz="1800">
                <a:latin typeface="Times New Roman" panose="02020603050405020304" pitchFamily="18" charset="0"/>
              </a:rPr>
              <a:t>陷阱与错误</a:t>
            </a:r>
          </a:p>
          <a:p>
            <a:pPr eaLnBrk="1" hangingPunct="1">
              <a:lnSpc>
                <a:spcPct val="110000"/>
              </a:lnSpc>
            </a:pPr>
            <a:r>
              <a:rPr lang="zh-CN" altLang="en-US" sz="1800">
                <a:latin typeface="Times New Roman" panose="02020603050405020304" pitchFamily="18" charset="0"/>
              </a:rPr>
              <a:t>物理内存</a:t>
            </a:r>
          </a:p>
          <a:p>
            <a:pPr eaLnBrk="1" hangingPunct="1">
              <a:lnSpc>
                <a:spcPct val="110000"/>
              </a:lnSpc>
            </a:pPr>
            <a:r>
              <a:rPr lang="zh-CN" altLang="en-US" sz="1800">
                <a:latin typeface="Times New Roman" panose="02020603050405020304" pitchFamily="18" charset="0"/>
              </a:rPr>
              <a:t>中断</a:t>
            </a:r>
          </a:p>
        </p:txBody>
      </p:sp>
      <p:pic>
        <p:nvPicPr>
          <p:cNvPr id="70661" name="Picture 7">
            <a:extLst>
              <a:ext uri="{FF2B5EF4-FFF2-40B4-BE49-F238E27FC236}">
                <a16:creationId xmlns:a16="http://schemas.microsoft.com/office/drawing/2014/main" id="{142B6210-A505-4D03-809E-F3225E774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960438"/>
            <a:ext cx="70199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97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979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8979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897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EE1AA05-B796-45BD-AA35-88C40E3E24E0}"/>
              </a:ext>
            </a:extLst>
          </p:cNvPr>
          <p:cNvSpPr>
            <a:spLocks noGrp="1" noChangeArrowheads="1"/>
          </p:cNvSpPr>
          <p:nvPr>
            <p:ph type="title"/>
          </p:nvPr>
        </p:nvSpPr>
        <p:spPr/>
        <p:txBody>
          <a:bodyPr/>
          <a:lstStyle/>
          <a:p>
            <a:r>
              <a:rPr lang="en-US" altLang="zh-CN" sz="4000"/>
              <a:t>Windows</a:t>
            </a:r>
            <a:r>
              <a:rPr lang="zh-CN" altLang="en-US" sz="4000"/>
              <a:t>与</a:t>
            </a:r>
            <a:r>
              <a:rPr lang="en-US" altLang="zh-CN" sz="4000"/>
              <a:t>Linux</a:t>
            </a:r>
            <a:r>
              <a:rPr lang="zh-CN" altLang="en-US" sz="4000"/>
              <a:t>比较</a:t>
            </a:r>
          </a:p>
        </p:txBody>
      </p:sp>
      <p:graphicFrame>
        <p:nvGraphicFramePr>
          <p:cNvPr id="71731" name="Group 51">
            <a:extLst>
              <a:ext uri="{FF2B5EF4-FFF2-40B4-BE49-F238E27FC236}">
                <a16:creationId xmlns:a16="http://schemas.microsoft.com/office/drawing/2014/main" id="{E511D5F7-48F0-4D4E-BEA7-4448B1D3C86E}"/>
              </a:ext>
            </a:extLst>
          </p:cNvPr>
          <p:cNvGraphicFramePr>
            <a:graphicFrameLocks noGrp="1"/>
          </p:cNvGraphicFramePr>
          <p:nvPr>
            <p:ph sz="half" idx="2"/>
          </p:nvPr>
        </p:nvGraphicFramePr>
        <p:xfrm>
          <a:off x="323850" y="981075"/>
          <a:ext cx="8497888" cy="4608513"/>
        </p:xfrm>
        <a:graphic>
          <a:graphicData uri="http://schemas.openxmlformats.org/drawingml/2006/table">
            <a:tbl>
              <a:tblPr/>
              <a:tblGrid>
                <a:gridCol w="1008063">
                  <a:extLst>
                    <a:ext uri="{9D8B030D-6E8A-4147-A177-3AD203B41FA5}">
                      <a16:colId xmlns:a16="http://schemas.microsoft.com/office/drawing/2014/main" val="2086218458"/>
                    </a:ext>
                  </a:extLst>
                </a:gridCol>
                <a:gridCol w="3889375">
                  <a:extLst>
                    <a:ext uri="{9D8B030D-6E8A-4147-A177-3AD203B41FA5}">
                      <a16:colId xmlns:a16="http://schemas.microsoft.com/office/drawing/2014/main" val="3590939835"/>
                    </a:ext>
                  </a:extLst>
                </a:gridCol>
                <a:gridCol w="3600450">
                  <a:extLst>
                    <a:ext uri="{9D8B030D-6E8A-4147-A177-3AD203B41FA5}">
                      <a16:colId xmlns:a16="http://schemas.microsoft.com/office/drawing/2014/main" val="2540940948"/>
                    </a:ext>
                  </a:extLst>
                </a:gridCol>
              </a:tblGrid>
              <a:tr h="358775">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endParaRPr kumimoji="0" lang="zh-CN" altLang="en-US" sz="27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900" b="0" i="0" u="none" strike="noStrike" cap="none" normalizeH="0" baseline="0">
                          <a:ln>
                            <a:noFill/>
                          </a:ln>
                          <a:solidFill>
                            <a:srgbClr val="000000"/>
                          </a:solidFill>
                          <a:effectLst/>
                          <a:latin typeface="Arial" panose="020B0604020202020204" pitchFamily="34" charset="0"/>
                          <a:ea typeface="宋体" panose="02010600030101010101" pitchFamily="2" charset="-122"/>
                        </a:rPr>
                        <a:t>Windows NT</a:t>
                      </a:r>
                      <a:endParaRPr kumimoji="0" lang="zh-CN" altLang="en-US" sz="19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900" b="0" i="0" u="none" strike="noStrike" cap="none" normalizeH="0" baseline="0">
                          <a:ln>
                            <a:noFill/>
                          </a:ln>
                          <a:solidFill>
                            <a:srgbClr val="000000"/>
                          </a:solidFill>
                          <a:effectLst/>
                          <a:latin typeface="Arial" panose="020B0604020202020204" pitchFamily="34" charset="0"/>
                          <a:ea typeface="宋体" panose="02010600030101010101" pitchFamily="2" charset="-122"/>
                        </a:rPr>
                        <a:t>Linux</a:t>
                      </a:r>
                      <a:endParaRPr kumimoji="0" lang="zh-CN" altLang="en-US" sz="19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4765410"/>
                  </a:ext>
                </a:extLst>
              </a:tr>
              <a:tr h="576263">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rPr>
                        <a:t>概述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商业，受</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VAX/VMS</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影响，与</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DOS</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、旧</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Windows </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OS/2 </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POSIX</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等多个操作系统兼容</a:t>
                      </a:r>
                      <a:endPar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开源，类</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Unix</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，注重简单和效率，支持多种处理器结构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67325"/>
                  </a:ext>
                </a:extLst>
              </a:tr>
              <a:tr h="574675">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rPr>
                        <a:t>基础设计</a:t>
                      </a:r>
                    </a:p>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rPr>
                        <a:t>环境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32</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位程序地址空间、</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MB</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级物理内存、虚拟内存、多处理器、基于</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I/O</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设备的微控制器、</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C/S</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分布式计算、大量多样的用户群</a:t>
                      </a:r>
                      <a:endPar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位程序地址空间、</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KB</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级物理内存、基于内存映射的交换系统、单处理器、基于</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I/O</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设备的状态机、独立交互系统、少量友好的用户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9883571"/>
                  </a:ext>
                </a:extLst>
              </a:tr>
              <a:tr h="252413">
                <a:tc rowSpan="7">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rPr>
                        <a:t>系统结构</a:t>
                      </a:r>
                      <a:endParaRPr kumimoji="0" lang="en-US" altLang="zh-CN"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微内核</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混合内核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宏内核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9731039"/>
                  </a:ext>
                </a:extLst>
              </a:tr>
              <a:tr h="250825">
                <a:tc vMerge="1">
                  <a:txBody>
                    <a:bodyPr/>
                    <a:lstStyle/>
                    <a:p>
                      <a:endParaRPr lang="en-US"/>
                    </a:p>
                  </a:txBody>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内存分页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内存不分页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4103127"/>
                  </a:ext>
                </a:extLst>
              </a:tr>
              <a:tr h="322263">
                <a:tc vMerge="1">
                  <a:txBody>
                    <a:bodyPr/>
                    <a:lstStyle/>
                    <a:p>
                      <a:endParaRPr lang="en-US"/>
                    </a:p>
                  </a:txBody>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文件系统、网络、设备可加载，</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I/O</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系统接口可扩展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广泛支持各种内核加载模块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9175"/>
                  </a:ext>
                </a:extLst>
              </a:tr>
              <a:tr h="360363">
                <a:tc vMerge="1">
                  <a:txBody>
                    <a:bodyPr/>
                    <a:lstStyle/>
                    <a:p>
                      <a:endParaRPr lang="en-US"/>
                    </a:p>
                  </a:txBody>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动态加载的驱动程序可提供分页区域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模块不可分页，但可卸载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6214047"/>
                  </a:ext>
                </a:extLst>
              </a:tr>
              <a:tr h="574675">
                <a:tc vMerge="1">
                  <a:txBody>
                    <a:bodyPr/>
                    <a:lstStyle/>
                    <a:p>
                      <a:endParaRPr lang="en-US"/>
                    </a:p>
                  </a:txBody>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名字空间根目录是虚拟的，文件系统挂载其下，易扩展系统对象类型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名字空间根目录位于文件系统中，添加新命名的系统对象需更改文件系统或映射到物理设备</a:t>
                      </a:r>
                      <a:endPar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7670203"/>
                  </a:ext>
                </a:extLst>
              </a:tr>
              <a:tr h="576263">
                <a:tc vMerge="1">
                  <a:txBody>
                    <a:bodyPr/>
                    <a:lstStyle/>
                    <a:p>
                      <a:endParaRPr lang="en-US"/>
                    </a:p>
                  </a:txBody>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OS</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个性化作为用户态子系统实现。原生的</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API</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基于通用内核句柄</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对象架构，允许跨进程操作虚拟内存、线程和其他内核对象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实现了与</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POSIX</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兼容的类</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Unix</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接口。内核</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API</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比</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Windows API</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简单得多，能理解各类可执行体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460260"/>
                  </a:ext>
                </a:extLst>
              </a:tr>
              <a:tr h="323850">
                <a:tc vMerge="1">
                  <a:txBody>
                    <a:bodyPr/>
                    <a:lstStyle/>
                    <a:p>
                      <a:endParaRPr lang="en-US"/>
                    </a:p>
                  </a:txBody>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自由访问控制、分散特权、审计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75000"/>
                        <a:buFont typeface="Wingdings" panose="05000000000000000000" pitchFamily="2" charset="2"/>
                        <a:buChar char="n"/>
                        <a:defRPr sz="2700">
                          <a:solidFill>
                            <a:srgbClr val="0000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65000"/>
                        <a:buFont typeface="Wingdings" panose="05000000000000000000" pitchFamily="2" charset="2"/>
                        <a:buChar char="n"/>
                        <a:defRPr sz="2200">
                          <a:solidFill>
                            <a:srgbClr val="000000"/>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55000"/>
                        <a:buFont typeface="Wingdings" panose="05000000000000000000" pitchFamily="2" charset="2"/>
                        <a:buChar char="n"/>
                        <a:defRPr sz="2000">
                          <a:solidFill>
                            <a:srgbClr val="0000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Font typeface="Wingdings" panose="05000000000000000000" pitchFamily="2" charset="2"/>
                        <a:buChar char="§"/>
                        <a:defRPr>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anose="05000000000000000000" pitchFamily="2" charset="2"/>
                        <a:buNone/>
                        <a:tabLst/>
                      </a:pP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用户</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组</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ID</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：类似</a:t>
                      </a:r>
                      <a:r>
                        <a:rPr kumimoji="0" lang="en-US" altLang="zh-CN"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NT</a:t>
                      </a:r>
                      <a:r>
                        <a:rPr kumimoji="0" lang="zh-CN" altLang="en-US" sz="1300" b="0" i="0" u="none" strike="noStrike" cap="none" normalizeH="0" baseline="0">
                          <a:ln>
                            <a:noFill/>
                          </a:ln>
                          <a:solidFill>
                            <a:srgbClr val="000000"/>
                          </a:solidFill>
                          <a:effectLst/>
                          <a:latin typeface="Arial" panose="020B0604020202020204" pitchFamily="34" charset="0"/>
                          <a:ea typeface="宋体" panose="02010600030101010101" pitchFamily="2" charset="-122"/>
                        </a:rPr>
                        <a:t>特权的能力可与进程关联</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262729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9A30EE4-D69D-4D93-88FD-91B8DDEF73B0}"/>
              </a:ext>
            </a:extLst>
          </p:cNvPr>
          <p:cNvSpPr>
            <a:spLocks noGrp="1" noChangeArrowheads="1"/>
          </p:cNvSpPr>
          <p:nvPr>
            <p:ph type="title"/>
          </p:nvPr>
        </p:nvSpPr>
        <p:spPr/>
        <p:txBody>
          <a:bodyPr/>
          <a:lstStyle/>
          <a:p>
            <a:r>
              <a:rPr lang="zh-CN" altLang="en-US" sz="4000"/>
              <a:t>习题</a:t>
            </a:r>
          </a:p>
        </p:txBody>
      </p:sp>
      <p:sp>
        <p:nvSpPr>
          <p:cNvPr id="72707" name="Rectangle 3">
            <a:extLst>
              <a:ext uri="{FF2B5EF4-FFF2-40B4-BE49-F238E27FC236}">
                <a16:creationId xmlns:a16="http://schemas.microsoft.com/office/drawing/2014/main" id="{00C601AA-D513-4FAA-9082-00A2A4E0E804}"/>
              </a:ext>
            </a:extLst>
          </p:cNvPr>
          <p:cNvSpPr>
            <a:spLocks noGrp="1" noChangeArrowheads="1"/>
          </p:cNvSpPr>
          <p:nvPr>
            <p:ph type="body" idx="1"/>
          </p:nvPr>
        </p:nvSpPr>
        <p:spPr/>
        <p:txBody>
          <a:bodyPr/>
          <a:lstStyle/>
          <a:p>
            <a:r>
              <a:rPr lang="en-US" altLang="zh-CN"/>
              <a:t>2.1</a:t>
            </a:r>
          </a:p>
          <a:p>
            <a:r>
              <a:rPr lang="en-US" altLang="zh-CN"/>
              <a:t>2.2</a:t>
            </a:r>
          </a:p>
          <a:p>
            <a:r>
              <a:rPr lang="en-US" altLang="zh-CN"/>
              <a:t>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E057E8E2-587D-4FAF-AD56-999A61E296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00D75187-295C-463B-AF57-7BA005C44EF6}" type="slidenum">
              <a:rPr lang="zh-CN" altLang="en-US" sz="1600"/>
              <a:pPr eaLnBrk="1" hangingPunct="1"/>
              <a:t>8</a:t>
            </a:fld>
            <a:endParaRPr lang="en-US" altLang="zh-CN" sz="1600"/>
          </a:p>
        </p:txBody>
      </p:sp>
      <p:sp>
        <p:nvSpPr>
          <p:cNvPr id="9219" name="Rectangle 5">
            <a:extLst>
              <a:ext uri="{FF2B5EF4-FFF2-40B4-BE49-F238E27FC236}">
                <a16:creationId xmlns:a16="http://schemas.microsoft.com/office/drawing/2014/main" id="{49639E71-C20E-4A68-9A80-014AF6E42D91}"/>
              </a:ext>
            </a:extLst>
          </p:cNvPr>
          <p:cNvSpPr>
            <a:spLocks noGrp="1" noChangeArrowheads="1"/>
          </p:cNvSpPr>
          <p:nvPr>
            <p:ph type="title"/>
          </p:nvPr>
        </p:nvSpPr>
        <p:spPr>
          <a:xfrm>
            <a:off x="0" y="0"/>
            <a:ext cx="9144000" cy="765175"/>
          </a:xfrm>
        </p:spPr>
        <p:txBody>
          <a:bodyPr/>
          <a:lstStyle/>
          <a:p>
            <a:pPr eaLnBrk="1" hangingPunct="1"/>
            <a:r>
              <a:rPr lang="en-US" altLang="zh-CN"/>
              <a:t>2.1.2 </a:t>
            </a:r>
            <a:r>
              <a:rPr lang="zh-CN" altLang="en-US"/>
              <a:t>作为资源管理器</a:t>
            </a:r>
          </a:p>
        </p:txBody>
      </p:sp>
      <p:sp>
        <p:nvSpPr>
          <p:cNvPr id="9220" name="Text Box 1">
            <a:extLst>
              <a:ext uri="{FF2B5EF4-FFF2-40B4-BE49-F238E27FC236}">
                <a16:creationId xmlns:a16="http://schemas.microsoft.com/office/drawing/2014/main" id="{84B10DEB-0CC8-458A-8C42-FE57A19C6CAE}"/>
              </a:ext>
            </a:extLst>
          </p:cNvPr>
          <p:cNvSpPr txBox="1">
            <a:spLocks noChangeArrowheads="1"/>
          </p:cNvSpPr>
          <p:nvPr/>
        </p:nvSpPr>
        <p:spPr bwMode="auto">
          <a:xfrm>
            <a:off x="0" y="914400"/>
            <a:ext cx="91440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500">
                <a:solidFill>
                  <a:srgbClr val="000000"/>
                </a:solidFill>
                <a:latin typeface="Arial" panose="020B0604020202020204" pitchFamily="34" charset="0"/>
                <a:ea typeface="宋体" panose="02010600030101010101" pitchFamily="2" charset="-122"/>
              </a:defRPr>
            </a:lvl1pPr>
            <a:lvl2pPr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buClr>
                <a:srgbClr val="0000FF"/>
              </a:buClr>
              <a:buFont typeface="Wingdings" panose="05000000000000000000" pitchFamily="2" charset="2"/>
              <a:buChar char="n"/>
            </a:pPr>
            <a:r>
              <a:rPr lang="zh-CN" altLang="en-US" sz="3200"/>
              <a:t>计算机就是一组资源，用于数据的传送、存储和处理，以及对这些功能的控制</a:t>
            </a:r>
          </a:p>
          <a:p>
            <a:pPr eaLnBrk="1" hangingPunct="1">
              <a:buClr>
                <a:srgbClr val="0000FF"/>
              </a:buClr>
              <a:buFont typeface="Wingdings" panose="05000000000000000000" pitchFamily="2" charset="2"/>
              <a:buChar char="n"/>
            </a:pPr>
            <a:r>
              <a:rPr lang="zh-CN" altLang="en-US" sz="3200"/>
              <a:t>操作系统负责管理计算机的软硬件资源</a:t>
            </a:r>
          </a:p>
          <a:p>
            <a:pPr eaLnBrk="1" hangingPunct="1">
              <a:buClr>
                <a:srgbClr val="0000FF"/>
              </a:buClr>
              <a:buFont typeface="Wingdings" panose="05000000000000000000" pitchFamily="2" charset="2"/>
              <a:buChar char="n"/>
            </a:pPr>
            <a:r>
              <a:rPr lang="zh-CN" altLang="en-US" sz="3200"/>
              <a:t>操作系统通过管理计算机资源来控制计算机的基本功能</a:t>
            </a:r>
          </a:p>
          <a:p>
            <a:pPr eaLnBrk="1" hangingPunct="1">
              <a:buClr>
                <a:srgbClr val="0000FF"/>
              </a:buClr>
              <a:buFont typeface="Wingdings" panose="05000000000000000000" pitchFamily="2" charset="2"/>
              <a:buChar char="n"/>
            </a:pPr>
            <a:r>
              <a:rPr lang="zh-CN" altLang="en-US" sz="3200"/>
              <a:t>操作系统与其他控制机制相比的不同点：</a:t>
            </a:r>
          </a:p>
          <a:p>
            <a:pPr lvl="1" eaLnBrk="1" hangingPunct="1">
              <a:buClr>
                <a:srgbClr val="0000FF"/>
              </a:buClr>
              <a:buFont typeface="Wingdings" panose="05000000000000000000" pitchFamily="2" charset="2"/>
              <a:buChar char="n"/>
            </a:pPr>
            <a:r>
              <a:rPr lang="zh-CN" altLang="en-US" sz="2400"/>
              <a:t>（作为控制器的）操作系统与（被控制的）普通软件的作用相同，都是由处理器执行的一组程序</a:t>
            </a:r>
          </a:p>
          <a:p>
            <a:pPr lvl="1" eaLnBrk="1" hangingPunct="1">
              <a:buClr>
                <a:srgbClr val="0000FF"/>
              </a:buClr>
              <a:buFont typeface="Wingdings" panose="05000000000000000000" pitchFamily="2" charset="2"/>
              <a:buChar char="n"/>
            </a:pPr>
            <a:r>
              <a:rPr lang="zh-CN" altLang="en-US" sz="2400"/>
              <a:t>操作系统经常放弃控制，而且必须依赖处理器才能重获控制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3AFE1037-9DFF-4452-9A9F-D8A40B0472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00">
                <a:solidFill>
                  <a:srgbClr val="000000"/>
                </a:solidFill>
                <a:latin typeface="Arial" panose="020B0604020202020204" pitchFamily="34" charset="0"/>
                <a:ea typeface="宋体" panose="02010600030101010101" pitchFamily="2" charset="-122"/>
              </a:defRPr>
            </a:lvl1pPr>
            <a:lvl2pPr marL="742950" indent="-285750" eaLnBrk="0" hangingPunct="0">
              <a:defRPr sz="3500">
                <a:solidFill>
                  <a:srgbClr val="000000"/>
                </a:solidFill>
                <a:latin typeface="Arial" panose="020B0604020202020204" pitchFamily="34" charset="0"/>
                <a:ea typeface="宋体" panose="02010600030101010101" pitchFamily="2" charset="-122"/>
              </a:defRPr>
            </a:lvl2pPr>
            <a:lvl3pPr marL="1143000" indent="-228600" eaLnBrk="0" hangingPunct="0">
              <a:defRPr sz="3500">
                <a:solidFill>
                  <a:srgbClr val="000000"/>
                </a:solidFill>
                <a:latin typeface="Arial" panose="020B0604020202020204" pitchFamily="34" charset="0"/>
                <a:ea typeface="宋体" panose="02010600030101010101" pitchFamily="2" charset="-122"/>
              </a:defRPr>
            </a:lvl3pPr>
            <a:lvl4pPr marL="1600200" indent="-228600" eaLnBrk="0" hangingPunct="0">
              <a:defRPr sz="3500">
                <a:solidFill>
                  <a:srgbClr val="000000"/>
                </a:solidFill>
                <a:latin typeface="Arial" panose="020B0604020202020204" pitchFamily="34" charset="0"/>
                <a:ea typeface="宋体" panose="02010600030101010101" pitchFamily="2" charset="-122"/>
              </a:defRPr>
            </a:lvl4pPr>
            <a:lvl5pPr marL="2057400" indent="-228600" eaLnBrk="0" hangingPunct="0">
              <a:defRPr sz="35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3500">
                <a:solidFill>
                  <a:srgbClr val="000000"/>
                </a:solidFill>
                <a:latin typeface="Arial" panose="020B0604020202020204" pitchFamily="34" charset="0"/>
                <a:ea typeface="宋体" panose="02010600030101010101" pitchFamily="2" charset="-122"/>
              </a:defRPr>
            </a:lvl9pPr>
          </a:lstStyle>
          <a:p>
            <a:pPr eaLnBrk="1" hangingPunct="1"/>
            <a:fld id="{CE89012B-93ED-4ECC-93A2-16A2CC3D2D0A}" type="slidenum">
              <a:rPr lang="zh-CN" altLang="en-US" sz="1600"/>
              <a:pPr eaLnBrk="1" hangingPunct="1"/>
              <a:t>9</a:t>
            </a:fld>
            <a:endParaRPr lang="en-US" altLang="zh-CN" sz="1600"/>
          </a:p>
        </p:txBody>
      </p:sp>
      <p:sp>
        <p:nvSpPr>
          <p:cNvPr id="10243" name="Rectangle 2">
            <a:extLst>
              <a:ext uri="{FF2B5EF4-FFF2-40B4-BE49-F238E27FC236}">
                <a16:creationId xmlns:a16="http://schemas.microsoft.com/office/drawing/2014/main" id="{A3284586-6AA3-4B00-A608-F22138C2DFD6}"/>
              </a:ext>
            </a:extLst>
          </p:cNvPr>
          <p:cNvSpPr>
            <a:spLocks noGrp="1" noChangeArrowheads="1"/>
          </p:cNvSpPr>
          <p:nvPr>
            <p:ph type="title"/>
          </p:nvPr>
        </p:nvSpPr>
        <p:spPr>
          <a:xfrm>
            <a:off x="0" y="0"/>
            <a:ext cx="9144000" cy="609600"/>
          </a:xfrm>
        </p:spPr>
        <p:txBody>
          <a:bodyPr/>
          <a:lstStyle/>
          <a:p>
            <a:pPr eaLnBrk="1" hangingPunct="1"/>
            <a:r>
              <a:rPr lang="zh-CN" altLang="en-US" sz="4000"/>
              <a:t>作为资源管理器</a:t>
            </a:r>
            <a:r>
              <a:rPr lang="zh-CN" altLang="en-US" sz="4000">
                <a:solidFill>
                  <a:srgbClr val="FFB800"/>
                </a:solidFill>
              </a:rPr>
              <a:t>(续) </a:t>
            </a:r>
          </a:p>
        </p:txBody>
      </p:sp>
      <p:pic>
        <p:nvPicPr>
          <p:cNvPr id="10244" name="Picture 9">
            <a:extLst>
              <a:ext uri="{FF2B5EF4-FFF2-40B4-BE49-F238E27FC236}">
                <a16:creationId xmlns:a16="http://schemas.microsoft.com/office/drawing/2014/main" id="{74DBB03B-CA29-48A4-BA1B-DAA7A1AC5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635000"/>
            <a:ext cx="6121400"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fined">
  <a:themeElements>
    <a:clrScheme name="">
      <a:dk1>
        <a:srgbClr val="666633"/>
      </a:dk1>
      <a:lt1>
        <a:srgbClr val="FFFFFF"/>
      </a:lt1>
      <a:dk2>
        <a:srgbClr val="00FFFF"/>
      </a:dk2>
      <a:lt2>
        <a:srgbClr val="FFFFFF"/>
      </a:lt2>
      <a:accent1>
        <a:srgbClr val="666699"/>
      </a:accent1>
      <a:accent2>
        <a:srgbClr val="990000"/>
      </a:accent2>
      <a:accent3>
        <a:srgbClr val="AAFFFF"/>
      </a:accent3>
      <a:accent4>
        <a:srgbClr val="DADADA"/>
      </a:accent4>
      <a:accent5>
        <a:srgbClr val="B8B8CA"/>
      </a:accent5>
      <a:accent6>
        <a:srgbClr val="8A0000"/>
      </a:accent6>
      <a:hlink>
        <a:srgbClr val="999900"/>
      </a:hlink>
      <a:folHlink>
        <a:srgbClr val="FFFFFF"/>
      </a:folHlink>
    </a:clrScheme>
    <a:fontScheme name="Refined">
      <a:majorFont>
        <a:latin typeface="Times New Roman"/>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3500" b="0"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3500" b="0"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4543</TotalTime>
  <Words>10343</Words>
  <Application>Microsoft Office PowerPoint</Application>
  <PresentationFormat>全屏显示(4:3)</PresentationFormat>
  <Paragraphs>741</Paragraphs>
  <Slides>72</Slides>
  <Notes>44</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Refined</vt:lpstr>
      <vt:lpstr>第2章  操作系统概述</vt:lpstr>
      <vt:lpstr>早期大型计算机（主机）框图</vt:lpstr>
      <vt:lpstr>2.1  OS的目标与功能</vt:lpstr>
      <vt:lpstr>OS主要研究课题间的相互关系</vt:lpstr>
      <vt:lpstr>2.1.1 作为用户/计算机接口</vt:lpstr>
      <vt:lpstr>计算机的软硬件结构</vt:lpstr>
      <vt:lpstr>计算机系统的3个关键界面/接口</vt:lpstr>
      <vt:lpstr>2.1.2 作为资源管理器</vt:lpstr>
      <vt:lpstr>作为资源管理器(续) </vt:lpstr>
      <vt:lpstr>2.1.3 操作系统的易扩展性</vt:lpstr>
      <vt:lpstr>OS的定义</vt:lpstr>
      <vt:lpstr>2.2  OS的发展历史</vt:lpstr>
      <vt:lpstr>2.2.1 串行处理（Serial Processing）</vt:lpstr>
      <vt:lpstr>提高串行处理效率的方法</vt:lpstr>
      <vt:lpstr>2.2.2 简单批处理系统（Simple Batch Systems）</vt:lpstr>
      <vt:lpstr>简单批处理系统 (续) </vt:lpstr>
      <vt:lpstr>简单批处理系统(续)</vt:lpstr>
      <vt:lpstr>2.2.3 多道程序批处理系统（Multiprogrammed Batch Systems）</vt:lpstr>
      <vt:lpstr>多道程序批处理(续)</vt:lpstr>
      <vt:lpstr>2.2.4 分时系统(Time-sharing Systems)</vt:lpstr>
      <vt:lpstr>多道批处理与分时的比较</vt:lpstr>
      <vt:lpstr>2.2.5 实时系统(Real-time Systems)</vt:lpstr>
      <vt:lpstr>OS的进一步发展</vt:lpstr>
      <vt:lpstr>【总结】OS的发展动力</vt:lpstr>
      <vt:lpstr>2.3 OS的主要成就</vt:lpstr>
      <vt:lpstr>2.3.1 进程（Process）</vt:lpstr>
      <vt:lpstr>进程</vt:lpstr>
      <vt:lpstr>2.3.2 内存管理</vt:lpstr>
      <vt:lpstr>内存管理(续)</vt:lpstr>
      <vt:lpstr>内存管理(续)</vt:lpstr>
      <vt:lpstr>2.3.3 信息保护与安全</vt:lpstr>
      <vt:lpstr>2.3.4 调度和资源管理</vt:lpstr>
      <vt:lpstr>调度和资源管理(续)</vt:lpstr>
      <vt:lpstr>2.3.5 系统结构</vt:lpstr>
      <vt:lpstr>OS设计层次</vt:lpstr>
      <vt:lpstr>2.4 现代操作系统的发展</vt:lpstr>
      <vt:lpstr>   微内核(microkernel)</vt:lpstr>
      <vt:lpstr>不同内核类型操作系统的结构比较</vt:lpstr>
      <vt:lpstr>   多线程(multithreading)</vt:lpstr>
      <vt:lpstr>对称多处理——已在1.8中介绍过</vt:lpstr>
      <vt:lpstr>分布式与面向对象设计</vt:lpstr>
      <vt:lpstr>2.5 虚拟机</vt:lpstr>
      <vt:lpstr>VM的典型架构</vt:lpstr>
      <vt:lpstr>进程与系统虚拟机</vt:lpstr>
      <vt:lpstr>2.6 针对多处理器和多核的OS设计考虑</vt:lpstr>
      <vt:lpstr>2.7 Microsoft Windows概述</vt:lpstr>
      <vt:lpstr>GUI计算机及其操作系统的历史</vt:lpstr>
      <vt:lpstr>几种早期的GUI计算机</vt:lpstr>
      <vt:lpstr>PowerPoint 演示文稿</vt:lpstr>
      <vt:lpstr>PowerPoint 演示文稿</vt:lpstr>
      <vt:lpstr>Windows家族树</vt:lpstr>
      <vt:lpstr>2.7.2 单用户多任务</vt:lpstr>
      <vt:lpstr>2.7.3 体系结构</vt:lpstr>
      <vt:lpstr>Windows 2000的体系结构</vt:lpstr>
      <vt:lpstr>Windows Vista的体系结构</vt:lpstr>
      <vt:lpstr>PowerPoint 演示文稿</vt:lpstr>
      <vt:lpstr>体系结构(续)</vt:lpstr>
      <vt:lpstr>2.7.4 客户/服务器模型</vt:lpstr>
      <vt:lpstr>2.7.5 线程与SMP</vt:lpstr>
      <vt:lpstr>2.7.6 Windows对象</vt:lpstr>
      <vt:lpstr>2.8 传统Unix</vt:lpstr>
      <vt:lpstr>PowerPoint 演示文稿</vt:lpstr>
      <vt:lpstr>Unix与类Unix系统的演化</vt:lpstr>
      <vt:lpstr>2.8.2 描述</vt:lpstr>
      <vt:lpstr>2.9 现代UNIX系统</vt:lpstr>
      <vt:lpstr>现代UNIX系统的例子</vt:lpstr>
      <vt:lpstr>类Unix操作系统的发展历史</vt:lpstr>
      <vt:lpstr>2.10  Linux操作系统</vt:lpstr>
      <vt:lpstr>2.10.2 模块结构</vt:lpstr>
      <vt:lpstr>2.10.3 内核组件</vt:lpstr>
      <vt:lpstr>Windows与Linux比较</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 ZE</cp:lastModifiedBy>
  <cp:revision>737</cp:revision>
  <dcterms:created xsi:type="dcterms:W3CDTF">1601-01-01T00:00:00Z</dcterms:created>
  <dcterms:modified xsi:type="dcterms:W3CDTF">2020-02-12T08:03:08Z</dcterms:modified>
</cp:coreProperties>
</file>