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447" r:id="rId2"/>
    <p:sldId id="450" r:id="rId3"/>
    <p:sldId id="490" r:id="rId4"/>
    <p:sldId id="455" r:id="rId5"/>
    <p:sldId id="451" r:id="rId6"/>
    <p:sldId id="454" r:id="rId7"/>
    <p:sldId id="487" r:id="rId8"/>
    <p:sldId id="453" r:id="rId9"/>
    <p:sldId id="457" r:id="rId10"/>
    <p:sldId id="458" r:id="rId11"/>
    <p:sldId id="459" r:id="rId12"/>
    <p:sldId id="488" r:id="rId13"/>
    <p:sldId id="461" r:id="rId14"/>
    <p:sldId id="463" r:id="rId15"/>
    <p:sldId id="464" r:id="rId16"/>
    <p:sldId id="466" r:id="rId17"/>
    <p:sldId id="465" r:id="rId18"/>
    <p:sldId id="537" r:id="rId19"/>
    <p:sldId id="538" r:id="rId20"/>
    <p:sldId id="551" r:id="rId21"/>
    <p:sldId id="552" r:id="rId22"/>
    <p:sldId id="469" r:id="rId23"/>
    <p:sldId id="539" r:id="rId24"/>
    <p:sldId id="471" r:id="rId25"/>
    <p:sldId id="473" r:id="rId26"/>
    <p:sldId id="474" r:id="rId27"/>
    <p:sldId id="475" r:id="rId28"/>
    <p:sldId id="476" r:id="rId29"/>
    <p:sldId id="540" r:id="rId30"/>
    <p:sldId id="478" r:id="rId31"/>
    <p:sldId id="492" r:id="rId32"/>
    <p:sldId id="541" r:id="rId33"/>
    <p:sldId id="480" r:id="rId34"/>
    <p:sldId id="481" r:id="rId35"/>
    <p:sldId id="482" r:id="rId36"/>
    <p:sldId id="542" r:id="rId37"/>
    <p:sldId id="484" r:id="rId38"/>
    <p:sldId id="543" r:id="rId39"/>
    <p:sldId id="544" r:id="rId40"/>
    <p:sldId id="495" r:id="rId41"/>
    <p:sldId id="496" r:id="rId42"/>
    <p:sldId id="497" r:id="rId43"/>
    <p:sldId id="498" r:id="rId44"/>
    <p:sldId id="499" r:id="rId45"/>
    <p:sldId id="500" r:id="rId46"/>
    <p:sldId id="501" r:id="rId47"/>
    <p:sldId id="536" r:id="rId48"/>
    <p:sldId id="503" r:id="rId49"/>
    <p:sldId id="504" r:id="rId50"/>
    <p:sldId id="545" r:id="rId51"/>
    <p:sldId id="546" r:id="rId52"/>
    <p:sldId id="508" r:id="rId53"/>
    <p:sldId id="547" r:id="rId54"/>
    <p:sldId id="548" r:id="rId55"/>
    <p:sldId id="513" r:id="rId56"/>
    <p:sldId id="514" r:id="rId57"/>
    <p:sldId id="515" r:id="rId58"/>
    <p:sldId id="516" r:id="rId59"/>
    <p:sldId id="517" r:id="rId60"/>
    <p:sldId id="518" r:id="rId61"/>
    <p:sldId id="520" r:id="rId62"/>
    <p:sldId id="549" r:id="rId63"/>
    <p:sldId id="550" r:id="rId64"/>
    <p:sldId id="524" r:id="rId65"/>
    <p:sldId id="525" r:id="rId66"/>
    <p:sldId id="527" r:id="rId67"/>
    <p:sldId id="528" r:id="rId68"/>
    <p:sldId id="529" r:id="rId69"/>
    <p:sldId id="530" r:id="rId70"/>
    <p:sldId id="531" r:id="rId71"/>
    <p:sldId id="532" r:id="rId72"/>
    <p:sldId id="553" r:id="rId73"/>
    <p:sldId id="533" r:id="rId74"/>
    <p:sldId id="534" r:id="rId75"/>
    <p:sldId id="535" r:id="rId76"/>
  </p:sldIdLst>
  <p:sldSz cx="9144000" cy="6858000" type="screen4x3"/>
  <p:notesSz cx="6858000" cy="9144000"/>
  <p:defaultTextStyle>
    <a:defPPr>
      <a:defRPr lang="en-US"/>
    </a:defPPr>
    <a:lvl1pPr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A3A90"/>
    <a:srgbClr val="000000"/>
    <a:srgbClr val="FFB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autoAdjust="0"/>
    <p:restoredTop sz="94665" autoAdjust="0"/>
  </p:normalViewPr>
  <p:slideViewPr>
    <p:cSldViewPr>
      <p:cViewPr varScale="1">
        <p:scale>
          <a:sx n="71" d="100"/>
          <a:sy n="71" d="100"/>
        </p:scale>
        <p:origin x="-1134"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80" d="100"/>
          <a:sy n="80" d="100"/>
        </p:scale>
        <p:origin x="-23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7D07EE5-9C22-41D3-87A3-D580540A806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solidFill>
                  <a:schemeClr val="tx1"/>
                </a:solidFill>
                <a:latin typeface="Times New Roman"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E031CBC0-C327-4DC0-85BD-179E6CA828A0}"/>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solidFill>
                  <a:schemeClr val="tx1"/>
                </a:solidFill>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94863463-9E0A-4723-A5DD-F24B894F6DF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solidFill>
                  <a:schemeClr val="tx1"/>
                </a:solidFill>
                <a:latin typeface="Times New Roman" pitchFamily="18" charset="0"/>
              </a:defRPr>
            </a:lvl1pPr>
          </a:lstStyle>
          <a:p>
            <a:pPr>
              <a:defRPr/>
            </a:pPr>
            <a:endParaRPr lang="en-US" altLang="zh-CN"/>
          </a:p>
        </p:txBody>
      </p:sp>
      <p:sp>
        <p:nvSpPr>
          <p:cNvPr id="3077" name="Rectangle 5">
            <a:extLst>
              <a:ext uri="{FF2B5EF4-FFF2-40B4-BE49-F238E27FC236}">
                <a16:creationId xmlns:a16="http://schemas.microsoft.com/office/drawing/2014/main" id="{1435ABAD-79B6-42F9-8162-BDDB5201FC19}"/>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Times New Roman" panose="02020603050405020304" pitchFamily="18" charset="0"/>
              </a:defRPr>
            </a:lvl1pPr>
          </a:lstStyle>
          <a:p>
            <a:fld id="{A162F855-358E-4DAF-B231-AE3F8DAE390A}"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96E0161-E6DE-4BEA-85A5-B6D54206AC1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solidFill>
                  <a:schemeClr val="tx1"/>
                </a:solidFill>
                <a:latin typeface="Times New Roman" pitchFamily="18" charset="0"/>
              </a:defRPr>
            </a:lvl1pPr>
          </a:lstStyle>
          <a:p>
            <a:pPr>
              <a:defRPr/>
            </a:pPr>
            <a:endParaRPr lang="zh-CN" altLang="en-US"/>
          </a:p>
        </p:txBody>
      </p:sp>
      <p:sp>
        <p:nvSpPr>
          <p:cNvPr id="80899" name="Rectangle 3">
            <a:extLst>
              <a:ext uri="{FF2B5EF4-FFF2-40B4-BE49-F238E27FC236}">
                <a16:creationId xmlns:a16="http://schemas.microsoft.com/office/drawing/2014/main" id="{DBED7E3F-1693-4E75-9C89-3D37D507685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solidFill>
                  <a:schemeClr val="tx1"/>
                </a:solidFill>
                <a:latin typeface="Times New Roman" pitchFamily="18" charset="0"/>
              </a:defRPr>
            </a:lvl1pPr>
          </a:lstStyle>
          <a:p>
            <a:pPr>
              <a:defRPr/>
            </a:pPr>
            <a:endParaRPr lang="en-US" altLang="zh-CN"/>
          </a:p>
        </p:txBody>
      </p:sp>
      <p:sp>
        <p:nvSpPr>
          <p:cNvPr id="79876" name="Rectangle 4">
            <a:extLst>
              <a:ext uri="{FF2B5EF4-FFF2-40B4-BE49-F238E27FC236}">
                <a16:creationId xmlns:a16="http://schemas.microsoft.com/office/drawing/2014/main" id="{7D94D9A2-D629-4E07-A208-EE8FA4A377F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1" name="Rectangle 5">
            <a:extLst>
              <a:ext uri="{FF2B5EF4-FFF2-40B4-BE49-F238E27FC236}">
                <a16:creationId xmlns:a16="http://schemas.microsoft.com/office/drawing/2014/main" id="{C02C2042-C359-4A25-8CF6-AF2BED2816D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2" name="Rectangle 6">
            <a:extLst>
              <a:ext uri="{FF2B5EF4-FFF2-40B4-BE49-F238E27FC236}">
                <a16:creationId xmlns:a16="http://schemas.microsoft.com/office/drawing/2014/main" id="{1459113A-8863-4365-923A-DE2A8C6698E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solidFill>
                  <a:schemeClr val="tx1"/>
                </a:solidFill>
                <a:latin typeface="Times New Roman" pitchFamily="18" charset="0"/>
              </a:defRPr>
            </a:lvl1pPr>
          </a:lstStyle>
          <a:p>
            <a:pPr>
              <a:defRPr/>
            </a:pPr>
            <a:endParaRPr lang="en-US" altLang="zh-CN"/>
          </a:p>
        </p:txBody>
      </p:sp>
      <p:sp>
        <p:nvSpPr>
          <p:cNvPr id="80903" name="Rectangle 7">
            <a:extLst>
              <a:ext uri="{FF2B5EF4-FFF2-40B4-BE49-F238E27FC236}">
                <a16:creationId xmlns:a16="http://schemas.microsoft.com/office/drawing/2014/main" id="{59C8C42A-1751-447A-A1E5-50360863D87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Times New Roman" panose="02020603050405020304" pitchFamily="18" charset="0"/>
              </a:defRPr>
            </a:lvl1pPr>
          </a:lstStyle>
          <a:p>
            <a:fld id="{8B557B38-4E6E-468E-9BF3-65656BF2AD1F}"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01022F8-8D33-46CD-A184-B72706940D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58ACDC0E-FC5E-4DF5-8BFA-970956BDCEA7}" type="slidenum">
              <a:rPr lang="zh-CN" altLang="en-US">
                <a:solidFill>
                  <a:schemeClr val="tx1"/>
                </a:solidFill>
                <a:latin typeface="Times New Roman" panose="02020603050405020304" pitchFamily="18" charset="0"/>
              </a:rPr>
              <a:pPr/>
              <a:t>1</a:t>
            </a:fld>
            <a:endParaRPr lang="en-US" altLang="zh-CN">
              <a:solidFill>
                <a:schemeClr val="tx1"/>
              </a:solidFill>
              <a:latin typeface="Times New Roman" panose="02020603050405020304" pitchFamily="18" charset="0"/>
            </a:endParaRPr>
          </a:p>
        </p:txBody>
      </p:sp>
      <p:sp>
        <p:nvSpPr>
          <p:cNvPr id="80899" name="Rectangle 2">
            <a:extLst>
              <a:ext uri="{FF2B5EF4-FFF2-40B4-BE49-F238E27FC236}">
                <a16:creationId xmlns:a16="http://schemas.microsoft.com/office/drawing/2014/main" id="{B92426AF-9B0F-437A-B60F-84850A0939F6}"/>
              </a:ext>
            </a:extLst>
          </p:cNvPr>
          <p:cNvSpPr>
            <a:spLocks noGrp="1" noRot="1" noChangeAspect="1" noChangeArrowheads="1" noTextEdit="1"/>
          </p:cNvSpPr>
          <p:nvPr>
            <p:ph type="sldImg"/>
          </p:nvPr>
        </p:nvSpPr>
        <p:spPr>
          <a:solidFill>
            <a:srgbClr val="FFFFFF"/>
          </a:solidFill>
          <a:ln/>
        </p:spPr>
      </p:sp>
      <p:sp>
        <p:nvSpPr>
          <p:cNvPr id="80900" name="Rectangle 3">
            <a:extLst>
              <a:ext uri="{FF2B5EF4-FFF2-40B4-BE49-F238E27FC236}">
                <a16:creationId xmlns:a16="http://schemas.microsoft.com/office/drawing/2014/main" id="{6FDBB721-E3FA-4492-B356-F4708539FC33}"/>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D4463588-A651-45AE-9DAE-7229D40E1C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3BF2166C-8C40-4B87-83AC-058A059FEA65}" type="slidenum">
              <a:rPr lang="zh-CN" altLang="en-US">
                <a:solidFill>
                  <a:schemeClr val="tx1"/>
                </a:solidFill>
                <a:latin typeface="Times New Roman" panose="02020603050405020304" pitchFamily="18" charset="0"/>
              </a:rPr>
              <a:pPr/>
              <a:t>10</a:t>
            </a:fld>
            <a:endParaRPr lang="en-US" altLang="zh-CN">
              <a:solidFill>
                <a:schemeClr val="tx1"/>
              </a:solidFill>
              <a:latin typeface="Times New Roman" panose="02020603050405020304" pitchFamily="18" charset="0"/>
            </a:endParaRPr>
          </a:p>
        </p:txBody>
      </p:sp>
      <p:sp>
        <p:nvSpPr>
          <p:cNvPr id="90115" name="Rectangle 2">
            <a:extLst>
              <a:ext uri="{FF2B5EF4-FFF2-40B4-BE49-F238E27FC236}">
                <a16:creationId xmlns:a16="http://schemas.microsoft.com/office/drawing/2014/main" id="{77F0FF30-EE1F-4747-9348-4932569245C2}"/>
              </a:ext>
            </a:extLst>
          </p:cNvPr>
          <p:cNvSpPr>
            <a:spLocks noGrp="1" noRot="1" noChangeAspect="1" noChangeArrowheads="1" noTextEdit="1"/>
          </p:cNvSpPr>
          <p:nvPr>
            <p:ph type="sldImg"/>
          </p:nvPr>
        </p:nvSpPr>
        <p:spPr>
          <a:solidFill>
            <a:srgbClr val="FFFFFF"/>
          </a:solidFill>
          <a:ln/>
        </p:spPr>
      </p:sp>
      <p:sp>
        <p:nvSpPr>
          <p:cNvPr id="90116" name="Rectangle 3">
            <a:extLst>
              <a:ext uri="{FF2B5EF4-FFF2-40B4-BE49-F238E27FC236}">
                <a16:creationId xmlns:a16="http://schemas.microsoft.com/office/drawing/2014/main" id="{5A2ED918-7856-4C4C-B93E-E48FE9B37D6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4F268D53-A34C-4DE5-8CBC-EEA07B92B3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93E142C8-2F27-472D-89DD-503E56947302}" type="slidenum">
              <a:rPr lang="zh-CN" altLang="en-US">
                <a:solidFill>
                  <a:schemeClr val="tx1"/>
                </a:solidFill>
                <a:latin typeface="Times New Roman" panose="02020603050405020304" pitchFamily="18" charset="0"/>
              </a:rPr>
              <a:pPr/>
              <a:t>11</a:t>
            </a:fld>
            <a:endParaRPr lang="en-US" altLang="zh-CN">
              <a:solidFill>
                <a:schemeClr val="tx1"/>
              </a:solidFill>
              <a:latin typeface="Times New Roman" panose="02020603050405020304" pitchFamily="18" charset="0"/>
            </a:endParaRPr>
          </a:p>
        </p:txBody>
      </p:sp>
      <p:sp>
        <p:nvSpPr>
          <p:cNvPr id="91139" name="Rectangle 2">
            <a:extLst>
              <a:ext uri="{FF2B5EF4-FFF2-40B4-BE49-F238E27FC236}">
                <a16:creationId xmlns:a16="http://schemas.microsoft.com/office/drawing/2014/main" id="{8025ACE4-9480-4DE2-9D22-811F021D3C22}"/>
              </a:ext>
            </a:extLst>
          </p:cNvPr>
          <p:cNvSpPr>
            <a:spLocks noGrp="1" noRot="1" noChangeAspect="1" noChangeArrowheads="1" noTextEdit="1"/>
          </p:cNvSpPr>
          <p:nvPr>
            <p:ph type="sldImg"/>
          </p:nvPr>
        </p:nvSpPr>
        <p:spPr>
          <a:solidFill>
            <a:srgbClr val="FFFFFF"/>
          </a:solidFill>
          <a:ln/>
        </p:spPr>
      </p:sp>
      <p:sp>
        <p:nvSpPr>
          <p:cNvPr id="91140" name="Rectangle 3">
            <a:extLst>
              <a:ext uri="{FF2B5EF4-FFF2-40B4-BE49-F238E27FC236}">
                <a16:creationId xmlns:a16="http://schemas.microsoft.com/office/drawing/2014/main" id="{E5E004C6-6904-4F5F-85D3-E3AD5E014974}"/>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EBE3FD17-97B9-4159-8038-EF95F06F1C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2DBC19DA-4DBE-4287-A5D3-B807765CE46D}" type="slidenum">
              <a:rPr lang="zh-CN" altLang="en-US">
                <a:solidFill>
                  <a:schemeClr val="tx1"/>
                </a:solidFill>
                <a:latin typeface="Times New Roman" panose="02020603050405020304" pitchFamily="18" charset="0"/>
              </a:rPr>
              <a:pPr/>
              <a:t>12</a:t>
            </a:fld>
            <a:endParaRPr lang="en-US" altLang="zh-CN">
              <a:solidFill>
                <a:schemeClr val="tx1"/>
              </a:solidFill>
              <a:latin typeface="Times New Roman" panose="02020603050405020304" pitchFamily="18" charset="0"/>
            </a:endParaRPr>
          </a:p>
        </p:txBody>
      </p:sp>
      <p:sp>
        <p:nvSpPr>
          <p:cNvPr id="92163" name="Rectangle 2">
            <a:extLst>
              <a:ext uri="{FF2B5EF4-FFF2-40B4-BE49-F238E27FC236}">
                <a16:creationId xmlns:a16="http://schemas.microsoft.com/office/drawing/2014/main" id="{90AA0095-83E2-49A5-8D94-503C137B2772}"/>
              </a:ext>
            </a:extLst>
          </p:cNvPr>
          <p:cNvSpPr>
            <a:spLocks noGrp="1" noRot="1" noChangeAspect="1" noChangeArrowheads="1" noTextEdit="1"/>
          </p:cNvSpPr>
          <p:nvPr>
            <p:ph type="sldImg"/>
          </p:nvPr>
        </p:nvSpPr>
        <p:spPr>
          <a:solidFill>
            <a:srgbClr val="FFFFFF"/>
          </a:solidFill>
          <a:ln/>
        </p:spPr>
      </p:sp>
      <p:sp>
        <p:nvSpPr>
          <p:cNvPr id="92164" name="Rectangle 3">
            <a:extLst>
              <a:ext uri="{FF2B5EF4-FFF2-40B4-BE49-F238E27FC236}">
                <a16:creationId xmlns:a16="http://schemas.microsoft.com/office/drawing/2014/main" id="{0A510FFA-BB10-48F7-9328-263A7094DA50}"/>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953D2AA6-67D1-479E-8BE9-D21E26DD91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EFAA24FB-7D28-4D3A-9BCA-3B938A0214D7}" type="slidenum">
              <a:rPr lang="zh-CN" altLang="en-US">
                <a:solidFill>
                  <a:schemeClr val="tx1"/>
                </a:solidFill>
                <a:latin typeface="Times New Roman" panose="02020603050405020304" pitchFamily="18" charset="0"/>
              </a:rPr>
              <a:pPr/>
              <a:t>13</a:t>
            </a:fld>
            <a:endParaRPr lang="en-US" altLang="zh-CN">
              <a:solidFill>
                <a:schemeClr val="tx1"/>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C72F562E-5559-4159-BF66-B0BDA32D22CD}"/>
              </a:ext>
            </a:extLst>
          </p:cNvPr>
          <p:cNvSpPr>
            <a:spLocks noGrp="1" noRot="1" noChangeAspect="1" noChangeArrowheads="1" noTextEdit="1"/>
          </p:cNvSpPr>
          <p:nvPr>
            <p:ph type="sldImg"/>
          </p:nvPr>
        </p:nvSpPr>
        <p:spPr>
          <a:solidFill>
            <a:srgbClr val="FFFFFF"/>
          </a:solidFill>
          <a:ln/>
        </p:spPr>
      </p:sp>
      <p:sp>
        <p:nvSpPr>
          <p:cNvPr id="93188" name="Rectangle 3">
            <a:extLst>
              <a:ext uri="{FF2B5EF4-FFF2-40B4-BE49-F238E27FC236}">
                <a16:creationId xmlns:a16="http://schemas.microsoft.com/office/drawing/2014/main" id="{175D1634-9AEA-4F09-8A6C-237E86AAA8DF}"/>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3EE345E8-5EA9-4451-A2BE-DC29A20BED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53D0E949-B3FB-4588-BAD0-E304EA48724F}" type="slidenum">
              <a:rPr lang="zh-CN" altLang="en-US">
                <a:solidFill>
                  <a:schemeClr val="tx1"/>
                </a:solidFill>
                <a:latin typeface="Times New Roman" panose="02020603050405020304" pitchFamily="18" charset="0"/>
              </a:rPr>
              <a:pPr/>
              <a:t>14</a:t>
            </a:fld>
            <a:endParaRPr lang="en-US" altLang="zh-CN">
              <a:solidFill>
                <a:schemeClr val="tx1"/>
              </a:solidFill>
              <a:latin typeface="Times New Roman" panose="02020603050405020304" pitchFamily="18" charset="0"/>
            </a:endParaRPr>
          </a:p>
        </p:txBody>
      </p:sp>
      <p:sp>
        <p:nvSpPr>
          <p:cNvPr id="94211" name="Rectangle 2">
            <a:extLst>
              <a:ext uri="{FF2B5EF4-FFF2-40B4-BE49-F238E27FC236}">
                <a16:creationId xmlns:a16="http://schemas.microsoft.com/office/drawing/2014/main" id="{82C4BDAD-BFC4-4039-828B-B4C4A482BE9C}"/>
              </a:ext>
            </a:extLst>
          </p:cNvPr>
          <p:cNvSpPr>
            <a:spLocks noGrp="1" noRot="1" noChangeAspect="1" noChangeArrowheads="1" noTextEdit="1"/>
          </p:cNvSpPr>
          <p:nvPr>
            <p:ph type="sldImg"/>
          </p:nvPr>
        </p:nvSpPr>
        <p:spPr>
          <a:solidFill>
            <a:srgbClr val="FFFFFF"/>
          </a:solidFill>
          <a:ln/>
        </p:spPr>
      </p:sp>
      <p:sp>
        <p:nvSpPr>
          <p:cNvPr id="94212" name="Rectangle 3">
            <a:extLst>
              <a:ext uri="{FF2B5EF4-FFF2-40B4-BE49-F238E27FC236}">
                <a16:creationId xmlns:a16="http://schemas.microsoft.com/office/drawing/2014/main" id="{AC395422-4B57-42C7-BF32-82EDA54B7DE2}"/>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042AA523-B09F-46BE-AE34-7F7809185F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956ED902-5FEC-49F4-9E55-1709EE7A4350}" type="slidenum">
              <a:rPr lang="zh-CN" altLang="en-US">
                <a:solidFill>
                  <a:schemeClr val="tx1"/>
                </a:solidFill>
                <a:latin typeface="Times New Roman" panose="02020603050405020304" pitchFamily="18" charset="0"/>
              </a:rPr>
              <a:pPr/>
              <a:t>15</a:t>
            </a:fld>
            <a:endParaRPr lang="en-US" altLang="zh-CN">
              <a:solidFill>
                <a:schemeClr val="tx1"/>
              </a:solidFill>
              <a:latin typeface="Times New Roman" panose="02020603050405020304" pitchFamily="18" charset="0"/>
            </a:endParaRPr>
          </a:p>
        </p:txBody>
      </p:sp>
      <p:sp>
        <p:nvSpPr>
          <p:cNvPr id="95235" name="Rectangle 2">
            <a:extLst>
              <a:ext uri="{FF2B5EF4-FFF2-40B4-BE49-F238E27FC236}">
                <a16:creationId xmlns:a16="http://schemas.microsoft.com/office/drawing/2014/main" id="{05F48E56-B4DA-4C87-8C97-458CE6261BCA}"/>
              </a:ext>
            </a:extLst>
          </p:cNvPr>
          <p:cNvSpPr>
            <a:spLocks noGrp="1" noRot="1" noChangeAspect="1" noChangeArrowheads="1" noTextEdit="1"/>
          </p:cNvSpPr>
          <p:nvPr>
            <p:ph type="sldImg"/>
          </p:nvPr>
        </p:nvSpPr>
        <p:spPr>
          <a:solidFill>
            <a:srgbClr val="FFFFFF"/>
          </a:solidFill>
          <a:ln/>
        </p:spPr>
      </p:sp>
      <p:sp>
        <p:nvSpPr>
          <p:cNvPr id="95236" name="Rectangle 3">
            <a:extLst>
              <a:ext uri="{FF2B5EF4-FFF2-40B4-BE49-F238E27FC236}">
                <a16:creationId xmlns:a16="http://schemas.microsoft.com/office/drawing/2014/main" id="{ADAFB6DB-F9B5-414A-8CC0-0CD061B5E801}"/>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4038747B-C27B-4DF4-890F-90C4F0D452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FF45B6BA-4939-4925-8634-09A07AE6118D}" type="slidenum">
              <a:rPr lang="zh-CN" altLang="en-US">
                <a:solidFill>
                  <a:schemeClr val="tx1"/>
                </a:solidFill>
                <a:latin typeface="Times New Roman" panose="02020603050405020304" pitchFamily="18" charset="0"/>
              </a:rPr>
              <a:pPr/>
              <a:t>16</a:t>
            </a:fld>
            <a:endParaRPr lang="en-US" altLang="zh-CN">
              <a:solidFill>
                <a:schemeClr val="tx1"/>
              </a:solidFill>
              <a:latin typeface="Times New Roman" panose="02020603050405020304" pitchFamily="18" charset="0"/>
            </a:endParaRPr>
          </a:p>
        </p:txBody>
      </p:sp>
      <p:sp>
        <p:nvSpPr>
          <p:cNvPr id="96259" name="Rectangle 2">
            <a:extLst>
              <a:ext uri="{FF2B5EF4-FFF2-40B4-BE49-F238E27FC236}">
                <a16:creationId xmlns:a16="http://schemas.microsoft.com/office/drawing/2014/main" id="{B071F4FD-CF04-4DFF-A132-816862FF0526}"/>
              </a:ext>
            </a:extLst>
          </p:cNvPr>
          <p:cNvSpPr>
            <a:spLocks noGrp="1" noRot="1" noChangeAspect="1" noChangeArrowheads="1" noTextEdit="1"/>
          </p:cNvSpPr>
          <p:nvPr>
            <p:ph type="sldImg"/>
          </p:nvPr>
        </p:nvSpPr>
        <p:spPr>
          <a:solidFill>
            <a:srgbClr val="FFFFFF"/>
          </a:solidFill>
          <a:ln/>
        </p:spPr>
      </p:sp>
      <p:sp>
        <p:nvSpPr>
          <p:cNvPr id="96260" name="Rectangle 3">
            <a:extLst>
              <a:ext uri="{FF2B5EF4-FFF2-40B4-BE49-F238E27FC236}">
                <a16:creationId xmlns:a16="http://schemas.microsoft.com/office/drawing/2014/main" id="{A01C6035-777D-4111-B7AB-7FF3C95A735C}"/>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A759FF97-F577-443C-A965-5AA3023662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5A2B1681-F2EB-4FD1-B436-383ED4A9518C}" type="slidenum">
              <a:rPr lang="zh-CN" altLang="en-US">
                <a:solidFill>
                  <a:schemeClr val="tx1"/>
                </a:solidFill>
                <a:latin typeface="Times New Roman" panose="02020603050405020304" pitchFamily="18" charset="0"/>
              </a:rPr>
              <a:pPr/>
              <a:t>17</a:t>
            </a:fld>
            <a:endParaRPr lang="en-US" altLang="zh-CN">
              <a:solidFill>
                <a:schemeClr val="tx1"/>
              </a:solidFill>
              <a:latin typeface="Times New Roman" panose="02020603050405020304" pitchFamily="18" charset="0"/>
            </a:endParaRPr>
          </a:p>
        </p:txBody>
      </p:sp>
      <p:sp>
        <p:nvSpPr>
          <p:cNvPr id="97283" name="Rectangle 2">
            <a:extLst>
              <a:ext uri="{FF2B5EF4-FFF2-40B4-BE49-F238E27FC236}">
                <a16:creationId xmlns:a16="http://schemas.microsoft.com/office/drawing/2014/main" id="{3BE0CCC2-68B9-41A9-AE63-499EB9E59932}"/>
              </a:ext>
            </a:extLst>
          </p:cNvPr>
          <p:cNvSpPr>
            <a:spLocks noGrp="1" noRot="1" noChangeAspect="1" noChangeArrowheads="1" noTextEdit="1"/>
          </p:cNvSpPr>
          <p:nvPr>
            <p:ph type="sldImg"/>
          </p:nvPr>
        </p:nvSpPr>
        <p:spPr>
          <a:solidFill>
            <a:srgbClr val="FFFFFF"/>
          </a:solidFill>
          <a:ln/>
        </p:spPr>
      </p:sp>
      <p:sp>
        <p:nvSpPr>
          <p:cNvPr id="97284" name="Rectangle 3">
            <a:extLst>
              <a:ext uri="{FF2B5EF4-FFF2-40B4-BE49-F238E27FC236}">
                <a16:creationId xmlns:a16="http://schemas.microsoft.com/office/drawing/2014/main" id="{C5FA6D44-051F-4DC6-8BBC-062841165789}"/>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9C6FCA7F-990E-45CA-A8B3-217839C7F5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F9D886F6-6921-439C-A066-E2CBC07F52C3}" type="slidenum">
              <a:rPr lang="zh-CN" altLang="en-US">
                <a:solidFill>
                  <a:schemeClr val="tx1"/>
                </a:solidFill>
                <a:latin typeface="Times New Roman" panose="02020603050405020304" pitchFamily="18" charset="0"/>
              </a:rPr>
              <a:pPr/>
              <a:t>40</a:t>
            </a:fld>
            <a:endParaRPr lang="en-US" altLang="zh-CN">
              <a:solidFill>
                <a:schemeClr val="tx1"/>
              </a:solidFill>
              <a:latin typeface="Times New Roman" panose="02020603050405020304" pitchFamily="18" charset="0"/>
            </a:endParaRPr>
          </a:p>
        </p:txBody>
      </p:sp>
      <p:sp>
        <p:nvSpPr>
          <p:cNvPr id="98307" name="Rectangle 2">
            <a:extLst>
              <a:ext uri="{FF2B5EF4-FFF2-40B4-BE49-F238E27FC236}">
                <a16:creationId xmlns:a16="http://schemas.microsoft.com/office/drawing/2014/main" id="{13821D2E-DBE1-4B2E-B06C-14FC29C6D5BC}"/>
              </a:ext>
            </a:extLst>
          </p:cNvPr>
          <p:cNvSpPr>
            <a:spLocks noGrp="1" noRot="1" noChangeAspect="1" noChangeArrowheads="1" noTextEdit="1"/>
          </p:cNvSpPr>
          <p:nvPr>
            <p:ph type="sldImg"/>
          </p:nvPr>
        </p:nvSpPr>
        <p:spPr>
          <a:solidFill>
            <a:srgbClr val="FFFFFF"/>
          </a:solidFill>
          <a:ln/>
        </p:spPr>
      </p:sp>
      <p:sp>
        <p:nvSpPr>
          <p:cNvPr id="98308" name="Rectangle 3">
            <a:extLst>
              <a:ext uri="{FF2B5EF4-FFF2-40B4-BE49-F238E27FC236}">
                <a16:creationId xmlns:a16="http://schemas.microsoft.com/office/drawing/2014/main" id="{91BD8A19-06E0-4EF7-AEC2-DD27F32BF422}"/>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A784DB9D-12E0-49D9-8C38-0BE2758E27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F77CF2B4-A3EF-4278-9A9E-19F0877C0492}" type="slidenum">
              <a:rPr lang="zh-CN" altLang="en-US">
                <a:solidFill>
                  <a:schemeClr val="tx1"/>
                </a:solidFill>
                <a:latin typeface="Times New Roman" panose="02020603050405020304" pitchFamily="18" charset="0"/>
              </a:rPr>
              <a:pPr/>
              <a:t>41</a:t>
            </a:fld>
            <a:endParaRPr lang="en-US" altLang="zh-CN">
              <a:solidFill>
                <a:schemeClr val="tx1"/>
              </a:solidFill>
              <a:latin typeface="Times New Roman" panose="02020603050405020304" pitchFamily="18" charset="0"/>
            </a:endParaRPr>
          </a:p>
        </p:txBody>
      </p:sp>
      <p:sp>
        <p:nvSpPr>
          <p:cNvPr id="99331" name="Rectangle 2">
            <a:extLst>
              <a:ext uri="{FF2B5EF4-FFF2-40B4-BE49-F238E27FC236}">
                <a16:creationId xmlns:a16="http://schemas.microsoft.com/office/drawing/2014/main" id="{615849D0-46BB-4987-9689-435105469AE4}"/>
              </a:ext>
            </a:extLst>
          </p:cNvPr>
          <p:cNvSpPr>
            <a:spLocks noGrp="1" noRot="1" noChangeAspect="1" noChangeArrowheads="1" noTextEdit="1"/>
          </p:cNvSpPr>
          <p:nvPr>
            <p:ph type="sldImg"/>
          </p:nvPr>
        </p:nvSpPr>
        <p:spPr>
          <a:solidFill>
            <a:srgbClr val="FFFFFF"/>
          </a:solidFill>
          <a:ln/>
        </p:spPr>
      </p:sp>
      <p:sp>
        <p:nvSpPr>
          <p:cNvPr id="99332" name="Rectangle 3">
            <a:extLst>
              <a:ext uri="{FF2B5EF4-FFF2-40B4-BE49-F238E27FC236}">
                <a16:creationId xmlns:a16="http://schemas.microsoft.com/office/drawing/2014/main" id="{EEBF3172-7D4E-443A-ABB9-DF65A44312FB}"/>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C5AB51DA-ADE6-4A47-A750-477936A40D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84723B37-FEDA-458E-9F56-02E1EC7AA2CB}" type="slidenum">
              <a:rPr lang="zh-CN" altLang="en-US">
                <a:solidFill>
                  <a:schemeClr val="tx1"/>
                </a:solidFill>
                <a:latin typeface="Times New Roman" panose="02020603050405020304" pitchFamily="18" charset="0"/>
              </a:rPr>
              <a:pPr/>
              <a:t>2</a:t>
            </a:fld>
            <a:endParaRPr lang="en-US" altLang="zh-CN">
              <a:solidFill>
                <a:schemeClr val="tx1"/>
              </a:solidFill>
              <a:latin typeface="Times New Roman" panose="02020603050405020304" pitchFamily="18" charset="0"/>
            </a:endParaRPr>
          </a:p>
        </p:txBody>
      </p:sp>
      <p:sp>
        <p:nvSpPr>
          <p:cNvPr id="81923" name="Rectangle 2">
            <a:extLst>
              <a:ext uri="{FF2B5EF4-FFF2-40B4-BE49-F238E27FC236}">
                <a16:creationId xmlns:a16="http://schemas.microsoft.com/office/drawing/2014/main" id="{96DB7098-CB09-4C02-8709-48F144D88981}"/>
              </a:ext>
            </a:extLst>
          </p:cNvPr>
          <p:cNvSpPr>
            <a:spLocks noGrp="1" noRot="1" noChangeAspect="1" noChangeArrowheads="1" noTextEdit="1"/>
          </p:cNvSpPr>
          <p:nvPr>
            <p:ph type="sldImg"/>
          </p:nvPr>
        </p:nvSpPr>
        <p:spPr>
          <a:solidFill>
            <a:srgbClr val="FFFFFF"/>
          </a:solidFill>
          <a:ln/>
        </p:spPr>
      </p:sp>
      <p:sp>
        <p:nvSpPr>
          <p:cNvPr id="81924" name="Rectangle 3">
            <a:extLst>
              <a:ext uri="{FF2B5EF4-FFF2-40B4-BE49-F238E27FC236}">
                <a16:creationId xmlns:a16="http://schemas.microsoft.com/office/drawing/2014/main" id="{1366452C-2815-469E-808B-01F7357E8D9A}"/>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05169A81-F5C4-4AA0-A0E5-86244B1404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9A51FA02-227D-4F4E-872B-0897A6D2EE9F}" type="slidenum">
              <a:rPr lang="zh-CN" altLang="en-US">
                <a:solidFill>
                  <a:schemeClr val="tx1"/>
                </a:solidFill>
                <a:latin typeface="Times New Roman" panose="02020603050405020304" pitchFamily="18" charset="0"/>
              </a:rPr>
              <a:pPr/>
              <a:t>42</a:t>
            </a:fld>
            <a:endParaRPr lang="en-US" altLang="zh-CN">
              <a:solidFill>
                <a:schemeClr val="tx1"/>
              </a:solidFill>
              <a:latin typeface="Times New Roman" panose="02020603050405020304" pitchFamily="18" charset="0"/>
            </a:endParaRPr>
          </a:p>
        </p:txBody>
      </p:sp>
      <p:sp>
        <p:nvSpPr>
          <p:cNvPr id="100355" name="Rectangle 2">
            <a:extLst>
              <a:ext uri="{FF2B5EF4-FFF2-40B4-BE49-F238E27FC236}">
                <a16:creationId xmlns:a16="http://schemas.microsoft.com/office/drawing/2014/main" id="{C12F04DF-EEF2-42F9-B7DD-0F69783CF723}"/>
              </a:ext>
            </a:extLst>
          </p:cNvPr>
          <p:cNvSpPr>
            <a:spLocks noGrp="1" noRot="1" noChangeAspect="1" noChangeArrowheads="1" noTextEdit="1"/>
          </p:cNvSpPr>
          <p:nvPr>
            <p:ph type="sldImg"/>
          </p:nvPr>
        </p:nvSpPr>
        <p:spPr>
          <a:solidFill>
            <a:srgbClr val="FFFFFF"/>
          </a:solidFill>
          <a:ln/>
        </p:spPr>
      </p:sp>
      <p:sp>
        <p:nvSpPr>
          <p:cNvPr id="100356" name="Rectangle 3">
            <a:extLst>
              <a:ext uri="{FF2B5EF4-FFF2-40B4-BE49-F238E27FC236}">
                <a16:creationId xmlns:a16="http://schemas.microsoft.com/office/drawing/2014/main" id="{386EC2E9-DA5C-42AC-BC91-A6719CABA779}"/>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05235C80-CBE3-4A16-A1DF-A6AFCCFAA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11AE4C5B-CB43-4E51-98A1-94849B1CDEF5}" type="slidenum">
              <a:rPr lang="zh-CN" altLang="en-US">
                <a:solidFill>
                  <a:schemeClr val="tx1"/>
                </a:solidFill>
                <a:latin typeface="Times New Roman" panose="02020603050405020304" pitchFamily="18" charset="0"/>
              </a:rPr>
              <a:pPr/>
              <a:t>43</a:t>
            </a:fld>
            <a:endParaRPr lang="en-US" altLang="zh-CN">
              <a:solidFill>
                <a:schemeClr val="tx1"/>
              </a:solidFill>
              <a:latin typeface="Times New Roman" panose="02020603050405020304" pitchFamily="18" charset="0"/>
            </a:endParaRPr>
          </a:p>
        </p:txBody>
      </p:sp>
      <p:sp>
        <p:nvSpPr>
          <p:cNvPr id="101379" name="Rectangle 2">
            <a:extLst>
              <a:ext uri="{FF2B5EF4-FFF2-40B4-BE49-F238E27FC236}">
                <a16:creationId xmlns:a16="http://schemas.microsoft.com/office/drawing/2014/main" id="{F6776659-87D7-4741-814F-5CD8E469869B}"/>
              </a:ext>
            </a:extLst>
          </p:cNvPr>
          <p:cNvSpPr>
            <a:spLocks noGrp="1" noRot="1" noChangeAspect="1" noChangeArrowheads="1" noTextEdit="1"/>
          </p:cNvSpPr>
          <p:nvPr>
            <p:ph type="sldImg"/>
          </p:nvPr>
        </p:nvSpPr>
        <p:spPr>
          <a:solidFill>
            <a:srgbClr val="FFFFFF"/>
          </a:solidFill>
          <a:ln/>
        </p:spPr>
      </p:sp>
      <p:sp>
        <p:nvSpPr>
          <p:cNvPr id="101380" name="Rectangle 3">
            <a:extLst>
              <a:ext uri="{FF2B5EF4-FFF2-40B4-BE49-F238E27FC236}">
                <a16:creationId xmlns:a16="http://schemas.microsoft.com/office/drawing/2014/main" id="{E066C8A0-5002-4619-A4C1-696D6B5F4B29}"/>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B0AB725B-A071-4D64-A63D-1935D951BF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B8E97BAA-D243-4E13-B34D-8D9233F8E24B}" type="slidenum">
              <a:rPr lang="zh-CN" altLang="en-US">
                <a:solidFill>
                  <a:schemeClr val="tx1"/>
                </a:solidFill>
                <a:latin typeface="Times New Roman" panose="02020603050405020304" pitchFamily="18" charset="0"/>
              </a:rPr>
              <a:pPr/>
              <a:t>44</a:t>
            </a:fld>
            <a:endParaRPr lang="en-US" altLang="zh-CN">
              <a:solidFill>
                <a:schemeClr val="tx1"/>
              </a:solidFill>
              <a:latin typeface="Times New Roman" panose="02020603050405020304" pitchFamily="18" charset="0"/>
            </a:endParaRPr>
          </a:p>
        </p:txBody>
      </p:sp>
      <p:sp>
        <p:nvSpPr>
          <p:cNvPr id="102403" name="Rectangle 2">
            <a:extLst>
              <a:ext uri="{FF2B5EF4-FFF2-40B4-BE49-F238E27FC236}">
                <a16:creationId xmlns:a16="http://schemas.microsoft.com/office/drawing/2014/main" id="{AEEFC631-1721-4AFF-8FAA-A638F59F2A51}"/>
              </a:ext>
            </a:extLst>
          </p:cNvPr>
          <p:cNvSpPr>
            <a:spLocks noGrp="1" noRot="1" noChangeAspect="1" noChangeArrowheads="1" noTextEdit="1"/>
          </p:cNvSpPr>
          <p:nvPr>
            <p:ph type="sldImg"/>
          </p:nvPr>
        </p:nvSpPr>
        <p:spPr>
          <a:solidFill>
            <a:srgbClr val="FFFFFF"/>
          </a:solidFill>
          <a:ln/>
        </p:spPr>
      </p:sp>
      <p:sp>
        <p:nvSpPr>
          <p:cNvPr id="102404" name="Rectangle 3">
            <a:extLst>
              <a:ext uri="{FF2B5EF4-FFF2-40B4-BE49-F238E27FC236}">
                <a16:creationId xmlns:a16="http://schemas.microsoft.com/office/drawing/2014/main" id="{07359AB7-7E70-4621-83B8-09A2FD196AC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1ED6341B-3E12-4E60-9B32-E535F0976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832DB590-8EAB-4E59-BDD7-68C7438ACD7B}" type="slidenum">
              <a:rPr lang="zh-CN" altLang="en-US">
                <a:solidFill>
                  <a:schemeClr val="tx1"/>
                </a:solidFill>
                <a:latin typeface="Times New Roman" panose="02020603050405020304" pitchFamily="18" charset="0"/>
              </a:rPr>
              <a:pPr/>
              <a:t>45</a:t>
            </a:fld>
            <a:endParaRPr lang="en-US" altLang="zh-CN">
              <a:solidFill>
                <a:schemeClr val="tx1"/>
              </a:solidFill>
              <a:latin typeface="Times New Roman" panose="02020603050405020304" pitchFamily="18" charset="0"/>
            </a:endParaRPr>
          </a:p>
        </p:txBody>
      </p:sp>
      <p:sp>
        <p:nvSpPr>
          <p:cNvPr id="103427" name="Rectangle 2">
            <a:extLst>
              <a:ext uri="{FF2B5EF4-FFF2-40B4-BE49-F238E27FC236}">
                <a16:creationId xmlns:a16="http://schemas.microsoft.com/office/drawing/2014/main" id="{020F0AE9-93DD-47DF-B49A-037DB8E420AF}"/>
              </a:ext>
            </a:extLst>
          </p:cNvPr>
          <p:cNvSpPr>
            <a:spLocks noGrp="1" noRot="1" noChangeAspect="1" noChangeArrowheads="1" noTextEdit="1"/>
          </p:cNvSpPr>
          <p:nvPr>
            <p:ph type="sldImg"/>
          </p:nvPr>
        </p:nvSpPr>
        <p:spPr>
          <a:solidFill>
            <a:srgbClr val="FFFFFF"/>
          </a:solidFill>
          <a:ln/>
        </p:spPr>
      </p:sp>
      <p:sp>
        <p:nvSpPr>
          <p:cNvPr id="103428" name="Rectangle 3">
            <a:extLst>
              <a:ext uri="{FF2B5EF4-FFF2-40B4-BE49-F238E27FC236}">
                <a16:creationId xmlns:a16="http://schemas.microsoft.com/office/drawing/2014/main" id="{2B461350-371E-41C4-8FC3-CA1E8B51BFE6}"/>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4CE0CA4E-F382-4EE8-B13E-441C274022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39751ADC-CA70-42E5-8F3E-01699C606C82}" type="slidenum">
              <a:rPr lang="zh-CN" altLang="en-US">
                <a:solidFill>
                  <a:schemeClr val="tx1"/>
                </a:solidFill>
                <a:latin typeface="Times New Roman" panose="02020603050405020304" pitchFamily="18" charset="0"/>
              </a:rPr>
              <a:pPr/>
              <a:t>46</a:t>
            </a:fld>
            <a:endParaRPr lang="en-US" altLang="zh-CN">
              <a:solidFill>
                <a:schemeClr val="tx1"/>
              </a:solidFill>
              <a:latin typeface="Times New Roman" panose="02020603050405020304" pitchFamily="18" charset="0"/>
            </a:endParaRPr>
          </a:p>
        </p:txBody>
      </p:sp>
      <p:sp>
        <p:nvSpPr>
          <p:cNvPr id="104451" name="Rectangle 2">
            <a:extLst>
              <a:ext uri="{FF2B5EF4-FFF2-40B4-BE49-F238E27FC236}">
                <a16:creationId xmlns:a16="http://schemas.microsoft.com/office/drawing/2014/main" id="{24DE8A72-3364-4E10-B1EC-CB89BCA25504}"/>
              </a:ext>
            </a:extLst>
          </p:cNvPr>
          <p:cNvSpPr>
            <a:spLocks noGrp="1" noRot="1" noChangeAspect="1" noChangeArrowheads="1" noTextEdit="1"/>
          </p:cNvSpPr>
          <p:nvPr>
            <p:ph type="sldImg"/>
          </p:nvPr>
        </p:nvSpPr>
        <p:spPr>
          <a:solidFill>
            <a:srgbClr val="FFFFFF"/>
          </a:solidFill>
          <a:ln/>
        </p:spPr>
      </p:sp>
      <p:sp>
        <p:nvSpPr>
          <p:cNvPr id="104452" name="Rectangle 3">
            <a:extLst>
              <a:ext uri="{FF2B5EF4-FFF2-40B4-BE49-F238E27FC236}">
                <a16:creationId xmlns:a16="http://schemas.microsoft.com/office/drawing/2014/main" id="{87A00102-296A-4460-9B5B-3DFC2AE06CE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8289A24-605E-4B81-A15D-AE8A1E2C28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8D24316C-A5DF-485A-A27F-25345B652319}" type="slidenum">
              <a:rPr lang="zh-CN" altLang="en-US">
                <a:solidFill>
                  <a:schemeClr val="tx1"/>
                </a:solidFill>
                <a:latin typeface="Times New Roman" panose="02020603050405020304" pitchFamily="18" charset="0"/>
              </a:rPr>
              <a:pPr/>
              <a:t>47</a:t>
            </a:fld>
            <a:endParaRPr lang="en-US" altLang="zh-CN">
              <a:solidFill>
                <a:schemeClr val="tx1"/>
              </a:solidFill>
              <a:latin typeface="Times New Roman" panose="02020603050405020304" pitchFamily="18" charset="0"/>
            </a:endParaRPr>
          </a:p>
        </p:txBody>
      </p:sp>
      <p:sp>
        <p:nvSpPr>
          <p:cNvPr id="105475" name="Rectangle 2">
            <a:extLst>
              <a:ext uri="{FF2B5EF4-FFF2-40B4-BE49-F238E27FC236}">
                <a16:creationId xmlns:a16="http://schemas.microsoft.com/office/drawing/2014/main" id="{0889BB81-FDCD-47D9-889D-281D7ED48A13}"/>
              </a:ext>
            </a:extLst>
          </p:cNvPr>
          <p:cNvSpPr>
            <a:spLocks noGrp="1" noRot="1" noChangeAspect="1" noChangeArrowheads="1" noTextEdit="1"/>
          </p:cNvSpPr>
          <p:nvPr>
            <p:ph type="sldImg"/>
          </p:nvPr>
        </p:nvSpPr>
        <p:spPr>
          <a:solidFill>
            <a:srgbClr val="FFFFFF"/>
          </a:solidFill>
          <a:ln/>
        </p:spPr>
      </p:sp>
      <p:sp>
        <p:nvSpPr>
          <p:cNvPr id="105476" name="Rectangle 3">
            <a:extLst>
              <a:ext uri="{FF2B5EF4-FFF2-40B4-BE49-F238E27FC236}">
                <a16:creationId xmlns:a16="http://schemas.microsoft.com/office/drawing/2014/main" id="{F54C7D96-D6CC-4068-AF6E-B1690430C167}"/>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B09D5B98-687C-40AB-9FD0-185870896A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B02E1734-1C3E-4022-9823-B3CC23ACD31F}" type="slidenum">
              <a:rPr lang="zh-CN" altLang="en-US">
                <a:solidFill>
                  <a:schemeClr val="tx1"/>
                </a:solidFill>
                <a:latin typeface="Times New Roman" panose="02020603050405020304" pitchFamily="18" charset="0"/>
              </a:rPr>
              <a:pPr/>
              <a:t>48</a:t>
            </a:fld>
            <a:endParaRPr lang="en-US" altLang="zh-CN">
              <a:solidFill>
                <a:schemeClr val="tx1"/>
              </a:solidFill>
              <a:latin typeface="Times New Roman" panose="02020603050405020304" pitchFamily="18" charset="0"/>
            </a:endParaRPr>
          </a:p>
        </p:txBody>
      </p:sp>
      <p:sp>
        <p:nvSpPr>
          <p:cNvPr id="106499" name="Rectangle 2">
            <a:extLst>
              <a:ext uri="{FF2B5EF4-FFF2-40B4-BE49-F238E27FC236}">
                <a16:creationId xmlns:a16="http://schemas.microsoft.com/office/drawing/2014/main" id="{A748C33F-A7D2-4675-96D1-93C225AE8A02}"/>
              </a:ext>
            </a:extLst>
          </p:cNvPr>
          <p:cNvSpPr>
            <a:spLocks noGrp="1" noRot="1" noChangeAspect="1" noChangeArrowheads="1" noTextEdit="1"/>
          </p:cNvSpPr>
          <p:nvPr>
            <p:ph type="sldImg"/>
          </p:nvPr>
        </p:nvSpPr>
        <p:spPr>
          <a:solidFill>
            <a:srgbClr val="FFFFFF"/>
          </a:solidFill>
          <a:ln/>
        </p:spPr>
      </p:sp>
      <p:sp>
        <p:nvSpPr>
          <p:cNvPr id="106500" name="Rectangle 3">
            <a:extLst>
              <a:ext uri="{FF2B5EF4-FFF2-40B4-BE49-F238E27FC236}">
                <a16:creationId xmlns:a16="http://schemas.microsoft.com/office/drawing/2014/main" id="{43510AF0-6960-4033-9DC7-4145F0E538F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2CCB5DDE-E644-4A11-96A7-578427FE62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72AB17F1-68FA-41E1-A90F-B9CB9EA3CA58}" type="slidenum">
              <a:rPr lang="zh-CN" altLang="en-US">
                <a:solidFill>
                  <a:schemeClr val="tx1"/>
                </a:solidFill>
                <a:latin typeface="Times New Roman" panose="02020603050405020304" pitchFamily="18" charset="0"/>
              </a:rPr>
              <a:pPr/>
              <a:t>49</a:t>
            </a:fld>
            <a:endParaRPr lang="en-US" altLang="zh-CN">
              <a:solidFill>
                <a:schemeClr val="tx1"/>
              </a:solidFill>
              <a:latin typeface="Times New Roman" panose="02020603050405020304" pitchFamily="18" charset="0"/>
            </a:endParaRPr>
          </a:p>
        </p:txBody>
      </p:sp>
      <p:sp>
        <p:nvSpPr>
          <p:cNvPr id="107523" name="Rectangle 2">
            <a:extLst>
              <a:ext uri="{FF2B5EF4-FFF2-40B4-BE49-F238E27FC236}">
                <a16:creationId xmlns:a16="http://schemas.microsoft.com/office/drawing/2014/main" id="{869B2239-12E8-47A1-A21D-41CF2FBE3F7B}"/>
              </a:ext>
            </a:extLst>
          </p:cNvPr>
          <p:cNvSpPr>
            <a:spLocks noGrp="1" noRot="1" noChangeAspect="1" noChangeArrowheads="1" noTextEdit="1"/>
          </p:cNvSpPr>
          <p:nvPr>
            <p:ph type="sldImg"/>
          </p:nvPr>
        </p:nvSpPr>
        <p:spPr>
          <a:solidFill>
            <a:srgbClr val="FFFFFF"/>
          </a:solidFill>
          <a:ln/>
        </p:spPr>
      </p:sp>
      <p:sp>
        <p:nvSpPr>
          <p:cNvPr id="107524" name="Rectangle 3">
            <a:extLst>
              <a:ext uri="{FF2B5EF4-FFF2-40B4-BE49-F238E27FC236}">
                <a16:creationId xmlns:a16="http://schemas.microsoft.com/office/drawing/2014/main" id="{55ECB6D3-FE1E-46E9-A6B4-4E0B5CDA2C4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49CA44D-AF20-4D3B-B76A-1F1604C5C5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C96998FD-1DE0-4121-9E09-6753DDF06188}" type="slidenum">
              <a:rPr lang="zh-CN" altLang="en-US">
                <a:solidFill>
                  <a:schemeClr val="tx1"/>
                </a:solidFill>
                <a:latin typeface="Times New Roman" panose="02020603050405020304" pitchFamily="18" charset="0"/>
              </a:rPr>
              <a:pPr/>
              <a:t>52</a:t>
            </a:fld>
            <a:endParaRPr lang="en-US" altLang="zh-CN">
              <a:solidFill>
                <a:schemeClr val="tx1"/>
              </a:solidFill>
              <a:latin typeface="Times New Roman" panose="02020603050405020304" pitchFamily="18" charset="0"/>
            </a:endParaRPr>
          </a:p>
        </p:txBody>
      </p:sp>
      <p:sp>
        <p:nvSpPr>
          <p:cNvPr id="108547" name="Rectangle 2">
            <a:extLst>
              <a:ext uri="{FF2B5EF4-FFF2-40B4-BE49-F238E27FC236}">
                <a16:creationId xmlns:a16="http://schemas.microsoft.com/office/drawing/2014/main" id="{366FE038-825D-45A3-9795-457D118F9B4D}"/>
              </a:ext>
            </a:extLst>
          </p:cNvPr>
          <p:cNvSpPr>
            <a:spLocks noGrp="1" noRot="1" noChangeAspect="1" noChangeArrowheads="1" noTextEdit="1"/>
          </p:cNvSpPr>
          <p:nvPr>
            <p:ph type="sldImg"/>
          </p:nvPr>
        </p:nvSpPr>
        <p:spPr>
          <a:solidFill>
            <a:srgbClr val="FFFFFF"/>
          </a:solidFill>
          <a:ln/>
        </p:spPr>
      </p:sp>
      <p:sp>
        <p:nvSpPr>
          <p:cNvPr id="108548" name="Rectangle 3">
            <a:extLst>
              <a:ext uri="{FF2B5EF4-FFF2-40B4-BE49-F238E27FC236}">
                <a16:creationId xmlns:a16="http://schemas.microsoft.com/office/drawing/2014/main" id="{04EF4530-016C-463C-92F8-FBD1274F9194}"/>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D612388D-597D-4903-AFC0-84D32BDB34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6957664F-830A-4300-B6D5-989D5CB0C543}" type="slidenum">
              <a:rPr lang="zh-CN" altLang="en-US">
                <a:solidFill>
                  <a:schemeClr val="tx1"/>
                </a:solidFill>
                <a:latin typeface="Times New Roman" panose="02020603050405020304" pitchFamily="18" charset="0"/>
              </a:rPr>
              <a:pPr/>
              <a:t>3</a:t>
            </a:fld>
            <a:endParaRPr lang="en-US" altLang="zh-CN">
              <a:solidFill>
                <a:schemeClr val="tx1"/>
              </a:solidFill>
              <a:latin typeface="Times New Roman" panose="02020603050405020304" pitchFamily="18" charset="0"/>
            </a:endParaRPr>
          </a:p>
        </p:txBody>
      </p:sp>
      <p:sp>
        <p:nvSpPr>
          <p:cNvPr id="82947" name="Rectangle 2">
            <a:extLst>
              <a:ext uri="{FF2B5EF4-FFF2-40B4-BE49-F238E27FC236}">
                <a16:creationId xmlns:a16="http://schemas.microsoft.com/office/drawing/2014/main" id="{18EEF5BA-1DD6-49DD-B69A-F61362283AE6}"/>
              </a:ext>
            </a:extLst>
          </p:cNvPr>
          <p:cNvSpPr>
            <a:spLocks noGrp="1" noRot="1" noChangeAspect="1" noChangeArrowheads="1" noTextEdit="1"/>
          </p:cNvSpPr>
          <p:nvPr>
            <p:ph type="sldImg"/>
          </p:nvPr>
        </p:nvSpPr>
        <p:spPr>
          <a:solidFill>
            <a:srgbClr val="FFFFFF"/>
          </a:solidFill>
          <a:ln/>
        </p:spPr>
      </p:sp>
      <p:sp>
        <p:nvSpPr>
          <p:cNvPr id="82948" name="Rectangle 3">
            <a:extLst>
              <a:ext uri="{FF2B5EF4-FFF2-40B4-BE49-F238E27FC236}">
                <a16:creationId xmlns:a16="http://schemas.microsoft.com/office/drawing/2014/main" id="{A398B519-2BE6-4E0F-A9C0-066E4EA6F072}"/>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73F0815-52C0-40B2-B35E-C9C99E411E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BE3E7CEB-B95F-4A06-8756-D3BE15DC31DF}" type="slidenum">
              <a:rPr lang="zh-CN" altLang="en-US">
                <a:solidFill>
                  <a:schemeClr val="tx1"/>
                </a:solidFill>
                <a:latin typeface="Times New Roman" panose="02020603050405020304" pitchFamily="18" charset="0"/>
              </a:rPr>
              <a:pPr/>
              <a:t>4</a:t>
            </a:fld>
            <a:endParaRPr lang="en-US" altLang="zh-CN">
              <a:solidFill>
                <a:schemeClr val="tx1"/>
              </a:solidFill>
              <a:latin typeface="Times New Roman" panose="02020603050405020304" pitchFamily="18" charset="0"/>
            </a:endParaRPr>
          </a:p>
        </p:txBody>
      </p:sp>
      <p:sp>
        <p:nvSpPr>
          <p:cNvPr id="83971" name="Rectangle 2">
            <a:extLst>
              <a:ext uri="{FF2B5EF4-FFF2-40B4-BE49-F238E27FC236}">
                <a16:creationId xmlns:a16="http://schemas.microsoft.com/office/drawing/2014/main" id="{E23921A4-B469-4A44-B896-AAA5AA701D89}"/>
              </a:ext>
            </a:extLst>
          </p:cNvPr>
          <p:cNvSpPr>
            <a:spLocks noGrp="1" noRot="1" noChangeAspect="1" noChangeArrowheads="1" noTextEdit="1"/>
          </p:cNvSpPr>
          <p:nvPr>
            <p:ph type="sldImg"/>
          </p:nvPr>
        </p:nvSpPr>
        <p:spPr>
          <a:solidFill>
            <a:srgbClr val="FFFFFF"/>
          </a:solidFill>
          <a:ln/>
        </p:spPr>
      </p:sp>
      <p:sp>
        <p:nvSpPr>
          <p:cNvPr id="83972" name="Rectangle 3">
            <a:extLst>
              <a:ext uri="{FF2B5EF4-FFF2-40B4-BE49-F238E27FC236}">
                <a16:creationId xmlns:a16="http://schemas.microsoft.com/office/drawing/2014/main" id="{B978D696-732C-461D-96D4-CFA62D48C16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8BC38EF8-38BD-41F2-9A1B-B990C56C4F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0D12907F-3E5A-4172-ABE2-A20CC17F49CA}" type="slidenum">
              <a:rPr lang="zh-CN" altLang="en-US">
                <a:solidFill>
                  <a:schemeClr val="tx1"/>
                </a:solidFill>
                <a:latin typeface="Times New Roman" panose="02020603050405020304" pitchFamily="18" charset="0"/>
              </a:rPr>
              <a:pPr/>
              <a:t>5</a:t>
            </a:fld>
            <a:endParaRPr lang="en-US" altLang="zh-CN">
              <a:solidFill>
                <a:schemeClr val="tx1"/>
              </a:solidFill>
              <a:latin typeface="Times New Roman" panose="02020603050405020304" pitchFamily="18" charset="0"/>
            </a:endParaRPr>
          </a:p>
        </p:txBody>
      </p:sp>
      <p:sp>
        <p:nvSpPr>
          <p:cNvPr id="84995" name="Rectangle 2">
            <a:extLst>
              <a:ext uri="{FF2B5EF4-FFF2-40B4-BE49-F238E27FC236}">
                <a16:creationId xmlns:a16="http://schemas.microsoft.com/office/drawing/2014/main" id="{50C6A2B4-E1D7-4C1D-B961-EEFFCE6009E8}"/>
              </a:ext>
            </a:extLst>
          </p:cNvPr>
          <p:cNvSpPr>
            <a:spLocks noGrp="1" noRot="1" noChangeAspect="1" noChangeArrowheads="1" noTextEdit="1"/>
          </p:cNvSpPr>
          <p:nvPr>
            <p:ph type="sldImg"/>
          </p:nvPr>
        </p:nvSpPr>
        <p:spPr>
          <a:solidFill>
            <a:srgbClr val="FFFFFF"/>
          </a:solidFill>
          <a:ln/>
        </p:spPr>
      </p:sp>
      <p:sp>
        <p:nvSpPr>
          <p:cNvPr id="84996" name="Rectangle 3">
            <a:extLst>
              <a:ext uri="{FF2B5EF4-FFF2-40B4-BE49-F238E27FC236}">
                <a16:creationId xmlns:a16="http://schemas.microsoft.com/office/drawing/2014/main" id="{E9ACF6D2-B1B7-439D-AC0A-DBD56BE2714C}"/>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C11F89A6-AE36-41AB-94E7-5B4BDE8726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EBC00F53-1C0C-4946-84A0-29F7E358A3F2}" type="slidenum">
              <a:rPr lang="zh-CN" altLang="en-US">
                <a:solidFill>
                  <a:schemeClr val="tx1"/>
                </a:solidFill>
                <a:latin typeface="Times New Roman" panose="02020603050405020304" pitchFamily="18" charset="0"/>
              </a:rPr>
              <a:pPr/>
              <a:t>6</a:t>
            </a:fld>
            <a:endParaRPr lang="en-US" altLang="zh-CN">
              <a:solidFill>
                <a:schemeClr val="tx1"/>
              </a:solidFill>
              <a:latin typeface="Times New Roman" panose="02020603050405020304" pitchFamily="18" charset="0"/>
            </a:endParaRPr>
          </a:p>
        </p:txBody>
      </p:sp>
      <p:sp>
        <p:nvSpPr>
          <p:cNvPr id="86019" name="Rectangle 2">
            <a:extLst>
              <a:ext uri="{FF2B5EF4-FFF2-40B4-BE49-F238E27FC236}">
                <a16:creationId xmlns:a16="http://schemas.microsoft.com/office/drawing/2014/main" id="{ED1CE867-59B5-428E-A682-63CAD1E845B0}"/>
              </a:ext>
            </a:extLst>
          </p:cNvPr>
          <p:cNvSpPr>
            <a:spLocks noGrp="1" noRot="1" noChangeAspect="1" noChangeArrowheads="1" noTextEdit="1"/>
          </p:cNvSpPr>
          <p:nvPr>
            <p:ph type="sldImg"/>
          </p:nvPr>
        </p:nvSpPr>
        <p:spPr>
          <a:solidFill>
            <a:srgbClr val="FFFFFF"/>
          </a:solidFill>
          <a:ln/>
        </p:spPr>
      </p:sp>
      <p:sp>
        <p:nvSpPr>
          <p:cNvPr id="86020" name="Rectangle 3">
            <a:extLst>
              <a:ext uri="{FF2B5EF4-FFF2-40B4-BE49-F238E27FC236}">
                <a16:creationId xmlns:a16="http://schemas.microsoft.com/office/drawing/2014/main" id="{D53AB039-53BA-4D1E-B3FB-E8536B328A79}"/>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00E6273-CA8C-44B5-B579-F68F5B35CA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B927197C-BD92-4503-AA64-EC8EFCA7B61E}" type="slidenum">
              <a:rPr lang="zh-CN" altLang="en-US">
                <a:solidFill>
                  <a:schemeClr val="tx1"/>
                </a:solidFill>
                <a:latin typeface="Times New Roman" panose="02020603050405020304" pitchFamily="18" charset="0"/>
              </a:rPr>
              <a:pPr/>
              <a:t>7</a:t>
            </a:fld>
            <a:endParaRPr lang="en-US" altLang="zh-CN">
              <a:solidFill>
                <a:schemeClr val="tx1"/>
              </a:solidFill>
              <a:latin typeface="Times New Roman" panose="02020603050405020304" pitchFamily="18" charset="0"/>
            </a:endParaRPr>
          </a:p>
        </p:txBody>
      </p:sp>
      <p:sp>
        <p:nvSpPr>
          <p:cNvPr id="87043" name="Rectangle 2">
            <a:extLst>
              <a:ext uri="{FF2B5EF4-FFF2-40B4-BE49-F238E27FC236}">
                <a16:creationId xmlns:a16="http://schemas.microsoft.com/office/drawing/2014/main" id="{AD005C95-B0CF-41D2-8BCF-162C12E97E7D}"/>
              </a:ext>
            </a:extLst>
          </p:cNvPr>
          <p:cNvSpPr>
            <a:spLocks noGrp="1" noRot="1" noChangeAspect="1" noChangeArrowheads="1" noTextEdit="1"/>
          </p:cNvSpPr>
          <p:nvPr>
            <p:ph type="sldImg"/>
          </p:nvPr>
        </p:nvSpPr>
        <p:spPr>
          <a:solidFill>
            <a:srgbClr val="FFFFFF"/>
          </a:solidFill>
          <a:ln/>
        </p:spPr>
      </p:sp>
      <p:sp>
        <p:nvSpPr>
          <p:cNvPr id="87044" name="Rectangle 3">
            <a:extLst>
              <a:ext uri="{FF2B5EF4-FFF2-40B4-BE49-F238E27FC236}">
                <a16:creationId xmlns:a16="http://schemas.microsoft.com/office/drawing/2014/main" id="{6771184E-AE35-42EB-A324-449AB96CE4DD}"/>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CD6A3E3-3FCD-43E5-9E37-EFC643ACF6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319BB9C2-54EA-47A7-B7B8-D18FBD1EC20F}" type="slidenum">
              <a:rPr lang="zh-CN" altLang="en-US">
                <a:solidFill>
                  <a:schemeClr val="tx1"/>
                </a:solidFill>
                <a:latin typeface="Times New Roman" panose="02020603050405020304" pitchFamily="18" charset="0"/>
              </a:rPr>
              <a:pPr/>
              <a:t>8</a:t>
            </a:fld>
            <a:endParaRPr lang="en-US" altLang="zh-CN">
              <a:solidFill>
                <a:schemeClr val="tx1"/>
              </a:solidFill>
              <a:latin typeface="Times New Roman" panose="02020603050405020304" pitchFamily="18" charset="0"/>
            </a:endParaRPr>
          </a:p>
        </p:txBody>
      </p:sp>
      <p:sp>
        <p:nvSpPr>
          <p:cNvPr id="88067" name="Rectangle 2">
            <a:extLst>
              <a:ext uri="{FF2B5EF4-FFF2-40B4-BE49-F238E27FC236}">
                <a16:creationId xmlns:a16="http://schemas.microsoft.com/office/drawing/2014/main" id="{A35FF39D-9D49-4BB5-AFBB-05DE385CDE8E}"/>
              </a:ext>
            </a:extLst>
          </p:cNvPr>
          <p:cNvSpPr>
            <a:spLocks noGrp="1" noRot="1" noChangeAspect="1" noChangeArrowheads="1" noTextEdit="1"/>
          </p:cNvSpPr>
          <p:nvPr>
            <p:ph type="sldImg"/>
          </p:nvPr>
        </p:nvSpPr>
        <p:spPr>
          <a:solidFill>
            <a:srgbClr val="FFFFFF"/>
          </a:solidFill>
          <a:ln/>
        </p:spPr>
      </p:sp>
      <p:sp>
        <p:nvSpPr>
          <p:cNvPr id="88068" name="Rectangle 3">
            <a:extLst>
              <a:ext uri="{FF2B5EF4-FFF2-40B4-BE49-F238E27FC236}">
                <a16:creationId xmlns:a16="http://schemas.microsoft.com/office/drawing/2014/main" id="{2CFC95D8-DCB3-4DEA-8BA9-0C25799D65B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22B3BFC-358A-4021-818C-B2F251EE28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56A1B2B8-68C1-4B29-9E1B-81CFF45D5B9F}" type="slidenum">
              <a:rPr lang="zh-CN" altLang="en-US">
                <a:solidFill>
                  <a:schemeClr val="tx1"/>
                </a:solidFill>
                <a:latin typeface="Times New Roman" panose="02020603050405020304" pitchFamily="18" charset="0"/>
              </a:rPr>
              <a:pPr/>
              <a:t>9</a:t>
            </a:fld>
            <a:endParaRPr lang="en-US" altLang="zh-CN">
              <a:solidFill>
                <a:schemeClr val="tx1"/>
              </a:solidFill>
              <a:latin typeface="Times New Roman" panose="02020603050405020304" pitchFamily="18" charset="0"/>
            </a:endParaRPr>
          </a:p>
        </p:txBody>
      </p:sp>
      <p:sp>
        <p:nvSpPr>
          <p:cNvPr id="89091" name="Rectangle 2">
            <a:extLst>
              <a:ext uri="{FF2B5EF4-FFF2-40B4-BE49-F238E27FC236}">
                <a16:creationId xmlns:a16="http://schemas.microsoft.com/office/drawing/2014/main" id="{0A204129-8507-4823-8164-AEBF5A74D073}"/>
              </a:ext>
            </a:extLst>
          </p:cNvPr>
          <p:cNvSpPr>
            <a:spLocks noGrp="1" noRot="1" noChangeAspect="1" noChangeArrowheads="1" noTextEdit="1"/>
          </p:cNvSpPr>
          <p:nvPr>
            <p:ph type="sldImg"/>
          </p:nvPr>
        </p:nvSpPr>
        <p:spPr>
          <a:solidFill>
            <a:srgbClr val="FFFFFF"/>
          </a:solidFill>
          <a:ln/>
        </p:spPr>
      </p:sp>
      <p:sp>
        <p:nvSpPr>
          <p:cNvPr id="89092" name="Rectangle 3">
            <a:extLst>
              <a:ext uri="{FF2B5EF4-FFF2-40B4-BE49-F238E27FC236}">
                <a16:creationId xmlns:a16="http://schemas.microsoft.com/office/drawing/2014/main" id="{C028EA8D-3980-4D19-A0E8-B60B422EDDD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D2589BE-3247-4689-AD77-99C06F38250A}"/>
              </a:ext>
            </a:extLst>
          </p:cNvPr>
          <p:cNvGrpSpPr>
            <a:grpSpLocks/>
          </p:cNvGrpSpPr>
          <p:nvPr/>
        </p:nvGrpSpPr>
        <p:grpSpPr bwMode="auto">
          <a:xfrm>
            <a:off x="381000" y="457200"/>
            <a:ext cx="8397875" cy="5562600"/>
            <a:chOff x="240" y="288"/>
            <a:chExt cx="5290" cy="3504"/>
          </a:xfrm>
        </p:grpSpPr>
        <p:sp>
          <p:nvSpPr>
            <p:cNvPr id="5" name="Rectangle 3">
              <a:extLst>
                <a:ext uri="{FF2B5EF4-FFF2-40B4-BE49-F238E27FC236}">
                  <a16:creationId xmlns:a16="http://schemas.microsoft.com/office/drawing/2014/main" id="{F3381D86-3D9D-46FD-ABBE-3108EF8F4507}"/>
                </a:ext>
              </a:extLst>
            </p:cNvPr>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p:spPr>
          <p:txBody>
            <a:bodyPr wrap="none" anchor="ctr"/>
            <a:lstStyle>
              <a:lvl1pPr eaLnBrk="0" hangingPunct="0">
                <a:defRPr>
                  <a:solidFill>
                    <a:srgbClr val="000000"/>
                  </a:solidFill>
                  <a:latin typeface="Arial" pitchFamily="34" charset="0"/>
                  <a:ea typeface="宋体" pitchFamily="2" charset="-122"/>
                </a:defRPr>
              </a:lvl1pPr>
              <a:lvl2pPr marL="742950" indent="-285750" eaLnBrk="0" hangingPunct="0">
                <a:defRPr>
                  <a:solidFill>
                    <a:srgbClr val="000000"/>
                  </a:solidFill>
                  <a:latin typeface="Arial" pitchFamily="34" charset="0"/>
                  <a:ea typeface="宋体" pitchFamily="2" charset="-122"/>
                </a:defRPr>
              </a:lvl2pPr>
              <a:lvl3pPr marL="1143000" indent="-228600" eaLnBrk="0" hangingPunct="0">
                <a:defRPr>
                  <a:solidFill>
                    <a:srgbClr val="000000"/>
                  </a:solidFill>
                  <a:latin typeface="Arial" pitchFamily="34" charset="0"/>
                  <a:ea typeface="宋体" pitchFamily="2" charset="-122"/>
                </a:defRPr>
              </a:lvl3pPr>
              <a:lvl4pPr marL="1600200" indent="-228600" eaLnBrk="0" hangingPunct="0">
                <a:defRPr>
                  <a:solidFill>
                    <a:srgbClr val="000000"/>
                  </a:solidFill>
                  <a:latin typeface="Arial" pitchFamily="34" charset="0"/>
                  <a:ea typeface="宋体" pitchFamily="2" charset="-122"/>
                </a:defRPr>
              </a:lvl4pPr>
              <a:lvl5pPr marL="2057400" indent="-228600" eaLnBrk="0" hangingPunct="0">
                <a:defRPr>
                  <a:solidFill>
                    <a:srgbClr val="000000"/>
                  </a:solidFill>
                  <a:latin typeface="Arial" pitchFamily="34" charset="0"/>
                  <a:ea typeface="宋体" pitchFamily="2" charset="-122"/>
                </a:defRPr>
              </a:lvl5pPr>
              <a:lvl6pPr marL="2514600" indent="-228600" eaLnBrk="0" fontAlgn="base" hangingPunct="0">
                <a:spcBef>
                  <a:spcPct val="50000"/>
                </a:spcBef>
                <a:spcAft>
                  <a:spcPct val="0"/>
                </a:spcAft>
                <a:defRPr>
                  <a:solidFill>
                    <a:srgbClr val="000000"/>
                  </a:solidFill>
                  <a:latin typeface="Arial" pitchFamily="34" charset="0"/>
                  <a:ea typeface="宋体" pitchFamily="2" charset="-122"/>
                </a:defRPr>
              </a:lvl6pPr>
              <a:lvl7pPr marL="2971800" indent="-228600" eaLnBrk="0" fontAlgn="base" hangingPunct="0">
                <a:spcBef>
                  <a:spcPct val="50000"/>
                </a:spcBef>
                <a:spcAft>
                  <a:spcPct val="0"/>
                </a:spcAft>
                <a:defRPr>
                  <a:solidFill>
                    <a:srgbClr val="000000"/>
                  </a:solidFill>
                  <a:latin typeface="Arial" pitchFamily="34" charset="0"/>
                  <a:ea typeface="宋体" pitchFamily="2" charset="-122"/>
                </a:defRPr>
              </a:lvl7pPr>
              <a:lvl8pPr marL="3429000" indent="-228600" eaLnBrk="0" fontAlgn="base" hangingPunct="0">
                <a:spcBef>
                  <a:spcPct val="50000"/>
                </a:spcBef>
                <a:spcAft>
                  <a:spcPct val="0"/>
                </a:spcAft>
                <a:defRPr>
                  <a:solidFill>
                    <a:srgbClr val="000000"/>
                  </a:solidFill>
                  <a:latin typeface="Arial" pitchFamily="34" charset="0"/>
                  <a:ea typeface="宋体" pitchFamily="2" charset="-122"/>
                </a:defRPr>
              </a:lvl8pPr>
              <a:lvl9pPr marL="3886200" indent="-228600" eaLnBrk="0" fontAlgn="base" hangingPunct="0">
                <a:spcBef>
                  <a:spcPct val="50000"/>
                </a:spcBef>
                <a:spcAft>
                  <a:spcPct val="0"/>
                </a:spcAft>
                <a:defRPr>
                  <a:solidFill>
                    <a:srgbClr val="000000"/>
                  </a:solidFill>
                  <a:latin typeface="Arial" pitchFamily="34" charset="0"/>
                  <a:ea typeface="宋体" pitchFamily="2" charset="-122"/>
                </a:defRPr>
              </a:lvl9pPr>
            </a:lstStyle>
            <a:p>
              <a:pPr algn="ctr" eaLnBrk="1" hangingPunct="1">
                <a:defRPr/>
              </a:pPr>
              <a:endParaRPr lang="zh-CN" altLang="en-US" sz="2400">
                <a:solidFill>
                  <a:schemeClr val="tx1"/>
                </a:solidFill>
                <a:latin typeface="Times New Roman" pitchFamily="18" charset="0"/>
              </a:endParaRPr>
            </a:p>
          </p:txBody>
        </p:sp>
        <p:sp>
          <p:nvSpPr>
            <p:cNvPr id="6" name="Rectangle 4">
              <a:extLst>
                <a:ext uri="{FF2B5EF4-FFF2-40B4-BE49-F238E27FC236}">
                  <a16:creationId xmlns:a16="http://schemas.microsoft.com/office/drawing/2014/main" id="{CC1B628F-C383-47FF-8C00-C2E0B8769A12}"/>
                </a:ext>
              </a:extLst>
            </p:cNvPr>
            <p:cNvSpPr>
              <a:spLocks noChangeArrowheads="1"/>
            </p:cNvSpPr>
            <p:nvPr/>
          </p:nvSpPr>
          <p:spPr bwMode="auto">
            <a:xfrm>
              <a:off x="285" y="336"/>
              <a:ext cx="5184" cy="3408"/>
            </a:xfrm>
            <a:prstGeom prst="rect">
              <a:avLst/>
            </a:prstGeom>
            <a:noFill/>
            <a:ln w="9525">
              <a:solidFill>
                <a:schemeClr val="folHlink"/>
              </a:solidFill>
              <a:miter lim="800000"/>
              <a:headEnd/>
              <a:tailEnd/>
            </a:ln>
          </p:spPr>
          <p:txBody>
            <a:bodyPr wrap="none" anchor="ctr"/>
            <a:lstStyle>
              <a:lvl1pPr eaLnBrk="0" hangingPunct="0">
                <a:defRPr>
                  <a:solidFill>
                    <a:srgbClr val="000000"/>
                  </a:solidFill>
                  <a:latin typeface="Arial" pitchFamily="34" charset="0"/>
                  <a:ea typeface="宋体" pitchFamily="2" charset="-122"/>
                </a:defRPr>
              </a:lvl1pPr>
              <a:lvl2pPr marL="742950" indent="-285750" eaLnBrk="0" hangingPunct="0">
                <a:defRPr>
                  <a:solidFill>
                    <a:srgbClr val="000000"/>
                  </a:solidFill>
                  <a:latin typeface="Arial" pitchFamily="34" charset="0"/>
                  <a:ea typeface="宋体" pitchFamily="2" charset="-122"/>
                </a:defRPr>
              </a:lvl2pPr>
              <a:lvl3pPr marL="1143000" indent="-228600" eaLnBrk="0" hangingPunct="0">
                <a:defRPr>
                  <a:solidFill>
                    <a:srgbClr val="000000"/>
                  </a:solidFill>
                  <a:latin typeface="Arial" pitchFamily="34" charset="0"/>
                  <a:ea typeface="宋体" pitchFamily="2" charset="-122"/>
                </a:defRPr>
              </a:lvl3pPr>
              <a:lvl4pPr marL="1600200" indent="-228600" eaLnBrk="0" hangingPunct="0">
                <a:defRPr>
                  <a:solidFill>
                    <a:srgbClr val="000000"/>
                  </a:solidFill>
                  <a:latin typeface="Arial" pitchFamily="34" charset="0"/>
                  <a:ea typeface="宋体" pitchFamily="2" charset="-122"/>
                </a:defRPr>
              </a:lvl4pPr>
              <a:lvl5pPr marL="2057400" indent="-228600" eaLnBrk="0" hangingPunct="0">
                <a:defRPr>
                  <a:solidFill>
                    <a:srgbClr val="000000"/>
                  </a:solidFill>
                  <a:latin typeface="Arial" pitchFamily="34" charset="0"/>
                  <a:ea typeface="宋体" pitchFamily="2" charset="-122"/>
                </a:defRPr>
              </a:lvl5pPr>
              <a:lvl6pPr marL="2514600" indent="-228600" eaLnBrk="0" fontAlgn="base" hangingPunct="0">
                <a:spcBef>
                  <a:spcPct val="50000"/>
                </a:spcBef>
                <a:spcAft>
                  <a:spcPct val="0"/>
                </a:spcAft>
                <a:defRPr>
                  <a:solidFill>
                    <a:srgbClr val="000000"/>
                  </a:solidFill>
                  <a:latin typeface="Arial" pitchFamily="34" charset="0"/>
                  <a:ea typeface="宋体" pitchFamily="2" charset="-122"/>
                </a:defRPr>
              </a:lvl6pPr>
              <a:lvl7pPr marL="2971800" indent="-228600" eaLnBrk="0" fontAlgn="base" hangingPunct="0">
                <a:spcBef>
                  <a:spcPct val="50000"/>
                </a:spcBef>
                <a:spcAft>
                  <a:spcPct val="0"/>
                </a:spcAft>
                <a:defRPr>
                  <a:solidFill>
                    <a:srgbClr val="000000"/>
                  </a:solidFill>
                  <a:latin typeface="Arial" pitchFamily="34" charset="0"/>
                  <a:ea typeface="宋体" pitchFamily="2" charset="-122"/>
                </a:defRPr>
              </a:lvl7pPr>
              <a:lvl8pPr marL="3429000" indent="-228600" eaLnBrk="0" fontAlgn="base" hangingPunct="0">
                <a:spcBef>
                  <a:spcPct val="50000"/>
                </a:spcBef>
                <a:spcAft>
                  <a:spcPct val="0"/>
                </a:spcAft>
                <a:defRPr>
                  <a:solidFill>
                    <a:srgbClr val="000000"/>
                  </a:solidFill>
                  <a:latin typeface="Arial" pitchFamily="34" charset="0"/>
                  <a:ea typeface="宋体" pitchFamily="2" charset="-122"/>
                </a:defRPr>
              </a:lvl8pPr>
              <a:lvl9pPr marL="3886200" indent="-228600" eaLnBrk="0" fontAlgn="base" hangingPunct="0">
                <a:spcBef>
                  <a:spcPct val="50000"/>
                </a:spcBef>
                <a:spcAft>
                  <a:spcPct val="0"/>
                </a:spcAft>
                <a:defRPr>
                  <a:solidFill>
                    <a:srgbClr val="000000"/>
                  </a:solidFill>
                  <a:latin typeface="Arial" pitchFamily="34" charset="0"/>
                  <a:ea typeface="宋体" pitchFamily="2" charset="-122"/>
                </a:defRPr>
              </a:lvl9pPr>
            </a:lstStyle>
            <a:p>
              <a:pPr algn="ctr" eaLnBrk="1" hangingPunct="1">
                <a:defRPr/>
              </a:pPr>
              <a:endParaRPr lang="zh-CN" altLang="en-US" sz="2400">
                <a:solidFill>
                  <a:schemeClr val="tx1"/>
                </a:solidFill>
                <a:latin typeface="Times New Roman" pitchFamily="18" charset="0"/>
              </a:endParaRPr>
            </a:p>
          </p:txBody>
        </p:sp>
        <p:sp>
          <p:nvSpPr>
            <p:cNvPr id="7" name="Line 5">
              <a:extLst>
                <a:ext uri="{FF2B5EF4-FFF2-40B4-BE49-F238E27FC236}">
                  <a16:creationId xmlns:a16="http://schemas.microsoft.com/office/drawing/2014/main" id="{B7FA6837-5EC8-49C0-A73D-F375453B93BC}"/>
                </a:ext>
              </a:extLst>
            </p:cNvPr>
            <p:cNvSpPr>
              <a:spLocks noChangeShapeType="1"/>
            </p:cNvSpPr>
            <p:nvPr/>
          </p:nvSpPr>
          <p:spPr bwMode="auto">
            <a:xfrm>
              <a:off x="576" y="2256"/>
              <a:ext cx="4608" cy="0"/>
            </a:xfrm>
            <a:prstGeom prst="line">
              <a:avLst/>
            </a:prstGeom>
            <a:noFill/>
            <a:ln w="19050">
              <a:solidFill>
                <a:schemeClr val="accent2"/>
              </a:solidFill>
              <a:round/>
              <a:headEnd/>
              <a:tailEnd/>
            </a:ln>
          </p:spPr>
          <p:txBody>
            <a:bodyPr wrap="none" anchor="ctr"/>
            <a:lstStyle/>
            <a:p>
              <a:pPr>
                <a:defRPr/>
              </a:pPr>
              <a:endParaRPr lang="zh-CN" altLang="en-US"/>
            </a:p>
          </p:txBody>
        </p:sp>
      </p:grpSp>
      <p:sp>
        <p:nvSpPr>
          <p:cNvPr id="121862" name="Rectangle 6"/>
          <p:cNvSpPr>
            <a:spLocks noGrp="1" noChangeArrowheads="1"/>
          </p:cNvSpPr>
          <p:nvPr>
            <p:ph type="ctrTitle"/>
          </p:nvPr>
        </p:nvSpPr>
        <p:spPr>
          <a:xfrm>
            <a:off x="1219200" y="838200"/>
            <a:ext cx="6781800" cy="2559050"/>
          </a:xfrm>
        </p:spPr>
        <p:txBody>
          <a:bodyPr lIns="91440" tIns="45720" rIns="91440" bIns="45720" anchorCtr="1"/>
          <a:lstStyle>
            <a:lvl1pPr algn="ctr">
              <a:defRPr sz="6200"/>
            </a:lvl1pPr>
          </a:lstStyle>
          <a:p>
            <a:r>
              <a:rPr lang="zh-CN" altLang="en-US"/>
              <a:t>单击此处编辑母版标题样式</a:t>
            </a:r>
          </a:p>
        </p:txBody>
      </p:sp>
      <p:sp>
        <p:nvSpPr>
          <p:cNvPr id="121863" name="Rectangle 7"/>
          <p:cNvSpPr>
            <a:spLocks noGrp="1" noChangeArrowheads="1"/>
          </p:cNvSpPr>
          <p:nvPr>
            <p:ph type="subTitle" idx="1"/>
          </p:nvPr>
        </p:nvSpPr>
        <p:spPr>
          <a:xfrm>
            <a:off x="1371600" y="3733800"/>
            <a:ext cx="6400800" cy="1873250"/>
          </a:xfrm>
        </p:spPr>
        <p:txBody>
          <a:bodyPr/>
          <a:lstStyle>
            <a:lvl1pPr marL="0" indent="0" algn="ctr">
              <a:buFont typeface="Wingdings" pitchFamily="2" charset="2"/>
              <a:buNone/>
              <a:defRPr sz="3000"/>
            </a:lvl1pPr>
          </a:lstStyle>
          <a:p>
            <a:r>
              <a:rPr lang="zh-CN" altLang="en-US"/>
              <a:t>单击此处编辑母版副标题样式</a:t>
            </a:r>
          </a:p>
        </p:txBody>
      </p:sp>
      <p:sp>
        <p:nvSpPr>
          <p:cNvPr id="8" name="Rectangle 8">
            <a:extLst>
              <a:ext uri="{FF2B5EF4-FFF2-40B4-BE49-F238E27FC236}">
                <a16:creationId xmlns:a16="http://schemas.microsoft.com/office/drawing/2014/main" id="{0B3AE0CE-9451-45DF-9281-861E9411D830}"/>
              </a:ext>
            </a:extLst>
          </p:cNvPr>
          <p:cNvSpPr>
            <a:spLocks noGrp="1" noChangeArrowheads="1"/>
          </p:cNvSpPr>
          <p:nvPr>
            <p:ph type="dt" sz="half" idx="10"/>
          </p:nvPr>
        </p:nvSpPr>
        <p:spPr bwMode="auto">
          <a:xfrm>
            <a:off x="536575" y="6248400"/>
            <a:ext cx="2054225"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spcBef>
                <a:spcPct val="0"/>
              </a:spcBef>
              <a:defRPr sz="1000">
                <a:solidFill>
                  <a:schemeClr val="tx1"/>
                </a:solidFill>
              </a:defRPr>
            </a:lvl1pPr>
          </a:lstStyle>
          <a:p>
            <a:pPr>
              <a:defRPr/>
            </a:pPr>
            <a:endParaRPr lang="en-US" altLang="zh-CN"/>
          </a:p>
        </p:txBody>
      </p:sp>
      <p:sp>
        <p:nvSpPr>
          <p:cNvPr id="9" name="Rectangle 9">
            <a:extLst>
              <a:ext uri="{FF2B5EF4-FFF2-40B4-BE49-F238E27FC236}">
                <a16:creationId xmlns:a16="http://schemas.microsoft.com/office/drawing/2014/main" id="{81D050C0-E7C9-4996-88F3-78CE602EB194}"/>
              </a:ext>
            </a:extLst>
          </p:cNvPr>
          <p:cNvSpPr>
            <a:spLocks noGrp="1" noChangeArrowheads="1"/>
          </p:cNvSpPr>
          <p:nvPr>
            <p:ph type="ftr" sz="quarter" idx="11"/>
          </p:nvPr>
        </p:nvSpPr>
        <p:spPr bwMode="auto">
          <a:xfrm>
            <a:off x="3251200" y="6248400"/>
            <a:ext cx="2887663"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0"/>
              </a:spcBef>
              <a:defRPr sz="1000">
                <a:solidFill>
                  <a:schemeClr val="tx1"/>
                </a:solidFill>
              </a:defRPr>
            </a:lvl1pPr>
          </a:lstStyle>
          <a:p>
            <a:pPr>
              <a:defRPr/>
            </a:pPr>
            <a:endParaRPr lang="en-US" altLang="zh-CN"/>
          </a:p>
        </p:txBody>
      </p:sp>
      <p:sp>
        <p:nvSpPr>
          <p:cNvPr id="10" name="Rectangle 10">
            <a:extLst>
              <a:ext uri="{FF2B5EF4-FFF2-40B4-BE49-F238E27FC236}">
                <a16:creationId xmlns:a16="http://schemas.microsoft.com/office/drawing/2014/main" id="{ACD63DED-D8EA-41BE-9775-299EBC764271}"/>
              </a:ext>
            </a:extLst>
          </p:cNvPr>
          <p:cNvSpPr>
            <a:spLocks noGrp="1" noChangeArrowheads="1"/>
          </p:cNvSpPr>
          <p:nvPr>
            <p:ph type="sldNum" sz="quarter" idx="12"/>
          </p:nvPr>
        </p:nvSpPr>
        <p:spPr>
          <a:xfrm>
            <a:off x="6788150" y="6257925"/>
            <a:ext cx="1905000" cy="457200"/>
          </a:xfrm>
        </p:spPr>
        <p:txBody>
          <a:bodyPr/>
          <a:lstStyle>
            <a:lvl1pPr>
              <a:defRPr sz="1000">
                <a:solidFill>
                  <a:schemeClr val="tx1"/>
                </a:solidFill>
              </a:defRPr>
            </a:lvl1pPr>
          </a:lstStyle>
          <a:p>
            <a:fld id="{713FC4E2-ED08-40DA-AA15-581576952DF0}" type="slidenum">
              <a:rPr lang="zh-CN" altLang="en-US"/>
              <a:pPr/>
              <a:t>‹#›</a:t>
            </a:fld>
            <a:endParaRPr lang="en-US" altLang="zh-CN"/>
          </a:p>
        </p:txBody>
      </p:sp>
    </p:spTree>
    <p:extLst>
      <p:ext uri="{BB962C8B-B14F-4D97-AF65-F5344CB8AC3E}">
        <p14:creationId xmlns:p14="http://schemas.microsoft.com/office/powerpoint/2010/main" val="3633113224"/>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ABB1D1C8-08C6-4FF2-991E-3586C6B8A500}"/>
              </a:ext>
            </a:extLst>
          </p:cNvPr>
          <p:cNvSpPr>
            <a:spLocks noGrp="1" noChangeArrowheads="1"/>
          </p:cNvSpPr>
          <p:nvPr>
            <p:ph type="sldNum" sz="quarter" idx="10"/>
          </p:nvPr>
        </p:nvSpPr>
        <p:spPr>
          <a:ln/>
        </p:spPr>
        <p:txBody>
          <a:bodyPr/>
          <a:lstStyle>
            <a:lvl1pPr>
              <a:defRPr/>
            </a:lvl1pPr>
          </a:lstStyle>
          <a:p>
            <a:fld id="{817BD203-CEFF-47F8-AF7A-65FB4F3B1347}" type="slidenum">
              <a:rPr lang="zh-CN" altLang="en-US"/>
              <a:pPr/>
              <a:t>‹#›</a:t>
            </a:fld>
            <a:endParaRPr lang="en-US" altLang="zh-CN"/>
          </a:p>
        </p:txBody>
      </p:sp>
    </p:spTree>
    <p:extLst>
      <p:ext uri="{BB962C8B-B14F-4D97-AF65-F5344CB8AC3E}">
        <p14:creationId xmlns:p14="http://schemas.microsoft.com/office/powerpoint/2010/main" val="355101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D1F2E775-67E4-4BE2-A212-07B3D5223D30}"/>
              </a:ext>
            </a:extLst>
          </p:cNvPr>
          <p:cNvSpPr>
            <a:spLocks noGrp="1" noChangeArrowheads="1"/>
          </p:cNvSpPr>
          <p:nvPr>
            <p:ph type="sldNum" sz="quarter" idx="10"/>
          </p:nvPr>
        </p:nvSpPr>
        <p:spPr>
          <a:ln/>
        </p:spPr>
        <p:txBody>
          <a:bodyPr/>
          <a:lstStyle>
            <a:lvl1pPr>
              <a:defRPr/>
            </a:lvl1pPr>
          </a:lstStyle>
          <a:p>
            <a:fld id="{4E5BF5D3-7FD5-42E3-886A-C30CB2943FD3}" type="slidenum">
              <a:rPr lang="zh-CN" altLang="en-US"/>
              <a:pPr/>
              <a:t>‹#›</a:t>
            </a:fld>
            <a:endParaRPr lang="en-US" altLang="zh-CN"/>
          </a:p>
        </p:txBody>
      </p:sp>
    </p:spTree>
    <p:extLst>
      <p:ext uri="{BB962C8B-B14F-4D97-AF65-F5344CB8AC3E}">
        <p14:creationId xmlns:p14="http://schemas.microsoft.com/office/powerpoint/2010/main" val="79729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93725"/>
          </a:xfrm>
        </p:spPr>
        <p:txBody>
          <a:bodyPr/>
          <a:lstStyle/>
          <a:p>
            <a:r>
              <a:rPr lang="zh-CN" altLang="en-US"/>
              <a:t>单击此处编辑母版标题样式</a:t>
            </a:r>
          </a:p>
        </p:txBody>
      </p:sp>
      <p:sp>
        <p:nvSpPr>
          <p:cNvPr id="3" name="文本占位符 2"/>
          <p:cNvSpPr>
            <a:spLocks noGrp="1"/>
          </p:cNvSpPr>
          <p:nvPr>
            <p:ph type="body" sz="half" idx="1"/>
          </p:nvPr>
        </p:nvSpPr>
        <p:spPr>
          <a:xfrm>
            <a:off x="0" y="685800"/>
            <a:ext cx="4495800" cy="5562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685800"/>
            <a:ext cx="4495800" cy="5562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CDE6BD95-BEA0-4CFA-9CFD-4A9B15B88BD6}"/>
              </a:ext>
            </a:extLst>
          </p:cNvPr>
          <p:cNvSpPr>
            <a:spLocks noGrp="1" noChangeArrowheads="1"/>
          </p:cNvSpPr>
          <p:nvPr>
            <p:ph type="sldNum" sz="quarter" idx="10"/>
          </p:nvPr>
        </p:nvSpPr>
        <p:spPr>
          <a:ln/>
        </p:spPr>
        <p:txBody>
          <a:bodyPr/>
          <a:lstStyle>
            <a:lvl1pPr>
              <a:defRPr/>
            </a:lvl1pPr>
          </a:lstStyle>
          <a:p>
            <a:fld id="{A61029EF-FD17-4780-982A-D45FE2C7262B}" type="slidenum">
              <a:rPr lang="zh-CN" altLang="en-US"/>
              <a:pPr/>
              <a:t>‹#›</a:t>
            </a:fld>
            <a:endParaRPr lang="en-US" altLang="zh-CN"/>
          </a:p>
        </p:txBody>
      </p:sp>
    </p:spTree>
    <p:extLst>
      <p:ext uri="{BB962C8B-B14F-4D97-AF65-F5344CB8AC3E}">
        <p14:creationId xmlns:p14="http://schemas.microsoft.com/office/powerpoint/2010/main" val="2332035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93725"/>
          </a:xfrm>
        </p:spPr>
        <p:txBody>
          <a:bodyPr/>
          <a:lstStyle/>
          <a:p>
            <a:r>
              <a:rPr lang="zh-CN" altLang="en-US"/>
              <a:t>单击此处编辑母版标题样式</a:t>
            </a:r>
          </a:p>
        </p:txBody>
      </p:sp>
      <p:sp>
        <p:nvSpPr>
          <p:cNvPr id="3" name="文本占位符 2"/>
          <p:cNvSpPr>
            <a:spLocks noGrp="1"/>
          </p:cNvSpPr>
          <p:nvPr>
            <p:ph type="body" sz="half" idx="1"/>
          </p:nvPr>
        </p:nvSpPr>
        <p:spPr>
          <a:xfrm>
            <a:off x="0" y="685800"/>
            <a:ext cx="4495800" cy="5562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685800"/>
            <a:ext cx="4495800" cy="270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543300"/>
            <a:ext cx="4495800" cy="270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a:extLst>
              <a:ext uri="{FF2B5EF4-FFF2-40B4-BE49-F238E27FC236}">
                <a16:creationId xmlns:a16="http://schemas.microsoft.com/office/drawing/2014/main" id="{C35D6863-2C54-45F0-A909-099AC93759AA}"/>
              </a:ext>
            </a:extLst>
          </p:cNvPr>
          <p:cNvSpPr>
            <a:spLocks noGrp="1" noChangeArrowheads="1"/>
          </p:cNvSpPr>
          <p:nvPr>
            <p:ph type="sldNum" sz="quarter" idx="10"/>
          </p:nvPr>
        </p:nvSpPr>
        <p:spPr>
          <a:ln/>
        </p:spPr>
        <p:txBody>
          <a:bodyPr/>
          <a:lstStyle>
            <a:lvl1pPr>
              <a:defRPr/>
            </a:lvl1pPr>
          </a:lstStyle>
          <a:p>
            <a:fld id="{8529D0EB-75E7-4D1B-BA43-CC72E4112AB4}" type="slidenum">
              <a:rPr lang="zh-CN" altLang="en-US"/>
              <a:pPr/>
              <a:t>‹#›</a:t>
            </a:fld>
            <a:endParaRPr lang="en-US" altLang="zh-CN"/>
          </a:p>
        </p:txBody>
      </p:sp>
    </p:spTree>
    <p:extLst>
      <p:ext uri="{BB962C8B-B14F-4D97-AF65-F5344CB8AC3E}">
        <p14:creationId xmlns:p14="http://schemas.microsoft.com/office/powerpoint/2010/main" val="1134393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93725"/>
          </a:xfrm>
        </p:spPr>
        <p:txBody>
          <a:bodyPr/>
          <a:lstStyle/>
          <a:p>
            <a:r>
              <a:rPr lang="zh-CN" altLang="en-US"/>
              <a:t>单击此处编辑母版标题样式</a:t>
            </a:r>
          </a:p>
        </p:txBody>
      </p:sp>
      <p:sp>
        <p:nvSpPr>
          <p:cNvPr id="3" name="图表占位符 2"/>
          <p:cNvSpPr>
            <a:spLocks noGrp="1"/>
          </p:cNvSpPr>
          <p:nvPr>
            <p:ph type="chart" idx="1"/>
          </p:nvPr>
        </p:nvSpPr>
        <p:spPr>
          <a:xfrm>
            <a:off x="0" y="685800"/>
            <a:ext cx="9144000" cy="5562600"/>
          </a:xfrm>
        </p:spPr>
        <p:txBody>
          <a:bodyPr/>
          <a:lstStyle/>
          <a:p>
            <a:pPr lvl="0"/>
            <a:endParaRPr lang="zh-CN" altLang="en-US" noProof="0"/>
          </a:p>
        </p:txBody>
      </p:sp>
      <p:sp>
        <p:nvSpPr>
          <p:cNvPr id="4" name="Rectangle 10">
            <a:extLst>
              <a:ext uri="{FF2B5EF4-FFF2-40B4-BE49-F238E27FC236}">
                <a16:creationId xmlns:a16="http://schemas.microsoft.com/office/drawing/2014/main" id="{2A6DD56C-3176-4376-AFB2-5D189EFC1377}"/>
              </a:ext>
            </a:extLst>
          </p:cNvPr>
          <p:cNvSpPr>
            <a:spLocks noGrp="1" noChangeArrowheads="1"/>
          </p:cNvSpPr>
          <p:nvPr>
            <p:ph type="sldNum" sz="quarter" idx="10"/>
          </p:nvPr>
        </p:nvSpPr>
        <p:spPr>
          <a:ln/>
        </p:spPr>
        <p:txBody>
          <a:bodyPr/>
          <a:lstStyle>
            <a:lvl1pPr>
              <a:defRPr/>
            </a:lvl1pPr>
          </a:lstStyle>
          <a:p>
            <a:fld id="{178D2AB6-1CC2-4C94-AE5C-EF0F77787F9F}" type="slidenum">
              <a:rPr lang="zh-CN" altLang="en-US"/>
              <a:pPr/>
              <a:t>‹#›</a:t>
            </a:fld>
            <a:endParaRPr lang="en-US" altLang="zh-CN"/>
          </a:p>
        </p:txBody>
      </p:sp>
    </p:spTree>
    <p:extLst>
      <p:ext uri="{BB962C8B-B14F-4D97-AF65-F5344CB8AC3E}">
        <p14:creationId xmlns:p14="http://schemas.microsoft.com/office/powerpoint/2010/main" val="290618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13A198F0-AD58-4611-BBFE-9530D6D8960D}"/>
              </a:ext>
            </a:extLst>
          </p:cNvPr>
          <p:cNvSpPr>
            <a:spLocks noGrp="1" noChangeArrowheads="1"/>
          </p:cNvSpPr>
          <p:nvPr>
            <p:ph type="sldNum" sz="quarter" idx="10"/>
          </p:nvPr>
        </p:nvSpPr>
        <p:spPr>
          <a:ln/>
        </p:spPr>
        <p:txBody>
          <a:bodyPr/>
          <a:lstStyle>
            <a:lvl1pPr>
              <a:defRPr/>
            </a:lvl1pPr>
          </a:lstStyle>
          <a:p>
            <a:fld id="{9246557C-332C-4A81-971A-392453945D7B}" type="slidenum">
              <a:rPr lang="zh-CN" altLang="en-US"/>
              <a:pPr/>
              <a:t>‹#›</a:t>
            </a:fld>
            <a:endParaRPr lang="en-US" altLang="zh-CN"/>
          </a:p>
        </p:txBody>
      </p:sp>
    </p:spTree>
    <p:extLst>
      <p:ext uri="{BB962C8B-B14F-4D97-AF65-F5344CB8AC3E}">
        <p14:creationId xmlns:p14="http://schemas.microsoft.com/office/powerpoint/2010/main" val="191660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a:extLst>
              <a:ext uri="{FF2B5EF4-FFF2-40B4-BE49-F238E27FC236}">
                <a16:creationId xmlns:a16="http://schemas.microsoft.com/office/drawing/2014/main" id="{41C3D403-F11A-46C9-8FD1-349FAD71BCFF}"/>
              </a:ext>
            </a:extLst>
          </p:cNvPr>
          <p:cNvSpPr>
            <a:spLocks noGrp="1" noChangeArrowheads="1"/>
          </p:cNvSpPr>
          <p:nvPr>
            <p:ph type="sldNum" sz="quarter" idx="10"/>
          </p:nvPr>
        </p:nvSpPr>
        <p:spPr>
          <a:ln/>
        </p:spPr>
        <p:txBody>
          <a:bodyPr/>
          <a:lstStyle>
            <a:lvl1pPr>
              <a:defRPr/>
            </a:lvl1pPr>
          </a:lstStyle>
          <a:p>
            <a:fld id="{C6B90303-25E3-4A78-89F5-D53F14548FA4}" type="slidenum">
              <a:rPr lang="zh-CN" altLang="en-US"/>
              <a:pPr/>
              <a:t>‹#›</a:t>
            </a:fld>
            <a:endParaRPr lang="en-US" altLang="zh-CN"/>
          </a:p>
        </p:txBody>
      </p:sp>
    </p:spTree>
    <p:extLst>
      <p:ext uri="{BB962C8B-B14F-4D97-AF65-F5344CB8AC3E}">
        <p14:creationId xmlns:p14="http://schemas.microsoft.com/office/powerpoint/2010/main" val="183934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685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685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70326079-E333-4FD3-9EF9-0545BCC6338D}"/>
              </a:ext>
            </a:extLst>
          </p:cNvPr>
          <p:cNvSpPr>
            <a:spLocks noGrp="1" noChangeArrowheads="1"/>
          </p:cNvSpPr>
          <p:nvPr>
            <p:ph type="sldNum" sz="quarter" idx="10"/>
          </p:nvPr>
        </p:nvSpPr>
        <p:spPr>
          <a:ln/>
        </p:spPr>
        <p:txBody>
          <a:bodyPr/>
          <a:lstStyle>
            <a:lvl1pPr>
              <a:defRPr/>
            </a:lvl1pPr>
          </a:lstStyle>
          <a:p>
            <a:fld id="{15606995-6DE1-488C-A8EA-A563338E01EA}" type="slidenum">
              <a:rPr lang="zh-CN" altLang="en-US"/>
              <a:pPr/>
              <a:t>‹#›</a:t>
            </a:fld>
            <a:endParaRPr lang="en-US" altLang="zh-CN"/>
          </a:p>
        </p:txBody>
      </p:sp>
    </p:spTree>
    <p:extLst>
      <p:ext uri="{BB962C8B-B14F-4D97-AF65-F5344CB8AC3E}">
        <p14:creationId xmlns:p14="http://schemas.microsoft.com/office/powerpoint/2010/main" val="2653873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a:extLst>
              <a:ext uri="{FF2B5EF4-FFF2-40B4-BE49-F238E27FC236}">
                <a16:creationId xmlns:a16="http://schemas.microsoft.com/office/drawing/2014/main" id="{05E06EC2-597C-462B-8DA3-9FAC6CC0D050}"/>
              </a:ext>
            </a:extLst>
          </p:cNvPr>
          <p:cNvSpPr>
            <a:spLocks noGrp="1" noChangeArrowheads="1"/>
          </p:cNvSpPr>
          <p:nvPr>
            <p:ph type="sldNum" sz="quarter" idx="10"/>
          </p:nvPr>
        </p:nvSpPr>
        <p:spPr>
          <a:ln/>
        </p:spPr>
        <p:txBody>
          <a:bodyPr/>
          <a:lstStyle>
            <a:lvl1pPr>
              <a:defRPr/>
            </a:lvl1pPr>
          </a:lstStyle>
          <a:p>
            <a:fld id="{E42717B5-9E37-4080-B7D9-164F73000053}" type="slidenum">
              <a:rPr lang="zh-CN" altLang="en-US"/>
              <a:pPr/>
              <a:t>‹#›</a:t>
            </a:fld>
            <a:endParaRPr lang="en-US" altLang="zh-CN"/>
          </a:p>
        </p:txBody>
      </p:sp>
    </p:spTree>
    <p:extLst>
      <p:ext uri="{BB962C8B-B14F-4D97-AF65-F5344CB8AC3E}">
        <p14:creationId xmlns:p14="http://schemas.microsoft.com/office/powerpoint/2010/main" val="48046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a:extLst>
              <a:ext uri="{FF2B5EF4-FFF2-40B4-BE49-F238E27FC236}">
                <a16:creationId xmlns:a16="http://schemas.microsoft.com/office/drawing/2014/main" id="{250ABC83-AE60-4FF1-9E50-8B649E802E47}"/>
              </a:ext>
            </a:extLst>
          </p:cNvPr>
          <p:cNvSpPr>
            <a:spLocks noGrp="1" noChangeArrowheads="1"/>
          </p:cNvSpPr>
          <p:nvPr>
            <p:ph type="sldNum" sz="quarter" idx="10"/>
          </p:nvPr>
        </p:nvSpPr>
        <p:spPr>
          <a:ln/>
        </p:spPr>
        <p:txBody>
          <a:bodyPr/>
          <a:lstStyle>
            <a:lvl1pPr>
              <a:defRPr/>
            </a:lvl1pPr>
          </a:lstStyle>
          <a:p>
            <a:fld id="{B4BDF38A-D046-48C9-A920-78C0FE6A5DA8}" type="slidenum">
              <a:rPr lang="zh-CN" altLang="en-US"/>
              <a:pPr/>
              <a:t>‹#›</a:t>
            </a:fld>
            <a:endParaRPr lang="en-US" altLang="zh-CN"/>
          </a:p>
        </p:txBody>
      </p:sp>
    </p:spTree>
    <p:extLst>
      <p:ext uri="{BB962C8B-B14F-4D97-AF65-F5344CB8AC3E}">
        <p14:creationId xmlns:p14="http://schemas.microsoft.com/office/powerpoint/2010/main" val="215293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FC9E9052-1DCC-462A-B378-29345F90C851}"/>
              </a:ext>
            </a:extLst>
          </p:cNvPr>
          <p:cNvSpPr>
            <a:spLocks noGrp="1" noChangeArrowheads="1"/>
          </p:cNvSpPr>
          <p:nvPr>
            <p:ph type="sldNum" sz="quarter" idx="10"/>
          </p:nvPr>
        </p:nvSpPr>
        <p:spPr>
          <a:ln/>
        </p:spPr>
        <p:txBody>
          <a:bodyPr/>
          <a:lstStyle>
            <a:lvl1pPr>
              <a:defRPr/>
            </a:lvl1pPr>
          </a:lstStyle>
          <a:p>
            <a:fld id="{7F0004F2-D3F8-480D-AD67-8E6335A1E238}" type="slidenum">
              <a:rPr lang="zh-CN" altLang="en-US"/>
              <a:pPr/>
              <a:t>‹#›</a:t>
            </a:fld>
            <a:endParaRPr lang="en-US" altLang="zh-CN"/>
          </a:p>
        </p:txBody>
      </p:sp>
    </p:spTree>
    <p:extLst>
      <p:ext uri="{BB962C8B-B14F-4D97-AF65-F5344CB8AC3E}">
        <p14:creationId xmlns:p14="http://schemas.microsoft.com/office/powerpoint/2010/main" val="68868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F6AEF536-8E70-477B-9FE1-2F2585DDCF86}"/>
              </a:ext>
            </a:extLst>
          </p:cNvPr>
          <p:cNvSpPr>
            <a:spLocks noGrp="1" noChangeArrowheads="1"/>
          </p:cNvSpPr>
          <p:nvPr>
            <p:ph type="sldNum" sz="quarter" idx="10"/>
          </p:nvPr>
        </p:nvSpPr>
        <p:spPr>
          <a:ln/>
        </p:spPr>
        <p:txBody>
          <a:bodyPr/>
          <a:lstStyle>
            <a:lvl1pPr>
              <a:defRPr/>
            </a:lvl1pPr>
          </a:lstStyle>
          <a:p>
            <a:fld id="{409E75D9-505B-4263-AE96-55A867000BC5}" type="slidenum">
              <a:rPr lang="zh-CN" altLang="en-US"/>
              <a:pPr/>
              <a:t>‹#›</a:t>
            </a:fld>
            <a:endParaRPr lang="en-US" altLang="zh-CN"/>
          </a:p>
        </p:txBody>
      </p:sp>
    </p:spTree>
    <p:extLst>
      <p:ext uri="{BB962C8B-B14F-4D97-AF65-F5344CB8AC3E}">
        <p14:creationId xmlns:p14="http://schemas.microsoft.com/office/powerpoint/2010/main" val="59181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ACA152F5-D022-4350-97AD-E1403B239C6E}"/>
              </a:ext>
            </a:extLst>
          </p:cNvPr>
          <p:cNvSpPr>
            <a:spLocks noGrp="1" noChangeArrowheads="1"/>
          </p:cNvSpPr>
          <p:nvPr>
            <p:ph type="sldNum" sz="quarter" idx="10"/>
          </p:nvPr>
        </p:nvSpPr>
        <p:spPr>
          <a:ln/>
        </p:spPr>
        <p:txBody>
          <a:bodyPr/>
          <a:lstStyle>
            <a:lvl1pPr>
              <a:defRPr/>
            </a:lvl1pPr>
          </a:lstStyle>
          <a:p>
            <a:fld id="{A3F9A733-D8A0-491D-8B49-916768B58D16}" type="slidenum">
              <a:rPr lang="zh-CN" altLang="en-US"/>
              <a:pPr/>
              <a:t>‹#›</a:t>
            </a:fld>
            <a:endParaRPr lang="en-US" altLang="zh-CN"/>
          </a:p>
        </p:txBody>
      </p:sp>
    </p:spTree>
    <p:extLst>
      <p:ext uri="{BB962C8B-B14F-4D97-AF65-F5344CB8AC3E}">
        <p14:creationId xmlns:p14="http://schemas.microsoft.com/office/powerpoint/2010/main" val="1484390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oleObject" Target="../embeddings/oleObject2.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1029" name="Rectangle 6">
            <a:extLst>
              <a:ext uri="{FF2B5EF4-FFF2-40B4-BE49-F238E27FC236}">
                <a16:creationId xmlns:a16="http://schemas.microsoft.com/office/drawing/2014/main" id="{0688B0A1-A7A5-414C-9C8A-F2A707ED11E5}"/>
              </a:ext>
            </a:extLst>
          </p:cNvPr>
          <p:cNvSpPr>
            <a:spLocks noGrp="1" noChangeArrowheads="1"/>
          </p:cNvSpPr>
          <p:nvPr>
            <p:ph type="title"/>
          </p:nvPr>
        </p:nvSpPr>
        <p:spPr bwMode="auto">
          <a:xfrm>
            <a:off x="0" y="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bodyPr>
          <a:lstStyle/>
          <a:p>
            <a:pPr lvl="0"/>
            <a:r>
              <a:rPr lang="zh-CN" altLang="en-US"/>
              <a:t>单击此处编辑母版标题样式</a:t>
            </a:r>
          </a:p>
        </p:txBody>
      </p:sp>
      <p:sp>
        <p:nvSpPr>
          <p:cNvPr id="1030" name="Rectangle 7">
            <a:extLst>
              <a:ext uri="{FF2B5EF4-FFF2-40B4-BE49-F238E27FC236}">
                <a16:creationId xmlns:a16="http://schemas.microsoft.com/office/drawing/2014/main" id="{27A50BEC-58BA-4A01-9EE6-9AE04A48595F}"/>
              </a:ext>
            </a:extLst>
          </p:cNvPr>
          <p:cNvSpPr>
            <a:spLocks noGrp="1" noChangeArrowheads="1"/>
          </p:cNvSpPr>
          <p:nvPr>
            <p:ph type="body" idx="1"/>
          </p:nvPr>
        </p:nvSpPr>
        <p:spPr bwMode="auto">
          <a:xfrm>
            <a:off x="0" y="68580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0842" name="Rectangle 10">
            <a:extLst>
              <a:ext uri="{FF2B5EF4-FFF2-40B4-BE49-F238E27FC236}">
                <a16:creationId xmlns:a16="http://schemas.microsoft.com/office/drawing/2014/main" id="{88607E91-E8C7-475D-B718-851D7E84A33E}"/>
              </a:ext>
            </a:extLst>
          </p:cNvPr>
          <p:cNvSpPr>
            <a:spLocks noGrp="1" noChangeArrowheads="1"/>
          </p:cNvSpPr>
          <p:nvPr>
            <p:ph type="sldNum" sz="quarter" idx="4"/>
          </p:nvPr>
        </p:nvSpPr>
        <p:spPr bwMode="auto">
          <a:xfrm>
            <a:off x="7620000" y="6324600"/>
            <a:ext cx="1447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lvl1pPr>
          </a:lstStyle>
          <a:p>
            <a:fld id="{35900326-19C3-47FC-8042-3FD468911487}" type="slidenum">
              <a:rPr lang="zh-CN" altLang="en-US"/>
              <a:pPr/>
              <a:t>‹#›</a:t>
            </a:fld>
            <a:endParaRPr lang="en-US" altLang="zh-CN"/>
          </a:p>
        </p:txBody>
      </p:sp>
      <p:graphicFrame>
        <p:nvGraphicFramePr>
          <p:cNvPr id="1026" name="Object 1028">
            <a:extLst>
              <a:ext uri="{FF2B5EF4-FFF2-40B4-BE49-F238E27FC236}">
                <a16:creationId xmlns:a16="http://schemas.microsoft.com/office/drawing/2014/main" id="{C4977824-8B10-42C6-8C57-001451229CD3}"/>
              </a:ext>
            </a:extLst>
          </p:cNvPr>
          <p:cNvGraphicFramePr>
            <a:graphicFrameLocks noChangeAspect="1"/>
          </p:cNvGraphicFramePr>
          <p:nvPr userDrawn="1"/>
        </p:nvGraphicFramePr>
        <p:xfrm>
          <a:off x="533400" y="6400800"/>
          <a:ext cx="1333500" cy="352425"/>
        </p:xfrm>
        <a:graphic>
          <a:graphicData uri="http://schemas.openxmlformats.org/presentationml/2006/ole">
            <mc:AlternateContent xmlns:mc="http://schemas.openxmlformats.org/markup-compatibility/2006">
              <mc:Choice xmlns:v="urn:schemas-microsoft-com:vml" Requires="v">
                <p:oleObj spid="_x0000_s1025" name="位图图像" r:id="rId17" imgW="0" imgH="0" progId="Paint.Picture">
                  <p:embed/>
                </p:oleObj>
              </mc:Choice>
              <mc:Fallback>
                <p:oleObj name="位图图像" r:id="rId17" imgW="0" imgH="0" progId="Paint.Picture">
                  <p:embed/>
                  <p:pic>
                    <p:nvPicPr>
                      <p:cNvPr id="1026" name="Object 1028">
                        <a:extLst>
                          <a:ext uri="{FF2B5EF4-FFF2-40B4-BE49-F238E27FC236}">
                            <a16:creationId xmlns:a16="http://schemas.microsoft.com/office/drawing/2014/main" id="{C4977824-8B10-42C6-8C57-001451229CD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 y="6400800"/>
                        <a:ext cx="13335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1024">
            <a:extLst>
              <a:ext uri="{FF2B5EF4-FFF2-40B4-BE49-F238E27FC236}">
                <a16:creationId xmlns:a16="http://schemas.microsoft.com/office/drawing/2014/main" id="{3CDAB85E-983F-4E02-BAB1-8D95541520D9}"/>
              </a:ext>
            </a:extLst>
          </p:cNvPr>
          <p:cNvGraphicFramePr>
            <a:graphicFrameLocks noChangeAspect="1"/>
          </p:cNvGraphicFramePr>
          <p:nvPr userDrawn="1"/>
        </p:nvGraphicFramePr>
        <p:xfrm>
          <a:off x="0" y="6324600"/>
          <a:ext cx="590550" cy="504825"/>
        </p:xfrm>
        <a:graphic>
          <a:graphicData uri="http://schemas.openxmlformats.org/presentationml/2006/ole">
            <mc:AlternateContent xmlns:mc="http://schemas.openxmlformats.org/markup-compatibility/2006">
              <mc:Choice xmlns:v="urn:schemas-microsoft-com:vml" Requires="v">
                <p:oleObj spid="_x0000_s1026" name="位图图像" r:id="rId19" imgW="0" imgH="0" progId="Paint.Picture">
                  <p:embed/>
                </p:oleObj>
              </mc:Choice>
              <mc:Fallback>
                <p:oleObj name="位图图像" r:id="rId19" imgW="0" imgH="0" progId="Paint.Picture">
                  <p:embed/>
                  <p:pic>
                    <p:nvPicPr>
                      <p:cNvPr id="1027" name="Object 1024">
                        <a:extLst>
                          <a:ext uri="{FF2B5EF4-FFF2-40B4-BE49-F238E27FC236}">
                            <a16:creationId xmlns:a16="http://schemas.microsoft.com/office/drawing/2014/main" id="{3CDAB85E-983F-4E02-BAB1-8D95541520D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6324600"/>
                        <a:ext cx="590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1024">
            <a:extLst>
              <a:ext uri="{FF2B5EF4-FFF2-40B4-BE49-F238E27FC236}">
                <a16:creationId xmlns:a16="http://schemas.microsoft.com/office/drawing/2014/main" id="{38A72292-F852-4F04-B45E-4AD4D079DD41}"/>
              </a:ext>
            </a:extLst>
          </p:cNvPr>
          <p:cNvSpPr txBox="1">
            <a:spLocks noChangeArrowheads="1"/>
          </p:cNvSpPr>
          <p:nvPr userDrawn="1"/>
        </p:nvSpPr>
        <p:spPr bwMode="auto">
          <a:xfrm>
            <a:off x="1908175" y="6381750"/>
            <a:ext cx="6696075" cy="366713"/>
          </a:xfrm>
          <a:prstGeom prst="rect">
            <a:avLst/>
          </a:prstGeom>
          <a:noFill/>
          <a:ln w="9525">
            <a:noFill/>
            <a:miter lim="800000"/>
            <a:headEnd/>
            <a:tailEnd/>
          </a:ln>
          <a:effectLst/>
        </p:spPr>
        <p:txBody>
          <a:bodyPr lIns="0" rIns="0">
            <a:spAutoFit/>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solidFill>
                  <a:schemeClr val="hlink"/>
                </a:solidFill>
                <a:latin typeface="Comic Sans MS" panose="030F0702030302020204" pitchFamily="66" charset="0"/>
              </a:rPr>
              <a:t>计算机科学系 操作系统课程组 凌应标制作       @20</a:t>
            </a:r>
            <a:r>
              <a:rPr kumimoji="1" lang="en-US" altLang="zh-CN" b="1">
                <a:solidFill>
                  <a:schemeClr val="hlink"/>
                </a:solidFill>
                <a:latin typeface="Comic Sans MS" panose="030F0702030302020204" pitchFamily="66" charset="0"/>
              </a:rPr>
              <a:t>18</a:t>
            </a:r>
            <a:r>
              <a:rPr kumimoji="1" lang="zh-CN" altLang="en-US" b="1">
                <a:solidFill>
                  <a:schemeClr val="hlink"/>
                </a:solidFill>
                <a:latin typeface="Comic Sans MS" panose="030F0702030302020204" pitchFamily="66" charset="0"/>
              </a:rPr>
              <a:t>年</a:t>
            </a:r>
            <a:r>
              <a:rPr kumimoji="1" lang="en-US" altLang="zh-CN" b="1">
                <a:solidFill>
                  <a:schemeClr val="hlink"/>
                </a:solidFill>
                <a:latin typeface="Comic Sans MS" panose="030F0702030302020204" pitchFamily="66" charset="0"/>
              </a:rPr>
              <a:t>2</a:t>
            </a:r>
            <a:r>
              <a:rPr kumimoji="1" lang="zh-CN" altLang="en-US" b="1">
                <a:solidFill>
                  <a:schemeClr val="hlink"/>
                </a:solidFill>
                <a:latin typeface="Comic Sans MS" panose="030F0702030302020204" pitchFamily="66" charset="0"/>
              </a:rPr>
              <a:t>月</a:t>
            </a:r>
          </a:p>
        </p:txBody>
      </p:sp>
    </p:spTree>
  </p:cSld>
  <p:clrMap bg1="dk2" tx1="lt1" bg2="dk1" tx2="lt2" accent1="accent1" accent2="accent2" accent3="accent3" accent4="accent4" accent5="accent5" accent6="accent6" hlink="hlink" folHlink="folHlink"/>
  <p:sldLayoutIdLst>
    <p:sldLayoutId id="2147483797"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Lst>
  <p:hf hdr="0" ftr="0" dt="0"/>
  <p:txStyles>
    <p:titleStyle>
      <a:lvl1pPr algn="l" rtl="0" eaLnBrk="0" fontAlgn="base" hangingPunct="0">
        <a:lnSpc>
          <a:spcPct val="80000"/>
        </a:lnSpc>
        <a:spcBef>
          <a:spcPct val="0"/>
        </a:spcBef>
        <a:spcAft>
          <a:spcPct val="0"/>
        </a:spcAft>
        <a:defRPr sz="4400">
          <a:solidFill>
            <a:srgbClr val="0A3A90"/>
          </a:solidFill>
          <a:latin typeface="+mj-lt"/>
          <a:ea typeface="+mj-ea"/>
          <a:cs typeface="+mj-cs"/>
        </a:defRPr>
      </a:lvl1pPr>
      <a:lvl2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2pPr>
      <a:lvl3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3pPr>
      <a:lvl4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4pPr>
      <a:lvl5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5pPr>
      <a:lvl6pPr marL="457200" algn="l" rtl="0" fontAlgn="base">
        <a:lnSpc>
          <a:spcPct val="80000"/>
        </a:lnSpc>
        <a:spcBef>
          <a:spcPct val="0"/>
        </a:spcBef>
        <a:spcAft>
          <a:spcPct val="0"/>
        </a:spcAft>
        <a:defRPr sz="4400">
          <a:solidFill>
            <a:srgbClr val="0A3A90"/>
          </a:solidFill>
          <a:latin typeface="Times New Roman" pitchFamily="18" charset="0"/>
          <a:ea typeface="华文新魏" pitchFamily="2" charset="-122"/>
        </a:defRPr>
      </a:lvl6pPr>
      <a:lvl7pPr marL="914400" algn="l" rtl="0" fontAlgn="base">
        <a:lnSpc>
          <a:spcPct val="80000"/>
        </a:lnSpc>
        <a:spcBef>
          <a:spcPct val="0"/>
        </a:spcBef>
        <a:spcAft>
          <a:spcPct val="0"/>
        </a:spcAft>
        <a:defRPr sz="4400">
          <a:solidFill>
            <a:srgbClr val="0A3A90"/>
          </a:solidFill>
          <a:latin typeface="Times New Roman" pitchFamily="18" charset="0"/>
          <a:ea typeface="华文新魏" pitchFamily="2" charset="-122"/>
        </a:defRPr>
      </a:lvl7pPr>
      <a:lvl8pPr marL="1371600" algn="l" rtl="0" fontAlgn="base">
        <a:lnSpc>
          <a:spcPct val="80000"/>
        </a:lnSpc>
        <a:spcBef>
          <a:spcPct val="0"/>
        </a:spcBef>
        <a:spcAft>
          <a:spcPct val="0"/>
        </a:spcAft>
        <a:defRPr sz="4400">
          <a:solidFill>
            <a:srgbClr val="0A3A90"/>
          </a:solidFill>
          <a:latin typeface="Times New Roman" pitchFamily="18" charset="0"/>
          <a:ea typeface="华文新魏" pitchFamily="2" charset="-122"/>
        </a:defRPr>
      </a:lvl8pPr>
      <a:lvl9pPr marL="1828800" algn="l" rtl="0" fontAlgn="base">
        <a:lnSpc>
          <a:spcPct val="80000"/>
        </a:lnSpc>
        <a:spcBef>
          <a:spcPct val="0"/>
        </a:spcBef>
        <a:spcAft>
          <a:spcPct val="0"/>
        </a:spcAft>
        <a:defRPr sz="4400">
          <a:solidFill>
            <a:srgbClr val="0A3A90"/>
          </a:solidFill>
          <a:latin typeface="Times New Roman" pitchFamily="18" charset="0"/>
          <a:ea typeface="华文新魏" pitchFamily="2" charset="-122"/>
        </a:defRPr>
      </a:lvl9pPr>
    </p:titleStyle>
    <p:bodyStyle>
      <a:lvl1pPr marL="342900" indent="-342900" algn="l" rtl="0" eaLnBrk="0" fontAlgn="base" hangingPunct="0">
        <a:spcBef>
          <a:spcPct val="20000"/>
        </a:spcBef>
        <a:spcAft>
          <a:spcPct val="0"/>
        </a:spcAft>
        <a:buClr>
          <a:schemeClr val="accent2"/>
        </a:buClr>
        <a:buSzPct val="75000"/>
        <a:buFont typeface="Wingdings" panose="05000000000000000000" pitchFamily="2" charset="2"/>
        <a:buChar char="n"/>
        <a:defRPr sz="31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SzPct val="65000"/>
        <a:buFont typeface="Wingdings" panose="05000000000000000000" pitchFamily="2" charset="2"/>
        <a:buChar char="n"/>
        <a:defRPr sz="2600">
          <a:solidFill>
            <a:srgbClr val="000000"/>
          </a:solidFill>
          <a:latin typeface="+mn-lt"/>
          <a:ea typeface="+mn-ea"/>
        </a:defRPr>
      </a:lvl2pPr>
      <a:lvl3pPr marL="1143000" indent="-22860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rgbClr val="000000"/>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a:solidFill>
            <a:srgbClr val="000000"/>
          </a:solidFill>
          <a:latin typeface="+mn-lt"/>
          <a:ea typeface="+mn-ea"/>
        </a:defRPr>
      </a:lvl4pPr>
      <a:lvl5pPr marL="2057400" indent="-228600" algn="l" rtl="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mn-lt"/>
          <a:ea typeface="+mn-ea"/>
        </a:defRPr>
      </a:lvl5pPr>
      <a:lvl6pPr marL="25146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6pPr>
      <a:lvl7pPr marL="29718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7pPr>
      <a:lvl8pPr marL="34290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8pPr>
      <a:lvl9pPr marL="38862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a:extLst>
              <a:ext uri="{FF2B5EF4-FFF2-40B4-BE49-F238E27FC236}">
                <a16:creationId xmlns:a16="http://schemas.microsoft.com/office/drawing/2014/main" id="{116D2CF3-B55B-4777-8769-1973833328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0CF7752F-566C-4114-8709-97235631C9FF}" type="slidenum">
              <a:rPr lang="zh-CN" altLang="en-US"/>
              <a:pPr/>
              <a:t>1</a:t>
            </a:fld>
            <a:endParaRPr lang="en-US" altLang="zh-CN"/>
          </a:p>
        </p:txBody>
      </p:sp>
      <p:sp>
        <p:nvSpPr>
          <p:cNvPr id="4099" name="Rectangle 12">
            <a:extLst>
              <a:ext uri="{FF2B5EF4-FFF2-40B4-BE49-F238E27FC236}">
                <a16:creationId xmlns:a16="http://schemas.microsoft.com/office/drawing/2014/main" id="{2AD24374-B6C0-4342-8884-8498425F6540}"/>
              </a:ext>
            </a:extLst>
          </p:cNvPr>
          <p:cNvSpPr>
            <a:spLocks noGrp="1" noChangeArrowheads="1"/>
          </p:cNvSpPr>
          <p:nvPr>
            <p:ph type="title"/>
          </p:nvPr>
        </p:nvSpPr>
        <p:spPr/>
        <p:txBody>
          <a:bodyPr/>
          <a:lstStyle/>
          <a:p>
            <a:pPr eaLnBrk="1" hangingPunct="1"/>
            <a:r>
              <a:rPr lang="zh-CN" altLang="en-US"/>
              <a:t>第8章 虚拟存储器</a:t>
            </a:r>
          </a:p>
        </p:txBody>
      </p:sp>
      <p:sp>
        <p:nvSpPr>
          <p:cNvPr id="4100" name="Rectangle 13">
            <a:extLst>
              <a:ext uri="{FF2B5EF4-FFF2-40B4-BE49-F238E27FC236}">
                <a16:creationId xmlns:a16="http://schemas.microsoft.com/office/drawing/2014/main" id="{8A2B9AC0-5C87-42F1-A655-8C8894AA5FAF}"/>
              </a:ext>
            </a:extLst>
          </p:cNvPr>
          <p:cNvSpPr>
            <a:spLocks noGrp="1" noChangeArrowheads="1"/>
          </p:cNvSpPr>
          <p:nvPr>
            <p:ph type="body" idx="1"/>
          </p:nvPr>
        </p:nvSpPr>
        <p:spPr/>
        <p:txBody>
          <a:bodyPr/>
          <a:lstStyle/>
          <a:p>
            <a:pPr eaLnBrk="1" hangingPunct="1"/>
            <a:r>
              <a:rPr lang="zh-CN" altLang="en-US" b="1"/>
              <a:t>硬件和控制结构</a:t>
            </a:r>
          </a:p>
          <a:p>
            <a:pPr lvl="1" eaLnBrk="1" hangingPunct="1"/>
            <a:r>
              <a:rPr lang="zh-CN" altLang="en-US"/>
              <a:t>虚拟页式存储管理</a:t>
            </a:r>
          </a:p>
          <a:p>
            <a:pPr lvl="1" eaLnBrk="1" hangingPunct="1"/>
            <a:r>
              <a:rPr lang="zh-CN" altLang="en-US"/>
              <a:t>虚拟段式存储管理</a:t>
            </a:r>
          </a:p>
          <a:p>
            <a:pPr lvl="1" eaLnBrk="1" hangingPunct="1"/>
            <a:r>
              <a:rPr lang="zh-CN" altLang="en-US"/>
              <a:t>虚拟段页式存储管理</a:t>
            </a:r>
            <a:endParaRPr lang="en-US" altLang="zh-CN"/>
          </a:p>
          <a:p>
            <a:pPr eaLnBrk="1" hangingPunct="1"/>
            <a:r>
              <a:rPr lang="zh-CN" altLang="en-US" b="1"/>
              <a:t>操作系统软件</a:t>
            </a:r>
          </a:p>
          <a:p>
            <a:pPr lvl="1" eaLnBrk="1" hangingPunct="1"/>
            <a:r>
              <a:rPr lang="zh-CN" altLang="en-US"/>
              <a:t>调页、放置和替换策略</a:t>
            </a:r>
            <a:endParaRPr lang="en-US" altLang="zh-CN"/>
          </a:p>
          <a:p>
            <a:pPr lvl="1" eaLnBrk="1" hangingPunct="1"/>
            <a:r>
              <a:rPr lang="zh-CN" altLang="en-US"/>
              <a:t>驻留集和工作集管理</a:t>
            </a:r>
            <a:endParaRPr lang="en-US" altLang="zh-CN"/>
          </a:p>
          <a:p>
            <a:pPr lvl="1" eaLnBrk="1" hangingPunct="1"/>
            <a:r>
              <a:rPr lang="zh-CN" altLang="en-US"/>
              <a:t>清除（回写）策略</a:t>
            </a:r>
            <a:endParaRPr lang="en-US" altLang="zh-CN"/>
          </a:p>
          <a:p>
            <a:pPr lvl="1" eaLnBrk="1" hangingPunct="1"/>
            <a:r>
              <a:rPr lang="zh-CN" altLang="en-US"/>
              <a:t>加载（并发度）控制</a:t>
            </a:r>
          </a:p>
          <a:p>
            <a:pPr eaLnBrk="1" hangingPunct="1"/>
            <a:r>
              <a:rPr lang="zh-CN" altLang="en-US" b="1"/>
              <a:t>虚拟存储管理实例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96D8B9FD-B49F-42EF-AB05-6D663BC8A0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0CFD9046-A57B-4AF9-93FE-DCEF8E731C32}" type="slidenum">
              <a:rPr lang="zh-CN" altLang="en-US"/>
              <a:pPr/>
              <a:t>10</a:t>
            </a:fld>
            <a:endParaRPr lang="en-US" altLang="zh-CN"/>
          </a:p>
        </p:txBody>
      </p:sp>
      <p:sp>
        <p:nvSpPr>
          <p:cNvPr id="13315" name="Rectangle 4">
            <a:extLst>
              <a:ext uri="{FF2B5EF4-FFF2-40B4-BE49-F238E27FC236}">
                <a16:creationId xmlns:a16="http://schemas.microsoft.com/office/drawing/2014/main" id="{5A10645A-2A8D-4370-BBF8-5A321244B7CB}"/>
              </a:ext>
            </a:extLst>
          </p:cNvPr>
          <p:cNvSpPr>
            <a:spLocks noGrp="1" noChangeArrowheads="1"/>
          </p:cNvSpPr>
          <p:nvPr>
            <p:ph type="title"/>
          </p:nvPr>
        </p:nvSpPr>
        <p:spPr/>
        <p:txBody>
          <a:bodyPr/>
          <a:lstStyle/>
          <a:p>
            <a:pPr eaLnBrk="1" hangingPunct="1"/>
            <a:r>
              <a:rPr lang="zh-CN" altLang="en-US"/>
              <a:t>虚拟存储与局部性原理</a:t>
            </a:r>
          </a:p>
        </p:txBody>
      </p:sp>
      <p:sp>
        <p:nvSpPr>
          <p:cNvPr id="835589" name="Rectangle 5">
            <a:extLst>
              <a:ext uri="{FF2B5EF4-FFF2-40B4-BE49-F238E27FC236}">
                <a16:creationId xmlns:a16="http://schemas.microsoft.com/office/drawing/2014/main" id="{9100666F-5BE5-4FFC-8A32-0CDDB1A92CDC}"/>
              </a:ext>
            </a:extLst>
          </p:cNvPr>
          <p:cNvSpPr>
            <a:spLocks noGrp="1" noChangeArrowheads="1"/>
          </p:cNvSpPr>
          <p:nvPr>
            <p:ph type="body" idx="1"/>
          </p:nvPr>
        </p:nvSpPr>
        <p:spPr/>
        <p:txBody>
          <a:bodyPr/>
          <a:lstStyle/>
          <a:p>
            <a:pPr eaLnBrk="1" hangingPunct="1"/>
            <a:r>
              <a:rPr lang="zh-CN" altLang="en-US" sz="2800"/>
              <a:t>局部性原理保证了虚拟存储系统的可行性和效率性：</a:t>
            </a:r>
          </a:p>
          <a:p>
            <a:pPr lvl="1" eaLnBrk="1" hangingPunct="1"/>
            <a:r>
              <a:rPr lang="zh-CN" altLang="en-US" sz="2800"/>
              <a:t>内存可容纳更多进程</a:t>
            </a:r>
          </a:p>
          <a:p>
            <a:pPr lvl="1" eaLnBrk="1" hangingPunct="1"/>
            <a:r>
              <a:rPr lang="zh-CN" altLang="en-US" sz="2800"/>
              <a:t>可以避免由于交换</a:t>
            </a:r>
            <a:r>
              <a:rPr lang="en-US" altLang="zh-CN" sz="2800"/>
              <a:t>(in/out)</a:t>
            </a:r>
            <a:r>
              <a:rPr lang="zh-CN" altLang="en-US" sz="2800"/>
              <a:t>进程中不使用的部分而造成的时间浪费</a:t>
            </a:r>
          </a:p>
          <a:p>
            <a:pPr lvl="1" eaLnBrk="1" hangingPunct="1"/>
            <a:r>
              <a:rPr lang="zh-CN" altLang="en-US" sz="2800"/>
              <a:t>可以有效避免抖动：根据最近的历史记录猜测哪些块最近最不可能使用到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55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3558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3558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355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52865B1E-A884-4730-B102-5CC5698B92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EA356C33-1D94-4FD7-8327-B88EC322DFD4}" type="slidenum">
              <a:rPr lang="zh-CN" altLang="en-US"/>
              <a:pPr/>
              <a:t>11</a:t>
            </a:fld>
            <a:endParaRPr lang="en-US" altLang="zh-CN"/>
          </a:p>
        </p:txBody>
      </p:sp>
      <p:sp>
        <p:nvSpPr>
          <p:cNvPr id="14339" name="Rectangle 4">
            <a:extLst>
              <a:ext uri="{FF2B5EF4-FFF2-40B4-BE49-F238E27FC236}">
                <a16:creationId xmlns:a16="http://schemas.microsoft.com/office/drawing/2014/main" id="{352ADCFD-1C2C-4520-8E57-D4A6103CB1FE}"/>
              </a:ext>
            </a:extLst>
          </p:cNvPr>
          <p:cNvSpPr>
            <a:spLocks noGrp="1" noChangeArrowheads="1"/>
          </p:cNvSpPr>
          <p:nvPr>
            <p:ph type="title"/>
          </p:nvPr>
        </p:nvSpPr>
        <p:spPr/>
        <p:txBody>
          <a:bodyPr/>
          <a:lstStyle/>
          <a:p>
            <a:pPr eaLnBrk="1" hangingPunct="1"/>
            <a:r>
              <a:rPr lang="zh-CN" altLang="en-US"/>
              <a:t>虚拟存储必要的支持</a:t>
            </a:r>
          </a:p>
        </p:txBody>
      </p:sp>
      <p:sp>
        <p:nvSpPr>
          <p:cNvPr id="837637" name="Rectangle 5">
            <a:extLst>
              <a:ext uri="{FF2B5EF4-FFF2-40B4-BE49-F238E27FC236}">
                <a16:creationId xmlns:a16="http://schemas.microsoft.com/office/drawing/2014/main" id="{E7AE6620-1F79-4D0D-A6FF-DC63F6C52E01}"/>
              </a:ext>
            </a:extLst>
          </p:cNvPr>
          <p:cNvSpPr>
            <a:spLocks noGrp="1" noChangeArrowheads="1"/>
          </p:cNvSpPr>
          <p:nvPr>
            <p:ph type="body" idx="1"/>
          </p:nvPr>
        </p:nvSpPr>
        <p:spPr/>
        <p:txBody>
          <a:bodyPr/>
          <a:lstStyle/>
          <a:p>
            <a:pPr eaLnBrk="1" hangingPunct="1"/>
            <a:r>
              <a:rPr lang="zh-CN" altLang="en-US"/>
              <a:t>硬件支持</a:t>
            </a:r>
          </a:p>
          <a:p>
            <a:pPr lvl="1" eaLnBrk="1" hangingPunct="1"/>
            <a:r>
              <a:rPr lang="zh-CN" altLang="en-US"/>
              <a:t>内存管理硬件必须要支持分页</a:t>
            </a:r>
            <a:r>
              <a:rPr lang="en-US" altLang="zh-CN"/>
              <a:t>/</a:t>
            </a:r>
            <a:r>
              <a:rPr lang="zh-CN" altLang="en-US"/>
              <a:t>分段所需的动态地址转换等，如早期</a:t>
            </a:r>
            <a:r>
              <a:rPr lang="en-US" altLang="zh-CN"/>
              <a:t>Unix</a:t>
            </a:r>
            <a:r>
              <a:rPr lang="zh-CN" altLang="en-US"/>
              <a:t>因运行平台的处理器不支持分页</a:t>
            </a:r>
            <a:r>
              <a:rPr lang="en-US" altLang="zh-CN"/>
              <a:t>/</a:t>
            </a:r>
            <a:r>
              <a:rPr lang="zh-CN" altLang="en-US"/>
              <a:t>分段而不支持虚存</a:t>
            </a:r>
          </a:p>
          <a:p>
            <a:pPr lvl="1" eaLnBrk="1" hangingPunct="1"/>
            <a:r>
              <a:rPr lang="zh-CN" altLang="en-US"/>
              <a:t>除一些老式</a:t>
            </a:r>
            <a:r>
              <a:rPr lang="en-US" altLang="zh-CN"/>
              <a:t>PC</a:t>
            </a:r>
            <a:r>
              <a:rPr lang="zh-CN" altLang="en-US"/>
              <a:t>操作系统（如</a:t>
            </a:r>
            <a:r>
              <a:rPr lang="en-US" altLang="zh-CN"/>
              <a:t>MS-DOS</a:t>
            </a:r>
            <a:r>
              <a:rPr lang="zh-CN" altLang="en-US"/>
              <a:t>）和专用系统外，现在所有重要的</a:t>
            </a:r>
            <a:r>
              <a:rPr lang="en-US" altLang="zh-CN"/>
              <a:t>OS</a:t>
            </a:r>
            <a:r>
              <a:rPr lang="zh-CN" altLang="en-US"/>
              <a:t>均支持虚存</a:t>
            </a:r>
          </a:p>
          <a:p>
            <a:pPr eaLnBrk="1" hangingPunct="1"/>
            <a:r>
              <a:rPr lang="zh-CN" altLang="en-US"/>
              <a:t>软件支持</a:t>
            </a:r>
          </a:p>
          <a:p>
            <a:pPr lvl="1" eaLnBrk="1" hangingPunct="1"/>
            <a:r>
              <a:rPr lang="en-US" altLang="zh-CN"/>
              <a:t>OS</a:t>
            </a:r>
            <a:r>
              <a:rPr lang="zh-CN" altLang="en-US"/>
              <a:t>必须管理内存与外存之间的页</a:t>
            </a:r>
            <a:r>
              <a:rPr lang="en-US" altLang="zh-CN"/>
              <a:t>/</a:t>
            </a:r>
            <a:r>
              <a:rPr lang="zh-CN" altLang="en-US"/>
              <a:t>段</a:t>
            </a:r>
            <a:r>
              <a:rPr lang="en-US" altLang="zh-CN"/>
              <a:t>/</a:t>
            </a:r>
            <a:r>
              <a:rPr lang="zh-CN" altLang="en-US"/>
              <a:t>段</a:t>
            </a:r>
            <a:r>
              <a:rPr lang="en-US" altLang="zh-CN"/>
              <a:t>&amp;</a:t>
            </a:r>
            <a:r>
              <a:rPr lang="zh-CN" altLang="en-US"/>
              <a:t>页的交换</a:t>
            </a:r>
          </a:p>
          <a:p>
            <a:pPr lvl="1" eaLnBrk="1" hangingPunct="1"/>
            <a:r>
              <a:rPr lang="zh-CN" altLang="en-US"/>
              <a:t>调页策略、放置策略、替换策略</a:t>
            </a:r>
          </a:p>
          <a:p>
            <a:pPr lvl="1" eaLnBrk="1" hangingPunct="1"/>
            <a:r>
              <a:rPr lang="zh-CN" altLang="en-US"/>
              <a:t>驻留集和工作集管理</a:t>
            </a:r>
          </a:p>
          <a:p>
            <a:pPr lvl="1" eaLnBrk="1" hangingPunct="1"/>
            <a:r>
              <a:rPr lang="zh-CN" altLang="en-US"/>
              <a:t>清除（回写）策略、加载（并发度）控制</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76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376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3763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763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3763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3763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3763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376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a:extLst>
              <a:ext uri="{FF2B5EF4-FFF2-40B4-BE49-F238E27FC236}">
                <a16:creationId xmlns:a16="http://schemas.microsoft.com/office/drawing/2014/main" id="{BC99EE13-CE9B-4360-9355-59C07C84166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35E746F0-6C6C-40D2-82EF-176EDE9ED74D}" type="slidenum">
              <a:rPr lang="zh-CN" altLang="en-US"/>
              <a:pPr/>
              <a:t>12</a:t>
            </a:fld>
            <a:endParaRPr lang="en-US" altLang="zh-CN"/>
          </a:p>
        </p:txBody>
      </p:sp>
      <p:sp>
        <p:nvSpPr>
          <p:cNvPr id="15363" name="Rectangle 2">
            <a:extLst>
              <a:ext uri="{FF2B5EF4-FFF2-40B4-BE49-F238E27FC236}">
                <a16:creationId xmlns:a16="http://schemas.microsoft.com/office/drawing/2014/main" id="{A462C091-C82E-4BE8-A7B2-58A59565A68F}"/>
              </a:ext>
            </a:extLst>
          </p:cNvPr>
          <p:cNvSpPr>
            <a:spLocks noGrp="1" noChangeArrowheads="1"/>
          </p:cNvSpPr>
          <p:nvPr>
            <p:ph type="title"/>
          </p:nvPr>
        </p:nvSpPr>
        <p:spPr/>
        <p:txBody>
          <a:bodyPr/>
          <a:lstStyle/>
          <a:p>
            <a:pPr eaLnBrk="1" hangingPunct="1"/>
            <a:r>
              <a:rPr lang="zh-CN" altLang="en-US"/>
              <a:t>8.1.2 虚拟分页</a:t>
            </a:r>
          </a:p>
        </p:txBody>
      </p:sp>
      <p:pic>
        <p:nvPicPr>
          <p:cNvPr id="15364" name="Picture 8">
            <a:extLst>
              <a:ext uri="{FF2B5EF4-FFF2-40B4-BE49-F238E27FC236}">
                <a16:creationId xmlns:a16="http://schemas.microsoft.com/office/drawing/2014/main" id="{8A1105C0-952E-4399-BB82-0BA675A6D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412875"/>
            <a:ext cx="583247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a:extLst>
              <a:ext uri="{FF2B5EF4-FFF2-40B4-BE49-F238E27FC236}">
                <a16:creationId xmlns:a16="http://schemas.microsoft.com/office/drawing/2014/main" id="{B012324A-CBE3-459B-871B-2DE05A04A04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5AE47992-1AD3-4C80-80FD-7005ABDD8B36}" type="slidenum">
              <a:rPr lang="zh-CN" altLang="en-US"/>
              <a:pPr/>
              <a:t>13</a:t>
            </a:fld>
            <a:endParaRPr lang="en-US" altLang="zh-CN"/>
          </a:p>
        </p:txBody>
      </p:sp>
      <p:sp>
        <p:nvSpPr>
          <p:cNvPr id="16387" name="Rectangle 6">
            <a:extLst>
              <a:ext uri="{FF2B5EF4-FFF2-40B4-BE49-F238E27FC236}">
                <a16:creationId xmlns:a16="http://schemas.microsoft.com/office/drawing/2014/main" id="{64DF3FDA-A08B-4A43-9892-5EDAFE97B621}"/>
              </a:ext>
            </a:extLst>
          </p:cNvPr>
          <p:cNvSpPr>
            <a:spLocks noGrp="1" noChangeArrowheads="1"/>
          </p:cNvSpPr>
          <p:nvPr>
            <p:ph type="title"/>
          </p:nvPr>
        </p:nvSpPr>
        <p:spPr/>
        <p:txBody>
          <a:bodyPr/>
          <a:lstStyle/>
          <a:p>
            <a:pPr eaLnBrk="1" hangingPunct="1"/>
            <a:r>
              <a:rPr lang="zh-CN" altLang="en-US"/>
              <a:t>页表</a:t>
            </a:r>
          </a:p>
        </p:txBody>
      </p:sp>
      <p:sp>
        <p:nvSpPr>
          <p:cNvPr id="16388" name="Rectangle 7">
            <a:extLst>
              <a:ext uri="{FF2B5EF4-FFF2-40B4-BE49-F238E27FC236}">
                <a16:creationId xmlns:a16="http://schemas.microsoft.com/office/drawing/2014/main" id="{D00AD9A2-A52B-4543-9F18-8AB722E7F7A9}"/>
              </a:ext>
            </a:extLst>
          </p:cNvPr>
          <p:cNvSpPr>
            <a:spLocks noGrp="1" noChangeArrowheads="1"/>
          </p:cNvSpPr>
          <p:nvPr>
            <p:ph type="body" sz="half" idx="1"/>
          </p:nvPr>
        </p:nvSpPr>
        <p:spPr>
          <a:xfrm>
            <a:off x="0" y="685800"/>
            <a:ext cx="9144000" cy="5562600"/>
          </a:xfrm>
        </p:spPr>
        <p:txBody>
          <a:bodyPr/>
          <a:lstStyle/>
          <a:p>
            <a:pPr eaLnBrk="1" hangingPunct="1"/>
            <a:r>
              <a:rPr lang="zh-CN" altLang="en-US" sz="2800"/>
              <a:t>页表项</a:t>
            </a:r>
            <a:r>
              <a:rPr lang="zh-CN" altLang="en-US" sz="2700"/>
              <a:t>（</a:t>
            </a:r>
            <a:r>
              <a:rPr lang="en-US" altLang="zh-CN" sz="2700"/>
              <a:t>Page Table Entry</a:t>
            </a:r>
            <a:r>
              <a:rPr lang="zh-CN" altLang="en-US" sz="2700"/>
              <a:t>，简称为</a:t>
            </a:r>
            <a:r>
              <a:rPr lang="en-US" altLang="zh-CN" sz="2700"/>
              <a:t>PTE</a:t>
            </a:r>
            <a:r>
              <a:rPr lang="zh-CN" altLang="en-US" sz="2700"/>
              <a:t>）的</a:t>
            </a:r>
            <a:r>
              <a:rPr lang="zh-CN" altLang="en-US" sz="2800"/>
              <a:t>一般内容：</a:t>
            </a:r>
          </a:p>
          <a:p>
            <a:pPr lvl="1" eaLnBrk="1" hangingPunct="1"/>
            <a:r>
              <a:rPr lang="en-US" altLang="zh-CN" sz="2800" u="sng"/>
              <a:t>P</a:t>
            </a:r>
            <a:r>
              <a:rPr lang="en-US" altLang="zh-CN" sz="2800"/>
              <a:t>resent</a:t>
            </a:r>
            <a:r>
              <a:rPr lang="zh-CN" altLang="en-US" sz="2800"/>
              <a:t>：在</a:t>
            </a:r>
            <a:r>
              <a:rPr lang="en-US" altLang="zh-CN" sz="2800"/>
              <a:t>/</a:t>
            </a:r>
            <a:r>
              <a:rPr lang="zh-CN" altLang="en-US" sz="2800"/>
              <a:t>不在内存</a:t>
            </a:r>
          </a:p>
          <a:p>
            <a:pPr lvl="1" eaLnBrk="1" hangingPunct="1"/>
            <a:r>
              <a:rPr lang="en-US" altLang="zh-CN" sz="2800" u="sng"/>
              <a:t>M</a:t>
            </a:r>
            <a:r>
              <a:rPr lang="en-US" altLang="zh-CN" sz="2800"/>
              <a:t>odified</a:t>
            </a:r>
            <a:r>
              <a:rPr lang="zh-CN" altLang="en-US" sz="2800"/>
              <a:t>：有没有被修改</a:t>
            </a:r>
          </a:p>
          <a:p>
            <a:pPr lvl="1" eaLnBrk="1" hangingPunct="1"/>
            <a:r>
              <a:rPr lang="en-US" altLang="zh-CN" sz="2800"/>
              <a:t>Protection</a:t>
            </a:r>
            <a:r>
              <a:rPr lang="zh-CN" altLang="en-US" sz="2800"/>
              <a:t>：保护码，</a:t>
            </a:r>
            <a:r>
              <a:rPr lang="en-US" altLang="zh-CN" sz="2800"/>
              <a:t>1</a:t>
            </a:r>
            <a:r>
              <a:rPr lang="zh-CN" altLang="en-US" sz="2800"/>
              <a:t>位或多位</a:t>
            </a:r>
            <a:r>
              <a:rPr lang="en-US" altLang="zh-CN" sz="2800"/>
              <a:t>(rwe</a:t>
            </a:r>
            <a:r>
              <a:rPr lang="zh-CN" altLang="en-US" sz="2800"/>
              <a:t>：读</a:t>
            </a:r>
            <a:r>
              <a:rPr lang="en-US" altLang="zh-CN" sz="2800"/>
              <a:t>/</a:t>
            </a:r>
            <a:r>
              <a:rPr lang="zh-CN" altLang="en-US" sz="2800"/>
              <a:t>写</a:t>
            </a:r>
            <a:r>
              <a:rPr lang="en-US" altLang="zh-CN" sz="2800"/>
              <a:t>/</a:t>
            </a:r>
            <a:r>
              <a:rPr lang="zh-CN" altLang="en-US" sz="2800"/>
              <a:t>执行</a:t>
            </a:r>
            <a:r>
              <a:rPr lang="en-US" altLang="zh-CN" sz="2800"/>
              <a:t>)</a:t>
            </a:r>
          </a:p>
          <a:p>
            <a:pPr lvl="1" eaLnBrk="1" hangingPunct="1"/>
            <a:r>
              <a:rPr lang="en-US" altLang="zh-CN" sz="2800"/>
              <a:t>Referenced</a:t>
            </a:r>
            <a:r>
              <a:rPr lang="zh-CN" altLang="en-US" sz="2800"/>
              <a:t>：有没有被访问</a:t>
            </a:r>
          </a:p>
          <a:p>
            <a:pPr lvl="1" eaLnBrk="1" hangingPunct="1"/>
            <a:r>
              <a:rPr lang="en-US" altLang="zh-CN" sz="2800" u="sng"/>
              <a:t>C</a:t>
            </a:r>
            <a:r>
              <a:rPr lang="en-US" altLang="zh-CN" sz="2800"/>
              <a:t>ache</a:t>
            </a:r>
            <a:r>
              <a:rPr lang="zh-CN" altLang="en-US" sz="2800"/>
              <a:t>：是否禁止缓存</a:t>
            </a:r>
          </a:p>
          <a:p>
            <a:pPr eaLnBrk="1" hangingPunct="1"/>
            <a:r>
              <a:rPr lang="zh-CN" altLang="en-US" sz="2800"/>
              <a:t>页表长度不定，取决于进程大小</a:t>
            </a:r>
          </a:p>
          <a:p>
            <a:pPr lvl="1" eaLnBrk="1" hangingPunct="1"/>
            <a:r>
              <a:rPr lang="zh-CN" altLang="en-US" sz="2800"/>
              <a:t>不适合用寄存器存储页表，而是存放在内存</a:t>
            </a:r>
          </a:p>
          <a:p>
            <a:pPr eaLnBrk="1" hangingPunct="1"/>
            <a:r>
              <a:rPr lang="zh-CN" altLang="en-US" sz="2800"/>
              <a:t>页表起始地址保存在一个</a:t>
            </a:r>
            <a:r>
              <a:rPr lang="en-US" altLang="zh-CN" sz="2800"/>
              <a:t>CPU</a:t>
            </a:r>
            <a:r>
              <a:rPr lang="zh-CN" altLang="en-US" sz="2800"/>
              <a:t>专用寄存器里（</a:t>
            </a:r>
            <a:r>
              <a:rPr lang="en-US" altLang="zh-CN" sz="2800"/>
              <a:t>Intel CPU</a:t>
            </a:r>
            <a:r>
              <a:rPr lang="zh-CN" altLang="en-US" sz="2800"/>
              <a:t>的为</a:t>
            </a:r>
            <a:r>
              <a:rPr lang="en-US" altLang="zh-CN" sz="2800"/>
              <a:t>CR3</a:t>
            </a:r>
            <a:r>
              <a:rPr lang="zh-CN" altLang="en-US" sz="2800"/>
              <a:t>）</a:t>
            </a:r>
          </a:p>
          <a:p>
            <a:pPr eaLnBrk="1" hangingPunct="1">
              <a:buFont typeface="Wingdings" panose="05000000000000000000" pitchFamily="2" charset="2"/>
              <a:buNone/>
            </a:pP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038F93F7-08D4-417D-9FF4-2F77ADA987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27C74405-B6E4-4CDB-A1D5-56088C5E544B}" type="slidenum">
              <a:rPr lang="zh-CN" altLang="en-US"/>
              <a:pPr/>
              <a:t>14</a:t>
            </a:fld>
            <a:endParaRPr lang="en-US" altLang="zh-CN"/>
          </a:p>
        </p:txBody>
      </p:sp>
      <p:sp>
        <p:nvSpPr>
          <p:cNvPr id="17411" name="Rectangle 5">
            <a:extLst>
              <a:ext uri="{FF2B5EF4-FFF2-40B4-BE49-F238E27FC236}">
                <a16:creationId xmlns:a16="http://schemas.microsoft.com/office/drawing/2014/main" id="{AE8B7791-A403-4AA0-99C7-40F2AEFD4230}"/>
              </a:ext>
            </a:extLst>
          </p:cNvPr>
          <p:cNvSpPr>
            <a:spLocks noGrp="1" noChangeArrowheads="1"/>
          </p:cNvSpPr>
          <p:nvPr>
            <p:ph type="title"/>
          </p:nvPr>
        </p:nvSpPr>
        <p:spPr/>
        <p:txBody>
          <a:bodyPr/>
          <a:lstStyle/>
          <a:p>
            <a:pPr eaLnBrk="1" hangingPunct="1"/>
            <a:r>
              <a:rPr lang="zh-CN" altLang="en-US"/>
              <a:t>页式虚拟存储的地址转换</a:t>
            </a:r>
          </a:p>
        </p:txBody>
      </p:sp>
      <p:pic>
        <p:nvPicPr>
          <p:cNvPr id="17412" name="Picture 7">
            <a:extLst>
              <a:ext uri="{FF2B5EF4-FFF2-40B4-BE49-F238E27FC236}">
                <a16:creationId xmlns:a16="http://schemas.microsoft.com/office/drawing/2014/main" id="{711F9A18-D0B3-460D-8657-9F9A9BE4F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536575"/>
            <a:ext cx="7921625" cy="591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4C7C2823-FA53-423C-9F5A-FA3E98AFD7F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E617ED3F-A213-41C4-BCB9-A821F58E97A1}" type="slidenum">
              <a:rPr lang="zh-CN" altLang="en-US"/>
              <a:pPr/>
              <a:t>15</a:t>
            </a:fld>
            <a:endParaRPr lang="en-US" altLang="zh-CN"/>
          </a:p>
        </p:txBody>
      </p:sp>
      <p:sp>
        <p:nvSpPr>
          <p:cNvPr id="18435" name="Rectangle 6">
            <a:extLst>
              <a:ext uri="{FF2B5EF4-FFF2-40B4-BE49-F238E27FC236}">
                <a16:creationId xmlns:a16="http://schemas.microsoft.com/office/drawing/2014/main" id="{D9183CE1-CEB3-4E3B-816C-306F0E88C315}"/>
              </a:ext>
            </a:extLst>
          </p:cNvPr>
          <p:cNvSpPr>
            <a:spLocks noGrp="1" noChangeArrowheads="1"/>
          </p:cNvSpPr>
          <p:nvPr>
            <p:ph type="title"/>
          </p:nvPr>
        </p:nvSpPr>
        <p:spPr/>
        <p:txBody>
          <a:bodyPr/>
          <a:lstStyle/>
          <a:p>
            <a:pPr eaLnBrk="1" hangingPunct="1"/>
            <a:r>
              <a:rPr lang="zh-CN" altLang="en-US"/>
              <a:t>页表规模</a:t>
            </a:r>
          </a:p>
        </p:txBody>
      </p:sp>
      <p:sp>
        <p:nvSpPr>
          <p:cNvPr id="18436" name="Rectangle 7">
            <a:extLst>
              <a:ext uri="{FF2B5EF4-FFF2-40B4-BE49-F238E27FC236}">
                <a16:creationId xmlns:a16="http://schemas.microsoft.com/office/drawing/2014/main" id="{FF84109A-B73E-4543-9854-C37B303FB843}"/>
              </a:ext>
            </a:extLst>
          </p:cNvPr>
          <p:cNvSpPr>
            <a:spLocks noGrp="1" noChangeArrowheads="1"/>
          </p:cNvSpPr>
          <p:nvPr>
            <p:ph type="body" idx="1"/>
          </p:nvPr>
        </p:nvSpPr>
        <p:spPr/>
        <p:txBody>
          <a:bodyPr/>
          <a:lstStyle/>
          <a:p>
            <a:pPr eaLnBrk="1" hangingPunct="1"/>
            <a:r>
              <a:rPr lang="zh-CN" altLang="en-US" sz="2800"/>
              <a:t>页表可能会非常大，从而占用内存也非常大</a:t>
            </a:r>
          </a:p>
          <a:p>
            <a:pPr lvl="1" eaLnBrk="1" hangingPunct="1"/>
            <a:r>
              <a:rPr lang="zh-CN" altLang="en-US" sz="2800"/>
              <a:t>例：设逻辑地址为</a:t>
            </a:r>
            <a:r>
              <a:rPr lang="en-US" altLang="zh-CN" sz="2800"/>
              <a:t>32</a:t>
            </a:r>
            <a:r>
              <a:rPr lang="zh-CN" altLang="en-US" sz="2800"/>
              <a:t>位，每页</a:t>
            </a:r>
            <a:r>
              <a:rPr lang="en-US" altLang="zh-CN" sz="2800"/>
              <a:t>(2</a:t>
            </a:r>
            <a:r>
              <a:rPr lang="en-US" altLang="zh-CN" sz="2800" baseline="30000"/>
              <a:t>12</a:t>
            </a:r>
            <a:r>
              <a:rPr lang="en-US" altLang="zh-CN" sz="2800"/>
              <a:t>=) 4KB</a:t>
            </a:r>
            <a:r>
              <a:rPr lang="zh-CN" altLang="en-US" sz="2800"/>
              <a:t>，则一个进程的页表就可能有</a:t>
            </a:r>
            <a:r>
              <a:rPr lang="en-US" altLang="zh-CN" sz="2800"/>
              <a:t>2</a:t>
            </a:r>
            <a:r>
              <a:rPr lang="en-US" altLang="zh-CN" sz="2800" baseline="30000"/>
              <a:t>20</a:t>
            </a:r>
            <a:r>
              <a:rPr lang="en-US" altLang="zh-CN" sz="2800"/>
              <a:t>(=1</a:t>
            </a:r>
            <a:r>
              <a:rPr lang="zh-CN" altLang="en-US" sz="2800"/>
              <a:t>百多万</a:t>
            </a:r>
            <a:r>
              <a:rPr lang="en-US" altLang="zh-CN" sz="2800"/>
              <a:t>)</a:t>
            </a:r>
            <a:r>
              <a:rPr lang="zh-CN" altLang="en-US" sz="2800"/>
              <a:t>个表项</a:t>
            </a:r>
          </a:p>
          <a:p>
            <a:pPr eaLnBrk="1" hangingPunct="1"/>
            <a:r>
              <a:rPr lang="zh-CN" altLang="en-US" sz="2800"/>
              <a:t>通常也对页表进行分页，存储到虚拟内存里</a:t>
            </a:r>
          </a:p>
          <a:p>
            <a:pPr eaLnBrk="1" hangingPunct="1"/>
            <a:r>
              <a:rPr lang="zh-CN" altLang="en-US" sz="2800"/>
              <a:t>进程运行时，它的部分页表必须在内存里（包括正在使用的页面所对应的表项）</a:t>
            </a:r>
          </a:p>
          <a:p>
            <a:pPr eaLnBrk="1" hangingPunct="1"/>
            <a:r>
              <a:rPr lang="zh-CN" altLang="en-US" sz="2700"/>
              <a:t>多级页表</a:t>
            </a:r>
            <a:endParaRPr lang="zh-CN" altLang="en-US" sz="2800"/>
          </a:p>
          <a:p>
            <a:pPr lvl="1" eaLnBrk="1" hangingPunct="1"/>
            <a:r>
              <a:rPr lang="zh-CN" altLang="en-US" sz="2200"/>
              <a:t>既然一张页表通常需要几个页面来存储，一种页表的组织结构是多级层次，采用多级层次组织的页表称多级页表</a:t>
            </a:r>
          </a:p>
          <a:p>
            <a:pPr eaLnBrk="1" hangingPunct="1"/>
            <a:r>
              <a:rPr lang="zh-CN" altLang="en-US" sz="2700"/>
              <a:t>其他结构</a:t>
            </a:r>
            <a:r>
              <a:rPr lang="en-US" altLang="zh-CN" sz="2700"/>
              <a:t>(</a:t>
            </a:r>
            <a:r>
              <a:rPr lang="zh-CN" altLang="en-US" sz="2700"/>
              <a:t>如用于</a:t>
            </a:r>
            <a:r>
              <a:rPr lang="en-US" altLang="zh-CN" sz="2700"/>
              <a:t>PowerPC</a:t>
            </a:r>
            <a:r>
              <a:rPr lang="zh-CN" altLang="en-US" sz="2700"/>
              <a:t>、</a:t>
            </a:r>
            <a:r>
              <a:rPr lang="en-US" altLang="zh-CN" sz="2700"/>
              <a:t>SPARC</a:t>
            </a:r>
            <a:r>
              <a:rPr lang="zh-CN" altLang="en-US" sz="2700"/>
              <a:t>、</a:t>
            </a:r>
            <a:r>
              <a:rPr lang="en-US" altLang="zh-CN" sz="2700"/>
              <a:t>IA-64</a:t>
            </a:r>
            <a:r>
              <a:rPr lang="zh-CN" altLang="en-US" sz="2700"/>
              <a:t>的反向页表</a:t>
            </a:r>
            <a:r>
              <a:rPr lang="en-US" altLang="zh-CN" sz="2700"/>
              <a:t>)</a:t>
            </a:r>
            <a:endParaRPr lang="zh-CN" altLang="en-US" sz="2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28EC867F-7CBB-440E-A455-B72CEE9D35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3C8B699E-84B5-4577-A101-31C12B719825}" type="slidenum">
              <a:rPr lang="zh-CN" altLang="en-US"/>
              <a:pPr/>
              <a:t>16</a:t>
            </a:fld>
            <a:endParaRPr lang="en-US" altLang="zh-CN"/>
          </a:p>
        </p:txBody>
      </p:sp>
      <p:sp>
        <p:nvSpPr>
          <p:cNvPr id="19459" name="Rectangle 4">
            <a:extLst>
              <a:ext uri="{FF2B5EF4-FFF2-40B4-BE49-F238E27FC236}">
                <a16:creationId xmlns:a16="http://schemas.microsoft.com/office/drawing/2014/main" id="{04F7326F-847E-4E7D-814C-228551FDC889}"/>
              </a:ext>
            </a:extLst>
          </p:cNvPr>
          <p:cNvSpPr>
            <a:spLocks noGrp="1" noChangeArrowheads="1"/>
          </p:cNvSpPr>
          <p:nvPr>
            <p:ph type="title"/>
          </p:nvPr>
        </p:nvSpPr>
        <p:spPr/>
        <p:txBody>
          <a:bodyPr/>
          <a:lstStyle/>
          <a:p>
            <a:pPr eaLnBrk="1" hangingPunct="1"/>
            <a:r>
              <a:rPr lang="zh-CN" altLang="en-US"/>
              <a:t>多级页表</a:t>
            </a:r>
          </a:p>
        </p:txBody>
      </p:sp>
      <p:sp>
        <p:nvSpPr>
          <p:cNvPr id="19460" name="Rectangle 5">
            <a:extLst>
              <a:ext uri="{FF2B5EF4-FFF2-40B4-BE49-F238E27FC236}">
                <a16:creationId xmlns:a16="http://schemas.microsoft.com/office/drawing/2014/main" id="{C37B7B28-A54B-49BE-97FE-4E93E4545B61}"/>
              </a:ext>
            </a:extLst>
          </p:cNvPr>
          <p:cNvSpPr>
            <a:spLocks noGrp="1" noChangeArrowheads="1"/>
          </p:cNvSpPr>
          <p:nvPr>
            <p:ph type="body" idx="1"/>
          </p:nvPr>
        </p:nvSpPr>
        <p:spPr/>
        <p:txBody>
          <a:bodyPr/>
          <a:lstStyle/>
          <a:p>
            <a:pPr eaLnBrk="1" hangingPunct="1"/>
            <a:r>
              <a:rPr lang="zh-CN" altLang="en-US" sz="3200" b="1"/>
              <a:t>多级页表是一种多级层次组织结构</a:t>
            </a:r>
          </a:p>
          <a:p>
            <a:pPr lvl="1" eaLnBrk="1" hangingPunct="1"/>
            <a:r>
              <a:rPr lang="zh-CN" altLang="en-US" sz="2800"/>
              <a:t>若采用二级页表（如</a:t>
            </a:r>
            <a:r>
              <a:rPr lang="en-US" altLang="zh-CN" sz="2800"/>
              <a:t>32</a:t>
            </a:r>
            <a:r>
              <a:rPr lang="zh-CN" altLang="en-US" sz="2800"/>
              <a:t>位的</a:t>
            </a:r>
            <a:r>
              <a:rPr lang="en-US" altLang="zh-CN" sz="2800"/>
              <a:t>x86 CPU</a:t>
            </a:r>
            <a:r>
              <a:rPr lang="zh-CN" altLang="en-US" sz="2800"/>
              <a:t>），则虚页号被划分成两个域：</a:t>
            </a:r>
            <a:r>
              <a:rPr lang="en-US" altLang="zh-CN" sz="2800"/>
              <a:t>PT1</a:t>
            </a:r>
            <a:r>
              <a:rPr lang="zh-CN" altLang="en-US" sz="2800"/>
              <a:t>和</a:t>
            </a:r>
            <a:r>
              <a:rPr lang="en-US" altLang="zh-CN" sz="2800"/>
              <a:t>PT2</a:t>
            </a:r>
          </a:p>
          <a:p>
            <a:pPr lvl="1" eaLnBrk="1" hangingPunct="1"/>
            <a:r>
              <a:rPr lang="zh-CN" altLang="en-US" sz="2800"/>
              <a:t>顶级页表（内存中）以</a:t>
            </a:r>
            <a:r>
              <a:rPr lang="en-US" altLang="zh-CN" sz="2800"/>
              <a:t>PT1</a:t>
            </a:r>
            <a:r>
              <a:rPr lang="zh-CN" altLang="en-US" sz="2800"/>
              <a:t>为索引，其表项指向二级页表，二级页表以</a:t>
            </a:r>
            <a:r>
              <a:rPr lang="en-US" altLang="zh-CN" sz="2800"/>
              <a:t>PT2</a:t>
            </a:r>
            <a:r>
              <a:rPr lang="zh-CN" altLang="en-US" sz="2800"/>
              <a:t>为索引</a:t>
            </a:r>
          </a:p>
          <a:p>
            <a:pPr lvl="1" eaLnBrk="1" hangingPunct="1"/>
            <a:r>
              <a:rPr lang="zh-CN" altLang="en-US" sz="2800"/>
              <a:t>除顶级页表外的其他页表可以在内外存间交换</a:t>
            </a:r>
          </a:p>
          <a:p>
            <a:pPr lvl="1" eaLnBrk="1" hangingPunct="1"/>
            <a:r>
              <a:rPr lang="zh-CN" altLang="en-US" sz="2800"/>
              <a:t>对</a:t>
            </a:r>
            <a:r>
              <a:rPr lang="en-US" altLang="zh-CN" sz="2800"/>
              <a:t>64</a:t>
            </a:r>
            <a:r>
              <a:rPr lang="zh-CN" altLang="en-US" sz="2800"/>
              <a:t>位处理器，一般采用三级页表</a:t>
            </a:r>
          </a:p>
          <a:p>
            <a:pPr lvl="2" eaLnBrk="1" hangingPunct="1"/>
            <a:r>
              <a:rPr lang="en-US" altLang="zh-CN" sz="2600"/>
              <a:t>Linux</a:t>
            </a:r>
            <a:r>
              <a:rPr lang="zh-CN" altLang="en-US" sz="2600"/>
              <a:t>为了通用，采用的也是支持</a:t>
            </a:r>
            <a:r>
              <a:rPr lang="en-US" altLang="zh-CN" sz="2600"/>
              <a:t>64</a:t>
            </a:r>
            <a:r>
              <a:rPr lang="zh-CN" altLang="en-US" sz="2600"/>
              <a:t>位处理器的三级页表结构，对</a:t>
            </a:r>
            <a:r>
              <a:rPr lang="en-US" altLang="zh-CN" sz="2600"/>
              <a:t>32</a:t>
            </a:r>
            <a:r>
              <a:rPr lang="zh-CN" altLang="en-US" sz="2600"/>
              <a:t>位</a:t>
            </a:r>
            <a:r>
              <a:rPr lang="en-US" altLang="zh-CN" sz="2600"/>
              <a:t>CPU</a:t>
            </a:r>
            <a:r>
              <a:rPr lang="zh-CN" altLang="en-US" sz="2600"/>
              <a:t>，可以通过设中间页表的表项个数为</a:t>
            </a:r>
            <a:r>
              <a:rPr lang="en-US" altLang="zh-CN" sz="2600"/>
              <a:t>1</a:t>
            </a:r>
            <a:r>
              <a:rPr lang="zh-CN" altLang="en-US" sz="2600"/>
              <a:t>来解决</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BE7316E3-F718-4B6C-A106-2F320F193E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448500B5-431E-454C-B517-EA1BDFA9881E}" type="slidenum">
              <a:rPr lang="zh-CN" altLang="en-US"/>
              <a:pPr/>
              <a:t>17</a:t>
            </a:fld>
            <a:endParaRPr lang="en-US" altLang="zh-CN"/>
          </a:p>
        </p:txBody>
      </p:sp>
      <p:sp>
        <p:nvSpPr>
          <p:cNvPr id="20483" name="Rectangle 5">
            <a:extLst>
              <a:ext uri="{FF2B5EF4-FFF2-40B4-BE49-F238E27FC236}">
                <a16:creationId xmlns:a16="http://schemas.microsoft.com/office/drawing/2014/main" id="{106A2127-8180-4CAE-9185-CB30732BC796}"/>
              </a:ext>
            </a:extLst>
          </p:cNvPr>
          <p:cNvSpPr>
            <a:spLocks noGrp="1" noChangeArrowheads="1"/>
          </p:cNvSpPr>
          <p:nvPr>
            <p:ph type="title"/>
          </p:nvPr>
        </p:nvSpPr>
        <p:spPr/>
        <p:txBody>
          <a:bodyPr/>
          <a:lstStyle/>
          <a:p>
            <a:pPr eaLnBrk="1" hangingPunct="1"/>
            <a:r>
              <a:rPr lang="zh-CN" altLang="en-US"/>
              <a:t>多级页表</a:t>
            </a:r>
          </a:p>
        </p:txBody>
      </p:sp>
      <p:pic>
        <p:nvPicPr>
          <p:cNvPr id="20484" name="Picture 7">
            <a:extLst>
              <a:ext uri="{FF2B5EF4-FFF2-40B4-BE49-F238E27FC236}">
                <a16:creationId xmlns:a16="http://schemas.microsoft.com/office/drawing/2014/main" id="{B23656BB-1B40-4A45-8379-E2AAA34D3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670050"/>
            <a:ext cx="70612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9B2178E6-29D0-4134-8A64-2C58F7F098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1CF26AFE-FB4D-48E4-9FE4-6AAD29A6BA28}" type="slidenum">
              <a:rPr lang="zh-CN" altLang="en-US"/>
              <a:pPr/>
              <a:t>18</a:t>
            </a:fld>
            <a:endParaRPr lang="en-US" altLang="zh-CN"/>
          </a:p>
        </p:txBody>
      </p:sp>
      <p:sp>
        <p:nvSpPr>
          <p:cNvPr id="21507" name="Rectangle 2">
            <a:extLst>
              <a:ext uri="{FF2B5EF4-FFF2-40B4-BE49-F238E27FC236}">
                <a16:creationId xmlns:a16="http://schemas.microsoft.com/office/drawing/2014/main" id="{DD1EFBCF-8D98-49AE-B0E7-0DC30F5912E3}"/>
              </a:ext>
            </a:extLst>
          </p:cNvPr>
          <p:cNvSpPr>
            <a:spLocks noGrp="1" noChangeArrowheads="1"/>
          </p:cNvSpPr>
          <p:nvPr>
            <p:ph type="title"/>
          </p:nvPr>
        </p:nvSpPr>
        <p:spPr/>
        <p:txBody>
          <a:bodyPr/>
          <a:lstStyle/>
          <a:p>
            <a:pPr eaLnBrk="1" hangingPunct="1"/>
            <a:r>
              <a:rPr lang="zh-CN" altLang="en-US"/>
              <a:t>二级页表</a:t>
            </a:r>
          </a:p>
        </p:txBody>
      </p:sp>
      <p:pic>
        <p:nvPicPr>
          <p:cNvPr id="21508" name="Picture 4">
            <a:extLst>
              <a:ext uri="{FF2B5EF4-FFF2-40B4-BE49-F238E27FC236}">
                <a16:creationId xmlns:a16="http://schemas.microsoft.com/office/drawing/2014/main" id="{CED0F932-E365-4443-88B3-51E56677F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1414463"/>
            <a:ext cx="6989762"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D9415F1B-3FD6-4D9E-8AFF-1B2192E03A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38224023-232A-4C7E-B689-38FA5EE5BEF8}" type="slidenum">
              <a:rPr lang="zh-CN" altLang="en-US"/>
              <a:pPr/>
              <a:t>19</a:t>
            </a:fld>
            <a:endParaRPr lang="en-US" altLang="zh-CN"/>
          </a:p>
        </p:txBody>
      </p:sp>
      <p:sp>
        <p:nvSpPr>
          <p:cNvPr id="22531" name="Rectangle 2">
            <a:extLst>
              <a:ext uri="{FF2B5EF4-FFF2-40B4-BE49-F238E27FC236}">
                <a16:creationId xmlns:a16="http://schemas.microsoft.com/office/drawing/2014/main" id="{9148B121-36C9-48C0-9B90-82E25824B9FA}"/>
              </a:ext>
            </a:extLst>
          </p:cNvPr>
          <p:cNvSpPr>
            <a:spLocks noGrp="1" noChangeArrowheads="1"/>
          </p:cNvSpPr>
          <p:nvPr>
            <p:ph type="title"/>
          </p:nvPr>
        </p:nvSpPr>
        <p:spPr/>
        <p:txBody>
          <a:bodyPr/>
          <a:lstStyle/>
          <a:p>
            <a:pPr eaLnBrk="1" hangingPunct="1"/>
            <a:r>
              <a:rPr lang="zh-CN" altLang="en-US"/>
              <a:t>二级页表的地址转换</a:t>
            </a:r>
          </a:p>
        </p:txBody>
      </p:sp>
      <p:pic>
        <p:nvPicPr>
          <p:cNvPr id="22532" name="Picture 4">
            <a:extLst>
              <a:ext uri="{FF2B5EF4-FFF2-40B4-BE49-F238E27FC236}">
                <a16:creationId xmlns:a16="http://schemas.microsoft.com/office/drawing/2014/main" id="{EE58C7EE-D5AC-460B-BD6B-F20AF82E5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20713"/>
            <a:ext cx="8059737" cy="572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3">
            <a:extLst>
              <a:ext uri="{FF2B5EF4-FFF2-40B4-BE49-F238E27FC236}">
                <a16:creationId xmlns:a16="http://schemas.microsoft.com/office/drawing/2014/main" id="{F02BB7E9-A87A-47F2-8795-230F3A710CF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47E0A515-38CA-4AD2-A125-89C62AD140C0}" type="slidenum">
              <a:rPr lang="zh-CN" altLang="en-US"/>
              <a:pPr/>
              <a:t>2</a:t>
            </a:fld>
            <a:endParaRPr lang="en-US" altLang="zh-CN"/>
          </a:p>
        </p:txBody>
      </p:sp>
      <p:sp>
        <p:nvSpPr>
          <p:cNvPr id="5123" name="Rectangle 4">
            <a:extLst>
              <a:ext uri="{FF2B5EF4-FFF2-40B4-BE49-F238E27FC236}">
                <a16:creationId xmlns:a16="http://schemas.microsoft.com/office/drawing/2014/main" id="{ED10A554-D851-456D-8C76-B8C414E0F702}"/>
              </a:ext>
            </a:extLst>
          </p:cNvPr>
          <p:cNvSpPr>
            <a:spLocks noGrp="1" noChangeArrowheads="1"/>
          </p:cNvSpPr>
          <p:nvPr>
            <p:ph type="title"/>
          </p:nvPr>
        </p:nvSpPr>
        <p:spPr/>
        <p:txBody>
          <a:bodyPr/>
          <a:lstStyle/>
          <a:p>
            <a:pPr eaLnBrk="1" hangingPunct="1"/>
            <a:r>
              <a:rPr lang="zh-CN" altLang="en-US"/>
              <a:t>8.1 硬件和控制结构</a:t>
            </a:r>
          </a:p>
        </p:txBody>
      </p:sp>
      <p:sp>
        <p:nvSpPr>
          <p:cNvPr id="819205" name="Rectangle 5">
            <a:extLst>
              <a:ext uri="{FF2B5EF4-FFF2-40B4-BE49-F238E27FC236}">
                <a16:creationId xmlns:a16="http://schemas.microsoft.com/office/drawing/2014/main" id="{B73D892D-F35F-4BBA-8381-80C0BA9C9FFF}"/>
              </a:ext>
            </a:extLst>
          </p:cNvPr>
          <p:cNvSpPr>
            <a:spLocks noGrp="1" noChangeArrowheads="1"/>
          </p:cNvSpPr>
          <p:nvPr>
            <p:ph type="body" idx="1"/>
          </p:nvPr>
        </p:nvSpPr>
        <p:spPr/>
        <p:txBody>
          <a:bodyPr/>
          <a:lstStyle/>
          <a:p>
            <a:pPr eaLnBrk="1" hangingPunct="1"/>
            <a:r>
              <a:rPr lang="zh-CN" altLang="en-US" sz="3200"/>
              <a:t>虚拟存储的关键基础</a:t>
            </a:r>
          </a:p>
          <a:p>
            <a:pPr eaLnBrk="1" hangingPunct="1"/>
            <a:r>
              <a:rPr lang="zh-CN" altLang="en-US" sz="3200"/>
              <a:t>局部性与虚拟存储</a:t>
            </a:r>
          </a:p>
          <a:p>
            <a:pPr eaLnBrk="1" hangingPunct="1"/>
            <a:r>
              <a:rPr lang="zh-CN" altLang="en-US" sz="3200"/>
              <a:t>页式虚拟存储</a:t>
            </a:r>
          </a:p>
          <a:p>
            <a:pPr eaLnBrk="1" hangingPunct="1"/>
            <a:r>
              <a:rPr lang="zh-CN" altLang="en-US" sz="3200"/>
              <a:t>段式虚拟存储</a:t>
            </a:r>
          </a:p>
          <a:p>
            <a:pPr eaLnBrk="1" hangingPunct="1"/>
            <a:r>
              <a:rPr lang="zh-CN" altLang="en-US" sz="3200"/>
              <a:t>段式和页式结合的虚拟存储</a:t>
            </a:r>
          </a:p>
          <a:p>
            <a:pPr eaLnBrk="1" hangingPunct="1"/>
            <a:r>
              <a:rPr lang="zh-CN" altLang="en-US" sz="3200"/>
              <a:t>共享与保护 </a:t>
            </a:r>
          </a:p>
          <a:p>
            <a:pPr eaLnBrk="1" hangingPunct="1"/>
            <a:endParaRPr lang="zh-CN" altLang="en-US" sz="3200"/>
          </a:p>
          <a:p>
            <a:pPr eaLnBrk="1" hangingPunct="1"/>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0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0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20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20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2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8BA94DD-5A67-44F6-9455-2E4D79E47F76}"/>
              </a:ext>
            </a:extLst>
          </p:cNvPr>
          <p:cNvSpPr>
            <a:spLocks noGrp="1" noChangeArrowheads="1"/>
          </p:cNvSpPr>
          <p:nvPr>
            <p:ph type="title"/>
          </p:nvPr>
        </p:nvSpPr>
        <p:spPr/>
        <p:txBody>
          <a:bodyPr/>
          <a:lstStyle/>
          <a:p>
            <a:r>
              <a:rPr lang="en-US" altLang="zh-CN" sz="4200"/>
              <a:t>64</a:t>
            </a:r>
            <a:r>
              <a:rPr lang="zh-CN" altLang="en-US" sz="4200"/>
              <a:t>位处理器与</a:t>
            </a:r>
            <a:r>
              <a:rPr lang="zh-CN" altLang="en-US"/>
              <a:t>倒排页表</a:t>
            </a:r>
          </a:p>
        </p:txBody>
      </p:sp>
      <p:sp>
        <p:nvSpPr>
          <p:cNvPr id="23555" name="Rectangle 3">
            <a:extLst>
              <a:ext uri="{FF2B5EF4-FFF2-40B4-BE49-F238E27FC236}">
                <a16:creationId xmlns:a16="http://schemas.microsoft.com/office/drawing/2014/main" id="{43F093E2-4DD6-4AE1-94A7-46D7F3D75A95}"/>
              </a:ext>
            </a:extLst>
          </p:cNvPr>
          <p:cNvSpPr>
            <a:spLocks noGrp="1" noChangeArrowheads="1"/>
          </p:cNvSpPr>
          <p:nvPr>
            <p:ph type="body" idx="1"/>
          </p:nvPr>
        </p:nvSpPr>
        <p:spPr>
          <a:xfrm>
            <a:off x="-34925" y="685800"/>
            <a:ext cx="9144000" cy="5562600"/>
          </a:xfrm>
        </p:spPr>
        <p:txBody>
          <a:bodyPr/>
          <a:lstStyle/>
          <a:p>
            <a:pPr eaLnBrk="1" hangingPunct="1"/>
            <a:r>
              <a:rPr lang="zh-CN" altLang="en-US" sz="3000"/>
              <a:t>对</a:t>
            </a:r>
            <a:r>
              <a:rPr lang="en-US" altLang="zh-CN" sz="3000"/>
              <a:t>64</a:t>
            </a:r>
            <a:r>
              <a:rPr lang="zh-CN" altLang="en-US" sz="3000"/>
              <a:t>位</a:t>
            </a:r>
            <a:r>
              <a:rPr lang="en-US" altLang="zh-CN" sz="3000"/>
              <a:t>CPU</a:t>
            </a:r>
            <a:r>
              <a:rPr lang="zh-CN" altLang="en-US" sz="3000"/>
              <a:t>，若页面大小为</a:t>
            </a:r>
            <a:r>
              <a:rPr lang="en-US" altLang="zh-CN" sz="3000"/>
              <a:t>4KB</a:t>
            </a:r>
            <a:r>
              <a:rPr lang="zh-CN" altLang="en-US" sz="3000"/>
              <a:t>，则页表有</a:t>
            </a:r>
            <a:r>
              <a:rPr lang="en-US" altLang="zh-CN" sz="3000"/>
              <a:t>2</a:t>
            </a:r>
            <a:r>
              <a:rPr lang="en-US" altLang="zh-CN" sz="2900" baseline="30000"/>
              <a:t>52</a:t>
            </a:r>
            <a:r>
              <a:rPr lang="zh-CN" altLang="en-US" sz="2900"/>
              <a:t>个表项，如果每个表项占</a:t>
            </a:r>
            <a:r>
              <a:rPr lang="en-US" altLang="zh-CN" sz="2900"/>
              <a:t>8</a:t>
            </a:r>
            <a:r>
              <a:rPr lang="zh-CN" altLang="en-US" sz="2900"/>
              <a:t>字节，则整个页表需占</a:t>
            </a:r>
            <a:r>
              <a:rPr lang="en-US" altLang="zh-CN" sz="2900"/>
              <a:t>8* 2</a:t>
            </a:r>
            <a:r>
              <a:rPr lang="en-US" altLang="zh-CN" sz="2900" baseline="30000"/>
              <a:t>52</a:t>
            </a:r>
            <a:r>
              <a:rPr lang="en-US" altLang="zh-CN" sz="2900"/>
              <a:t> B=32PB=32768TB</a:t>
            </a:r>
            <a:r>
              <a:rPr lang="zh-CN" altLang="en-US" sz="2900"/>
              <a:t>存储空间！</a:t>
            </a:r>
          </a:p>
          <a:p>
            <a:pPr eaLnBrk="1" hangingPunct="1"/>
            <a:r>
              <a:rPr lang="zh-CN" altLang="en-US" sz="2900"/>
              <a:t>当物理内存大大小于虚拟内存（</a:t>
            </a:r>
            <a:r>
              <a:rPr lang="en-US" altLang="zh-CN" sz="2900"/>
              <a:t>CPU</a:t>
            </a:r>
            <a:r>
              <a:rPr lang="zh-CN" altLang="en-US" sz="2900"/>
              <a:t>的可寻址空间）时，在内存中创建包含所有虚拟存储空间中的页帧所对应的页表项，显然是不明智的</a:t>
            </a:r>
          </a:p>
          <a:p>
            <a:pPr eaLnBrk="1" hangingPunct="1"/>
            <a:r>
              <a:rPr lang="zh-CN" altLang="en-US" sz="2900"/>
              <a:t>解决方案之一是使用倒排页表（</a:t>
            </a:r>
            <a:r>
              <a:rPr lang="en-US" altLang="zh-CN" sz="2900"/>
              <a:t>inverted page tabel</a:t>
            </a:r>
            <a:r>
              <a:rPr lang="zh-CN" altLang="en-US" sz="2900"/>
              <a:t>）</a:t>
            </a:r>
            <a:endParaRPr lang="en-US" altLang="zh-CN" sz="2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78A2701-1976-417E-A578-8AF040A05DFB}"/>
              </a:ext>
            </a:extLst>
          </p:cNvPr>
          <p:cNvSpPr>
            <a:spLocks noGrp="1" noChangeArrowheads="1"/>
          </p:cNvSpPr>
          <p:nvPr>
            <p:ph type="title"/>
          </p:nvPr>
        </p:nvSpPr>
        <p:spPr/>
        <p:txBody>
          <a:bodyPr/>
          <a:lstStyle/>
          <a:p>
            <a:r>
              <a:rPr lang="zh-CN" altLang="en-US"/>
              <a:t>倒排页表</a:t>
            </a:r>
          </a:p>
        </p:txBody>
      </p:sp>
      <p:sp>
        <p:nvSpPr>
          <p:cNvPr id="24579" name="Rectangle 3">
            <a:extLst>
              <a:ext uri="{FF2B5EF4-FFF2-40B4-BE49-F238E27FC236}">
                <a16:creationId xmlns:a16="http://schemas.microsoft.com/office/drawing/2014/main" id="{F3F904B1-D9CC-4046-8827-BBBD7FB152EB}"/>
              </a:ext>
            </a:extLst>
          </p:cNvPr>
          <p:cNvSpPr>
            <a:spLocks noGrp="1" noChangeArrowheads="1"/>
          </p:cNvSpPr>
          <p:nvPr>
            <p:ph type="body" idx="1"/>
          </p:nvPr>
        </p:nvSpPr>
        <p:spPr/>
        <p:txBody>
          <a:bodyPr/>
          <a:lstStyle/>
          <a:p>
            <a:pPr>
              <a:lnSpc>
                <a:spcPct val="90000"/>
              </a:lnSpc>
            </a:pPr>
            <a:r>
              <a:rPr lang="zh-CN" altLang="en-US"/>
              <a:t>实际内存的每个页帧对应一个页表项（而不是每个虚拟内存的页面有一个页表项）</a:t>
            </a:r>
          </a:p>
          <a:p>
            <a:pPr>
              <a:lnSpc>
                <a:spcPct val="90000"/>
              </a:lnSpc>
            </a:pPr>
            <a:r>
              <a:rPr lang="zh-CN" altLang="en-US"/>
              <a:t>页表项的内容为（进程</a:t>
            </a:r>
            <a:r>
              <a:rPr lang="en-US" altLang="zh-CN"/>
              <a:t>ID</a:t>
            </a:r>
            <a:r>
              <a:rPr lang="zh-CN" altLang="en-US"/>
              <a:t>，虚拟页面号）</a:t>
            </a:r>
            <a:r>
              <a:rPr lang="en-US" altLang="zh-CN"/>
              <a:t>= (n, p)</a:t>
            </a:r>
            <a:r>
              <a:rPr lang="zh-CN" altLang="en-US"/>
              <a:t>，记录定位于该页帧的进程和虚拟页面</a:t>
            </a:r>
          </a:p>
          <a:p>
            <a:pPr>
              <a:lnSpc>
                <a:spcPct val="90000"/>
              </a:lnSpc>
            </a:pPr>
            <a:r>
              <a:rPr lang="zh-CN" altLang="en-US"/>
              <a:t>优点</a:t>
            </a:r>
            <a:r>
              <a:rPr lang="en-US" altLang="zh-CN"/>
              <a:t>——</a:t>
            </a:r>
            <a:r>
              <a:rPr lang="zh-CN" altLang="en-US"/>
              <a:t>当物理内存较小时，倒排页表可大量节省空间</a:t>
            </a:r>
          </a:p>
          <a:p>
            <a:pPr>
              <a:lnSpc>
                <a:spcPct val="90000"/>
              </a:lnSpc>
            </a:pPr>
            <a:r>
              <a:rPr lang="zh-CN" altLang="en-US"/>
              <a:t>缺点</a:t>
            </a:r>
            <a:r>
              <a:rPr lang="en-US" altLang="zh-CN"/>
              <a:t>——</a:t>
            </a:r>
            <a:r>
              <a:rPr lang="zh-CN" altLang="en-US"/>
              <a:t>从虚拟地址转换到物理地址变得非常困难（不能使用</a:t>
            </a:r>
            <a:r>
              <a:rPr lang="en-US" altLang="zh-CN"/>
              <a:t>CPU</a:t>
            </a:r>
            <a:r>
              <a:rPr lang="zh-CN" altLang="en-US"/>
              <a:t>所提供的页帧映射机制，得自己搜索整个倒排页表，查找对应于页表项</a:t>
            </a:r>
            <a:r>
              <a:rPr lang="en-US" altLang="zh-CN"/>
              <a:t>(n, p)</a:t>
            </a:r>
            <a:r>
              <a:rPr lang="zh-CN" altLang="en-US"/>
              <a:t>的页帧）</a:t>
            </a:r>
          </a:p>
          <a:p>
            <a:pPr>
              <a:lnSpc>
                <a:spcPct val="90000"/>
              </a:lnSpc>
            </a:pPr>
            <a:r>
              <a:rPr lang="zh-CN" altLang="en-US"/>
              <a:t>解决办法</a:t>
            </a:r>
            <a:r>
              <a:rPr lang="en-US" altLang="zh-CN"/>
              <a:t>——TLB</a:t>
            </a:r>
            <a:r>
              <a:rPr lang="zh-CN" altLang="en-US"/>
              <a:t>和散列（</a:t>
            </a:r>
            <a:r>
              <a:rPr lang="en-US" altLang="zh-CN"/>
              <a:t>Hash</a:t>
            </a:r>
            <a:r>
              <a:rPr lang="zh-CN" altLang="en-US"/>
              <a:t>）表</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E73F08C1-E1ED-4B38-BD04-E6851C6F74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3EF785D8-06F5-4917-AA3F-2C3708DD1D85}" type="slidenum">
              <a:rPr lang="zh-CN" altLang="en-US"/>
              <a:pPr/>
              <a:t>22</a:t>
            </a:fld>
            <a:endParaRPr lang="en-US" altLang="zh-CN"/>
          </a:p>
        </p:txBody>
      </p:sp>
      <p:sp>
        <p:nvSpPr>
          <p:cNvPr id="25603" name="Rectangle 4">
            <a:extLst>
              <a:ext uri="{FF2B5EF4-FFF2-40B4-BE49-F238E27FC236}">
                <a16:creationId xmlns:a16="http://schemas.microsoft.com/office/drawing/2014/main" id="{07F08024-EBF1-44BA-A3F2-6BD5E75E198B}"/>
              </a:ext>
            </a:extLst>
          </p:cNvPr>
          <p:cNvSpPr>
            <a:spLocks noGrp="1" noChangeArrowheads="1"/>
          </p:cNvSpPr>
          <p:nvPr>
            <p:ph type="title"/>
          </p:nvPr>
        </p:nvSpPr>
        <p:spPr/>
        <p:txBody>
          <a:bodyPr/>
          <a:lstStyle/>
          <a:p>
            <a:pPr eaLnBrk="1" hangingPunct="1"/>
            <a:r>
              <a:rPr lang="zh-CN" altLang="en-US"/>
              <a:t>转换后备缓冲区</a:t>
            </a:r>
            <a:r>
              <a:rPr lang="en-US" altLang="zh-CN">
                <a:latin typeface="Arial" panose="020B0604020202020204" pitchFamily="34" charset="0"/>
              </a:rPr>
              <a:t>TLB</a:t>
            </a:r>
          </a:p>
        </p:txBody>
      </p:sp>
      <p:sp>
        <p:nvSpPr>
          <p:cNvPr id="858117" name="Rectangle 5">
            <a:extLst>
              <a:ext uri="{FF2B5EF4-FFF2-40B4-BE49-F238E27FC236}">
                <a16:creationId xmlns:a16="http://schemas.microsoft.com/office/drawing/2014/main" id="{B6A1952B-5784-4FF2-9EF1-6F7BB08EF833}"/>
              </a:ext>
            </a:extLst>
          </p:cNvPr>
          <p:cNvSpPr>
            <a:spLocks noGrp="1" noChangeArrowheads="1"/>
          </p:cNvSpPr>
          <p:nvPr>
            <p:ph type="body" idx="1"/>
          </p:nvPr>
        </p:nvSpPr>
        <p:spPr/>
        <p:txBody>
          <a:bodyPr/>
          <a:lstStyle/>
          <a:p>
            <a:pPr eaLnBrk="1" hangingPunct="1"/>
            <a:r>
              <a:rPr lang="en-US" altLang="zh-CN"/>
              <a:t>TLB  = Translation Lookaside Buffer</a:t>
            </a:r>
            <a:r>
              <a:rPr lang="zh-CN" altLang="en-US"/>
              <a:t>（又称联想存储器）</a:t>
            </a:r>
          </a:p>
          <a:p>
            <a:pPr eaLnBrk="1" hangingPunct="1"/>
            <a:r>
              <a:rPr lang="zh-CN" altLang="en-US"/>
              <a:t>页表存储在内存致使每个内存引用至少要访问两次内存，大大影响效率</a:t>
            </a:r>
          </a:p>
          <a:p>
            <a:pPr eaLnBrk="1" hangingPunct="1"/>
            <a:r>
              <a:rPr lang="zh-CN" altLang="en-US"/>
              <a:t>设置特殊的硬件装置</a:t>
            </a:r>
            <a:endParaRPr lang="en-US" altLang="zh-CN"/>
          </a:p>
          <a:p>
            <a:pPr lvl="1" eaLnBrk="1" hangingPunct="1"/>
            <a:r>
              <a:rPr lang="en-US" altLang="zh-CN"/>
              <a:t>TLB</a:t>
            </a:r>
            <a:r>
              <a:rPr lang="zh-CN" altLang="en-US"/>
              <a:t>来对页表进行缓存</a:t>
            </a:r>
            <a:endParaRPr lang="en-US" altLang="zh-CN"/>
          </a:p>
          <a:p>
            <a:pPr lvl="1" eaLnBrk="1" hangingPunct="1"/>
            <a:r>
              <a:rPr lang="zh-CN" altLang="en-US"/>
              <a:t>存储少量最近最常用的页表表项</a:t>
            </a:r>
          </a:p>
          <a:p>
            <a:pPr eaLnBrk="1" hangingPunct="1"/>
            <a:r>
              <a:rPr lang="en-US" altLang="zh-CN"/>
              <a:t>TLB</a:t>
            </a:r>
            <a:r>
              <a:rPr lang="zh-CN" altLang="en-US"/>
              <a:t>表项内容：有效位、虚页号、修改位、保护码、帧号等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81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581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5811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5811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5811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581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9C18E19D-F7B9-4DBD-86C6-5A3AF98CC0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A7ECD6DC-5981-4FE5-94C2-F585CBF7A911}" type="slidenum">
              <a:rPr lang="zh-CN" altLang="en-US"/>
              <a:pPr/>
              <a:t>23</a:t>
            </a:fld>
            <a:endParaRPr lang="en-US" altLang="zh-CN"/>
          </a:p>
        </p:txBody>
      </p:sp>
      <p:sp>
        <p:nvSpPr>
          <p:cNvPr id="26627" name="Rectangle 2">
            <a:extLst>
              <a:ext uri="{FF2B5EF4-FFF2-40B4-BE49-F238E27FC236}">
                <a16:creationId xmlns:a16="http://schemas.microsoft.com/office/drawing/2014/main" id="{98E63498-16C4-4298-8413-2B1DFF4AEC02}"/>
              </a:ext>
            </a:extLst>
          </p:cNvPr>
          <p:cNvSpPr>
            <a:spLocks noGrp="1" noChangeArrowheads="1"/>
          </p:cNvSpPr>
          <p:nvPr>
            <p:ph type="title"/>
          </p:nvPr>
        </p:nvSpPr>
        <p:spPr/>
        <p:txBody>
          <a:bodyPr/>
          <a:lstStyle/>
          <a:p>
            <a:pPr eaLnBrk="1" hangingPunct="1"/>
            <a:r>
              <a:rPr lang="zh-CN" altLang="en-US" sz="4000"/>
              <a:t>使用</a:t>
            </a:r>
            <a:r>
              <a:rPr lang="en-US" altLang="zh-CN" sz="4000"/>
              <a:t>TLB</a:t>
            </a:r>
            <a:r>
              <a:rPr lang="zh-CN" altLang="en-US" sz="4000"/>
              <a:t>的地址转换</a:t>
            </a:r>
          </a:p>
        </p:txBody>
      </p:sp>
      <p:pic>
        <p:nvPicPr>
          <p:cNvPr id="26628" name="Picture 4">
            <a:extLst>
              <a:ext uri="{FF2B5EF4-FFF2-40B4-BE49-F238E27FC236}">
                <a16:creationId xmlns:a16="http://schemas.microsoft.com/office/drawing/2014/main" id="{B2026D79-B1D7-41A8-A280-696AB8BCF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25" y="785813"/>
            <a:ext cx="7548563" cy="559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92150180-8A31-4CA9-B6A2-DED55567001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653F7287-8DAC-4F1A-91E2-54630437C243}" type="slidenum">
              <a:rPr lang="zh-CN" altLang="en-US"/>
              <a:pPr/>
              <a:t>24</a:t>
            </a:fld>
            <a:endParaRPr lang="en-US" altLang="zh-CN"/>
          </a:p>
        </p:txBody>
      </p:sp>
      <p:sp>
        <p:nvSpPr>
          <p:cNvPr id="27651" name="Rectangle 4">
            <a:extLst>
              <a:ext uri="{FF2B5EF4-FFF2-40B4-BE49-F238E27FC236}">
                <a16:creationId xmlns:a16="http://schemas.microsoft.com/office/drawing/2014/main" id="{15DAA375-821B-4CE1-BF91-B4F364BB3FA5}"/>
              </a:ext>
            </a:extLst>
          </p:cNvPr>
          <p:cNvSpPr>
            <a:spLocks noGrp="1" noChangeArrowheads="1"/>
          </p:cNvSpPr>
          <p:nvPr>
            <p:ph type="title"/>
          </p:nvPr>
        </p:nvSpPr>
        <p:spPr/>
        <p:txBody>
          <a:bodyPr/>
          <a:lstStyle/>
          <a:p>
            <a:pPr eaLnBrk="1" hangingPunct="1"/>
            <a:r>
              <a:rPr lang="zh-CN" altLang="en-US"/>
              <a:t>地址转换</a:t>
            </a:r>
          </a:p>
        </p:txBody>
      </p:sp>
      <p:sp>
        <p:nvSpPr>
          <p:cNvPr id="27652" name="Rectangle 5">
            <a:extLst>
              <a:ext uri="{FF2B5EF4-FFF2-40B4-BE49-F238E27FC236}">
                <a16:creationId xmlns:a16="http://schemas.microsoft.com/office/drawing/2014/main" id="{19DC892D-37D3-496D-A12E-C6B129365FE5}"/>
              </a:ext>
            </a:extLst>
          </p:cNvPr>
          <p:cNvSpPr>
            <a:spLocks noGrp="1" noChangeArrowheads="1"/>
          </p:cNvSpPr>
          <p:nvPr>
            <p:ph type="body" idx="1"/>
          </p:nvPr>
        </p:nvSpPr>
        <p:spPr/>
        <p:txBody>
          <a:bodyPr/>
          <a:lstStyle/>
          <a:p>
            <a:pPr eaLnBrk="1" hangingPunct="1">
              <a:lnSpc>
                <a:spcPct val="90000"/>
              </a:lnSpc>
            </a:pPr>
            <a:r>
              <a:rPr lang="zh-CN" altLang="en-US"/>
              <a:t>使用</a:t>
            </a:r>
            <a:r>
              <a:rPr lang="en-US" altLang="zh-CN"/>
              <a:t>TLB</a:t>
            </a:r>
            <a:r>
              <a:rPr lang="zh-CN" altLang="en-US"/>
              <a:t>的地址转换工作原理</a:t>
            </a:r>
          </a:p>
          <a:p>
            <a:pPr lvl="1" eaLnBrk="1" hangingPunct="1">
              <a:lnSpc>
                <a:spcPct val="90000"/>
              </a:lnSpc>
            </a:pPr>
            <a:r>
              <a:rPr lang="zh-CN" altLang="en-US"/>
              <a:t>给定一个逻辑地址，</a:t>
            </a:r>
            <a:r>
              <a:rPr lang="en-US" altLang="zh-CN"/>
              <a:t>CPU</a:t>
            </a:r>
            <a:r>
              <a:rPr lang="zh-CN" altLang="en-US"/>
              <a:t>首先到</a:t>
            </a:r>
            <a:r>
              <a:rPr lang="en-US" altLang="zh-CN"/>
              <a:t>TLB</a:t>
            </a:r>
            <a:r>
              <a:rPr lang="zh-CN" altLang="en-US"/>
              <a:t>去检查，判断虚页号在不在其中</a:t>
            </a:r>
          </a:p>
          <a:p>
            <a:pPr lvl="1" eaLnBrk="1" hangingPunct="1">
              <a:lnSpc>
                <a:spcPct val="90000"/>
              </a:lnSpc>
            </a:pPr>
            <a:r>
              <a:rPr lang="zh-CN" altLang="en-US"/>
              <a:t>若在（命中，</a:t>
            </a:r>
            <a:r>
              <a:rPr lang="en-US" altLang="zh-CN"/>
              <a:t>hit），</a:t>
            </a:r>
            <a:r>
              <a:rPr lang="zh-CN" altLang="en-US"/>
              <a:t>则直接从</a:t>
            </a:r>
            <a:r>
              <a:rPr lang="en-US" altLang="zh-CN"/>
              <a:t>TLB</a:t>
            </a:r>
            <a:r>
              <a:rPr lang="zh-CN" altLang="en-US"/>
              <a:t>中提取帧号并形成物理地址</a:t>
            </a:r>
          </a:p>
          <a:p>
            <a:pPr lvl="1" eaLnBrk="1" hangingPunct="1">
              <a:lnSpc>
                <a:spcPct val="90000"/>
              </a:lnSpc>
            </a:pPr>
            <a:r>
              <a:rPr lang="zh-CN" altLang="en-US"/>
              <a:t>若不在（不中</a:t>
            </a:r>
            <a:r>
              <a:rPr lang="en-US" altLang="zh-CN"/>
              <a:t>/</a:t>
            </a:r>
            <a:r>
              <a:rPr lang="zh-CN" altLang="en-US"/>
              <a:t>未命中，</a:t>
            </a:r>
            <a:r>
              <a:rPr lang="en-US" altLang="zh-CN"/>
              <a:t>miss），</a:t>
            </a:r>
            <a:r>
              <a:rPr lang="zh-CN" altLang="en-US"/>
              <a:t>则按普通访问页表方式工作，形成物理地址，并更新</a:t>
            </a:r>
            <a:r>
              <a:rPr lang="en-US" altLang="zh-CN"/>
              <a:t>TLB（</a:t>
            </a:r>
            <a:r>
              <a:rPr lang="zh-CN" altLang="en-US"/>
              <a:t>用新找到的页表表项替换一个</a:t>
            </a:r>
            <a:r>
              <a:rPr lang="en-US" altLang="zh-CN"/>
              <a:t>TLB</a:t>
            </a:r>
            <a:r>
              <a:rPr lang="zh-CN" altLang="en-US"/>
              <a:t>表项）</a:t>
            </a:r>
          </a:p>
          <a:p>
            <a:pPr eaLnBrk="1" hangingPunct="1">
              <a:lnSpc>
                <a:spcPct val="90000"/>
              </a:lnSpc>
            </a:pPr>
            <a:r>
              <a:rPr lang="zh-CN" altLang="en-US"/>
              <a:t>不使用</a:t>
            </a:r>
            <a:r>
              <a:rPr lang="en-US" altLang="zh-CN"/>
              <a:t>TLB</a:t>
            </a:r>
            <a:r>
              <a:rPr lang="zh-CN" altLang="en-US"/>
              <a:t>的址转换工作原理</a:t>
            </a:r>
          </a:p>
          <a:p>
            <a:pPr lvl="1" eaLnBrk="1" hangingPunct="1">
              <a:lnSpc>
                <a:spcPct val="90000"/>
              </a:lnSpc>
            </a:pPr>
            <a:r>
              <a:rPr lang="zh-CN" altLang="en-US"/>
              <a:t>由虚页号去页表检查该页在不在内存（</a:t>
            </a:r>
            <a:r>
              <a:rPr lang="en-US" altLang="zh-CN"/>
              <a:t>P</a:t>
            </a:r>
            <a:r>
              <a:rPr lang="zh-CN" altLang="en-US"/>
              <a:t>位）</a:t>
            </a:r>
          </a:p>
          <a:p>
            <a:pPr lvl="1" eaLnBrk="1" hangingPunct="1">
              <a:lnSpc>
                <a:spcPct val="90000"/>
              </a:lnSpc>
            </a:pPr>
            <a:r>
              <a:rPr lang="zh-CN" altLang="en-US"/>
              <a:t>若在，则形成物理地址</a:t>
            </a:r>
          </a:p>
          <a:p>
            <a:pPr lvl="1" eaLnBrk="1" hangingPunct="1">
              <a:lnSpc>
                <a:spcPct val="90000"/>
              </a:lnSpc>
            </a:pPr>
            <a:r>
              <a:rPr lang="zh-CN" altLang="en-US"/>
              <a:t>若不在，则产生页错误(</a:t>
            </a:r>
            <a:r>
              <a:rPr lang="en-US" altLang="zh-CN"/>
              <a:t>Page Fault)</a:t>
            </a:r>
            <a:r>
              <a:rPr lang="zh-CN" altLang="en-US"/>
              <a:t>并发出缺页中断</a:t>
            </a:r>
            <a:r>
              <a:rPr lang="en-US" altLang="zh-CN"/>
              <a:t>，</a:t>
            </a:r>
            <a:r>
              <a:rPr lang="zh-CN" altLang="en-US"/>
              <a:t>由</a:t>
            </a:r>
            <a:r>
              <a:rPr lang="en-US" altLang="zh-CN"/>
              <a:t>OS</a:t>
            </a:r>
            <a:r>
              <a:rPr lang="zh-CN" altLang="en-US"/>
              <a:t>将页面调入内存并更新页表，进而形成物理地址</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6D8BA192-B739-41CF-88BE-3ECC207B15E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231CF7ED-4792-4362-BC6E-D2B8989FF6E9}" type="slidenum">
              <a:rPr lang="zh-CN" altLang="en-US"/>
              <a:pPr/>
              <a:t>25</a:t>
            </a:fld>
            <a:endParaRPr lang="en-US" altLang="zh-CN"/>
          </a:p>
        </p:txBody>
      </p:sp>
      <p:sp>
        <p:nvSpPr>
          <p:cNvPr id="28675" name="Rectangle 4">
            <a:extLst>
              <a:ext uri="{FF2B5EF4-FFF2-40B4-BE49-F238E27FC236}">
                <a16:creationId xmlns:a16="http://schemas.microsoft.com/office/drawing/2014/main" id="{F4F32D81-2F1D-4950-8C2B-153CE522D3F1}"/>
              </a:ext>
            </a:extLst>
          </p:cNvPr>
          <p:cNvSpPr>
            <a:spLocks noGrp="1" noChangeArrowheads="1"/>
          </p:cNvSpPr>
          <p:nvPr>
            <p:ph type="title"/>
          </p:nvPr>
        </p:nvSpPr>
        <p:spPr/>
        <p:txBody>
          <a:bodyPr/>
          <a:lstStyle/>
          <a:p>
            <a:pPr eaLnBrk="1" hangingPunct="1"/>
            <a:r>
              <a:rPr lang="en-US" altLang="zh-CN"/>
              <a:t>TLB</a:t>
            </a:r>
            <a:r>
              <a:rPr lang="zh-CN" altLang="en-US"/>
              <a:t>的一些细节</a:t>
            </a:r>
          </a:p>
        </p:txBody>
      </p:sp>
      <p:sp>
        <p:nvSpPr>
          <p:cNvPr id="862213" name="Rectangle 5">
            <a:extLst>
              <a:ext uri="{FF2B5EF4-FFF2-40B4-BE49-F238E27FC236}">
                <a16:creationId xmlns:a16="http://schemas.microsoft.com/office/drawing/2014/main" id="{F085D6E9-C7E3-43A5-9937-9D00EF16F772}"/>
              </a:ext>
            </a:extLst>
          </p:cNvPr>
          <p:cNvSpPr>
            <a:spLocks noGrp="1" noChangeArrowheads="1"/>
          </p:cNvSpPr>
          <p:nvPr>
            <p:ph type="body" idx="1"/>
          </p:nvPr>
        </p:nvSpPr>
        <p:spPr/>
        <p:txBody>
          <a:bodyPr/>
          <a:lstStyle/>
          <a:p>
            <a:pPr eaLnBrk="1" hangingPunct="1"/>
            <a:r>
              <a:rPr lang="zh-CN" altLang="en-US"/>
              <a:t>逻辑地址中的虚页号与</a:t>
            </a:r>
            <a:r>
              <a:rPr lang="en-US" altLang="zh-CN"/>
              <a:t>TLB</a:t>
            </a:r>
            <a:r>
              <a:rPr lang="zh-CN" altLang="en-US"/>
              <a:t>表项的匹配检查由硬件实现，是并行的——关联映射</a:t>
            </a:r>
          </a:p>
          <a:p>
            <a:pPr eaLnBrk="1" hangingPunct="1"/>
            <a:r>
              <a:rPr lang="en-US" altLang="zh-CN"/>
              <a:t>TLB</a:t>
            </a:r>
            <a:r>
              <a:rPr lang="zh-CN" altLang="en-US"/>
              <a:t>中每个表项的页号部分必须包含虚页号的所有域，只有整个虚页号匹配时才算命中</a:t>
            </a:r>
          </a:p>
          <a:p>
            <a:pPr eaLnBrk="1" hangingPunct="1"/>
            <a:r>
              <a:rPr lang="en-US" altLang="zh-CN"/>
              <a:t>TLB</a:t>
            </a:r>
            <a:r>
              <a:rPr lang="zh-CN" altLang="en-US"/>
              <a:t>应随着进程的切换而刷新：</a:t>
            </a:r>
          </a:p>
          <a:p>
            <a:pPr lvl="1" eaLnBrk="1" hangingPunct="1"/>
            <a:r>
              <a:rPr lang="zh-CN" altLang="en-US" sz="2800"/>
              <a:t>提供一条清除</a:t>
            </a:r>
            <a:r>
              <a:rPr lang="en-US" altLang="zh-CN" sz="2800"/>
              <a:t>TLB</a:t>
            </a:r>
            <a:r>
              <a:rPr lang="zh-CN" altLang="en-US" sz="2800"/>
              <a:t>中有效位的机器指令</a:t>
            </a:r>
          </a:p>
          <a:p>
            <a:pPr lvl="1" eaLnBrk="1" hangingPunct="1"/>
            <a:r>
              <a:rPr lang="zh-CN" altLang="en-US" sz="2800"/>
              <a:t>扩充</a:t>
            </a:r>
            <a:r>
              <a:rPr lang="en-US" altLang="zh-CN" sz="2800"/>
              <a:t>TLB</a:t>
            </a:r>
            <a:r>
              <a:rPr lang="zh-CN" altLang="en-US" sz="2800"/>
              <a:t>使包含一个进程标识域，同时增加一寄存器保存当前进程标识符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22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22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221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6221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622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33E6CE26-BBBC-4537-BAEC-13081CECC6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79F142DF-1AAF-43D0-8694-C87F1ED0B878}" type="slidenum">
              <a:rPr lang="zh-CN" altLang="en-US"/>
              <a:pPr/>
              <a:t>26</a:t>
            </a:fld>
            <a:endParaRPr lang="en-US" altLang="zh-CN"/>
          </a:p>
        </p:txBody>
      </p:sp>
      <p:sp>
        <p:nvSpPr>
          <p:cNvPr id="29699" name="Rectangle 4">
            <a:extLst>
              <a:ext uri="{FF2B5EF4-FFF2-40B4-BE49-F238E27FC236}">
                <a16:creationId xmlns:a16="http://schemas.microsoft.com/office/drawing/2014/main" id="{A43CD468-D66A-43AD-8819-BEF0C513F11A}"/>
              </a:ext>
            </a:extLst>
          </p:cNvPr>
          <p:cNvSpPr>
            <a:spLocks noGrp="1" noChangeArrowheads="1"/>
          </p:cNvSpPr>
          <p:nvPr>
            <p:ph type="title"/>
          </p:nvPr>
        </p:nvSpPr>
        <p:spPr/>
        <p:txBody>
          <a:bodyPr/>
          <a:lstStyle/>
          <a:p>
            <a:pPr eaLnBrk="1" hangingPunct="1"/>
            <a:r>
              <a:rPr lang="zh-CN" altLang="en-US"/>
              <a:t>页面大小问题</a:t>
            </a:r>
          </a:p>
        </p:txBody>
      </p:sp>
      <p:sp>
        <p:nvSpPr>
          <p:cNvPr id="29700" name="Rectangle 5">
            <a:extLst>
              <a:ext uri="{FF2B5EF4-FFF2-40B4-BE49-F238E27FC236}">
                <a16:creationId xmlns:a16="http://schemas.microsoft.com/office/drawing/2014/main" id="{1BDC600E-1C6D-4D3F-B308-C6CC60D020F0}"/>
              </a:ext>
            </a:extLst>
          </p:cNvPr>
          <p:cNvSpPr>
            <a:spLocks noGrp="1" noChangeArrowheads="1"/>
          </p:cNvSpPr>
          <p:nvPr>
            <p:ph type="body" idx="1"/>
          </p:nvPr>
        </p:nvSpPr>
        <p:spPr/>
        <p:txBody>
          <a:bodyPr/>
          <a:lstStyle/>
          <a:p>
            <a:pPr eaLnBrk="1" hangingPunct="1"/>
            <a:r>
              <a:rPr lang="zh-CN" altLang="en-US" sz="2800"/>
              <a:t>页面大小是一个重要的硬件设计问题</a:t>
            </a:r>
          </a:p>
          <a:p>
            <a:pPr lvl="1" eaLnBrk="1" hangingPunct="1"/>
            <a:r>
              <a:rPr lang="zh-CN" altLang="en-US" sz="2800"/>
              <a:t>小页面有利于减少内碎片总量</a:t>
            </a:r>
          </a:p>
          <a:p>
            <a:pPr lvl="1" eaLnBrk="1" hangingPunct="1"/>
            <a:r>
              <a:rPr lang="zh-CN" altLang="en-US" sz="2800"/>
              <a:t>大页面有利于减小每进程的页表容量</a:t>
            </a:r>
          </a:p>
          <a:p>
            <a:pPr lvl="1" eaLnBrk="1" hangingPunct="1"/>
            <a:r>
              <a:rPr lang="zh-CN" altLang="en-US" sz="2800"/>
              <a:t>大页面有利于实现有效的磁盘数据块传送</a:t>
            </a:r>
          </a:p>
          <a:p>
            <a:pPr eaLnBrk="1" hangingPunct="1"/>
            <a:r>
              <a:rPr lang="zh-CN" altLang="en-US" sz="2800"/>
              <a:t>最常用的页面大小介于 1</a:t>
            </a:r>
            <a:r>
              <a:rPr lang="en-US" altLang="zh-CN" sz="2800"/>
              <a:t>KB～8KB（P252</a:t>
            </a:r>
            <a:r>
              <a:rPr lang="zh-CN" altLang="en-US" sz="2800"/>
              <a:t>的表8.</a:t>
            </a:r>
            <a:r>
              <a:rPr lang="en-US" altLang="zh-CN" sz="2800"/>
              <a:t>3</a:t>
            </a:r>
            <a:r>
              <a:rPr lang="zh-CN" altLang="en-US" sz="2800"/>
              <a:t>）</a:t>
            </a:r>
          </a:p>
          <a:p>
            <a:pPr eaLnBrk="1" hangingPunct="1"/>
            <a:r>
              <a:rPr lang="zh-CN" altLang="en-US" sz="2800"/>
              <a:t>有些处理器支持多种页面大小（也是发展趋势），例如：</a:t>
            </a:r>
          </a:p>
          <a:p>
            <a:pPr lvl="1" eaLnBrk="1" hangingPunct="1"/>
            <a:r>
              <a:rPr lang="en-US" altLang="zh-CN" sz="2800"/>
              <a:t>x86</a:t>
            </a:r>
            <a:r>
              <a:rPr lang="zh-CN" altLang="en-US" sz="2800"/>
              <a:t>支持</a:t>
            </a:r>
            <a:r>
              <a:rPr lang="en-US" altLang="zh-CN" sz="2800"/>
              <a:t>4</a:t>
            </a:r>
            <a:r>
              <a:rPr lang="zh-CN" altLang="en-US" sz="2800"/>
              <a:t>种：4</a:t>
            </a:r>
            <a:r>
              <a:rPr lang="en-US" altLang="zh-CN" sz="2800"/>
              <a:t>KB</a:t>
            </a:r>
            <a:r>
              <a:rPr lang="zh-CN" altLang="en-US" sz="2800"/>
              <a:t>、</a:t>
            </a:r>
            <a:r>
              <a:rPr lang="en-US" altLang="zh-CN" sz="1800"/>
              <a:t>4MB</a:t>
            </a:r>
            <a:r>
              <a:rPr lang="zh-CN" altLang="en-US" sz="1800"/>
              <a:t>、 </a:t>
            </a:r>
            <a:r>
              <a:rPr lang="en-US" altLang="zh-CN" sz="1800"/>
              <a:t>2MB</a:t>
            </a:r>
            <a:r>
              <a:rPr lang="zh-CN" altLang="en-US" sz="1800"/>
              <a:t>、 </a:t>
            </a:r>
            <a:r>
              <a:rPr lang="en-US" altLang="zh-CN" sz="1800"/>
              <a:t>1GB</a:t>
            </a:r>
          </a:p>
          <a:p>
            <a:pPr lvl="1" eaLnBrk="1" hangingPunct="1"/>
            <a:r>
              <a:rPr lang="en-US" altLang="zh-CN" sz="2800"/>
              <a:t>IA-64</a:t>
            </a:r>
            <a:r>
              <a:rPr lang="zh-CN" altLang="en-US" sz="2800"/>
              <a:t>支持</a:t>
            </a:r>
            <a:r>
              <a:rPr lang="en-US" altLang="zh-CN" sz="2800"/>
              <a:t>8</a:t>
            </a:r>
            <a:r>
              <a:rPr lang="zh-CN" altLang="en-US" sz="2800"/>
              <a:t>种：</a:t>
            </a:r>
            <a:r>
              <a:rPr lang="en-US" altLang="zh-CN" sz="2800"/>
              <a:t>4KB</a:t>
            </a:r>
            <a:r>
              <a:rPr lang="zh-CN" altLang="en-US" sz="2800"/>
              <a:t>、</a:t>
            </a:r>
            <a:r>
              <a:rPr lang="en-US" altLang="zh-CN" sz="2800"/>
              <a:t>8KB</a:t>
            </a:r>
            <a:r>
              <a:rPr lang="zh-CN" altLang="en-US" sz="2800"/>
              <a:t>、</a:t>
            </a:r>
            <a:r>
              <a:rPr lang="en-US" altLang="zh-CN" sz="2800"/>
              <a:t>64KB</a:t>
            </a:r>
            <a:r>
              <a:rPr lang="zh-CN" altLang="en-US" sz="2800"/>
              <a:t>、</a:t>
            </a:r>
            <a:r>
              <a:rPr lang="en-US" altLang="zh-CN" sz="2800"/>
              <a:t>256KB</a:t>
            </a:r>
            <a:r>
              <a:rPr lang="zh-CN" altLang="en-US" sz="2800"/>
              <a:t>、</a:t>
            </a:r>
            <a:r>
              <a:rPr lang="en-US" altLang="zh-CN" sz="2800"/>
              <a:t>1MB</a:t>
            </a:r>
            <a:r>
              <a:rPr lang="zh-CN" altLang="en-US" sz="2800"/>
              <a:t>、</a:t>
            </a:r>
            <a:r>
              <a:rPr lang="en-US" altLang="zh-CN" sz="2800"/>
              <a:t>4MB</a:t>
            </a:r>
            <a:r>
              <a:rPr lang="zh-CN" altLang="en-US" sz="2800"/>
              <a:t>、</a:t>
            </a:r>
            <a:r>
              <a:rPr lang="en-US" altLang="zh-CN" sz="2800"/>
              <a:t>16MB</a:t>
            </a:r>
            <a:r>
              <a:rPr lang="zh-CN" altLang="en-US" sz="2800"/>
              <a:t>、</a:t>
            </a:r>
            <a:r>
              <a:rPr lang="en-US" altLang="zh-CN" sz="2800"/>
              <a:t>256MB</a:t>
            </a:r>
            <a:endParaRPr lang="zh-CN" altLang="en-US" sz="2800"/>
          </a:p>
          <a:p>
            <a:pPr lvl="1" eaLnBrk="1" hangingPunct="1"/>
            <a:r>
              <a:rPr lang="en-US" altLang="zh-CN" sz="2800"/>
              <a:t>R4000</a:t>
            </a:r>
            <a:r>
              <a:rPr lang="zh-CN" altLang="en-US" sz="2800"/>
              <a:t>（ </a:t>
            </a:r>
            <a:r>
              <a:rPr lang="en-US" altLang="en-US" sz="2800"/>
              <a:t>MIPS</a:t>
            </a:r>
            <a:r>
              <a:rPr lang="zh-CN" altLang="en-US" sz="2800"/>
              <a:t> 于</a:t>
            </a:r>
            <a:r>
              <a:rPr lang="en-US" altLang="zh-CN" sz="2800"/>
              <a:t>1991</a:t>
            </a:r>
            <a:r>
              <a:rPr lang="zh-CN" altLang="en-US" sz="2800"/>
              <a:t>年</a:t>
            </a:r>
            <a:r>
              <a:rPr lang="en-US" altLang="zh-CN" sz="2800"/>
              <a:t>10</a:t>
            </a:r>
            <a:r>
              <a:rPr lang="zh-CN" altLang="en-US" sz="2800"/>
              <a:t>月</a:t>
            </a:r>
            <a:r>
              <a:rPr lang="en-US" altLang="zh-CN" sz="2800"/>
              <a:t>1</a:t>
            </a:r>
            <a:r>
              <a:rPr lang="zh-CN" altLang="en-US" sz="2800"/>
              <a:t>日发布的</a:t>
            </a:r>
            <a:r>
              <a:rPr lang="en-US" altLang="zh-CN" sz="2800"/>
              <a:t>64</a:t>
            </a:r>
            <a:r>
              <a:rPr lang="zh-CN" altLang="en-US" sz="2800"/>
              <a:t>位</a:t>
            </a:r>
            <a:r>
              <a:rPr lang="en-US" altLang="zh-CN" sz="2800"/>
              <a:t>CPU</a:t>
            </a:r>
            <a:r>
              <a:rPr lang="zh-CN" altLang="en-US" sz="2800"/>
              <a:t>）支持7种：4</a:t>
            </a:r>
            <a:r>
              <a:rPr lang="en-US" altLang="zh-CN" sz="2800"/>
              <a:t>KB</a:t>
            </a:r>
            <a:r>
              <a:rPr lang="zh-CN" altLang="en-US" sz="2800"/>
              <a:t>到16</a:t>
            </a:r>
            <a:r>
              <a:rPr lang="en-US" altLang="zh-CN" sz="2800"/>
              <a:t>MB</a:t>
            </a:r>
            <a:endParaRPr lang="zh-CN" alt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617F5040-908C-4DDE-8687-45793E9EF08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E4BFDA56-0BBF-4746-B6F3-206A1D65475A}" type="slidenum">
              <a:rPr lang="zh-CN" altLang="en-US"/>
              <a:pPr/>
              <a:t>27</a:t>
            </a:fld>
            <a:endParaRPr lang="en-US" altLang="zh-CN"/>
          </a:p>
        </p:txBody>
      </p:sp>
      <p:sp>
        <p:nvSpPr>
          <p:cNvPr id="30723" name="Rectangle 9">
            <a:extLst>
              <a:ext uri="{FF2B5EF4-FFF2-40B4-BE49-F238E27FC236}">
                <a16:creationId xmlns:a16="http://schemas.microsoft.com/office/drawing/2014/main" id="{BEFACBF6-9022-435F-963F-5CFD466BD7E6}"/>
              </a:ext>
            </a:extLst>
          </p:cNvPr>
          <p:cNvSpPr>
            <a:spLocks noGrp="1" noChangeArrowheads="1"/>
          </p:cNvSpPr>
          <p:nvPr>
            <p:ph type="title"/>
          </p:nvPr>
        </p:nvSpPr>
        <p:spPr/>
        <p:txBody>
          <a:bodyPr/>
          <a:lstStyle/>
          <a:p>
            <a:pPr eaLnBrk="1" hangingPunct="1"/>
            <a:r>
              <a:rPr lang="zh-CN" altLang="en-US"/>
              <a:t>页面大小与缺页率</a:t>
            </a:r>
            <a:endParaRPr lang="en-US" altLang="zh-CN"/>
          </a:p>
        </p:txBody>
      </p:sp>
      <p:sp>
        <p:nvSpPr>
          <p:cNvPr id="30724" name="Rectangle 10">
            <a:extLst>
              <a:ext uri="{FF2B5EF4-FFF2-40B4-BE49-F238E27FC236}">
                <a16:creationId xmlns:a16="http://schemas.microsoft.com/office/drawing/2014/main" id="{0B11EC08-19C5-424D-A2A6-5097876BBEAF}"/>
              </a:ext>
            </a:extLst>
          </p:cNvPr>
          <p:cNvSpPr>
            <a:spLocks noGrp="1" noChangeArrowheads="1"/>
          </p:cNvSpPr>
          <p:nvPr>
            <p:ph type="body" idx="1"/>
          </p:nvPr>
        </p:nvSpPr>
        <p:spPr>
          <a:xfrm>
            <a:off x="0" y="685800"/>
            <a:ext cx="9144000" cy="5119688"/>
          </a:xfrm>
        </p:spPr>
        <p:txBody>
          <a:bodyPr/>
          <a:lstStyle/>
          <a:p>
            <a:pPr eaLnBrk="1" hangingPunct="1"/>
            <a:r>
              <a:rPr lang="zh-CN" altLang="en-US" sz="2800" b="1"/>
              <a:t>缺页率</a:t>
            </a:r>
            <a:r>
              <a:rPr lang="zh-CN" altLang="en-US" sz="2800"/>
              <a:t> </a:t>
            </a:r>
          </a:p>
          <a:p>
            <a:pPr lvl="1" eaLnBrk="1" hangingPunct="1"/>
            <a:r>
              <a:rPr lang="zh-CN" altLang="en-US" sz="2800"/>
              <a:t>缺页次数/内存访问次数</a:t>
            </a:r>
          </a:p>
          <a:p>
            <a:pPr lvl="1" eaLnBrk="1" hangingPunct="1"/>
            <a:r>
              <a:rPr lang="zh-CN" altLang="en-US" sz="2800"/>
              <a:t>缺页的平均时间间隔</a:t>
            </a:r>
          </a:p>
          <a:p>
            <a:pPr eaLnBrk="1" hangingPunct="1"/>
            <a:r>
              <a:rPr lang="zh-CN" altLang="en-US" sz="2800"/>
              <a:t>页面大小会影响缺页率</a:t>
            </a:r>
          </a:p>
          <a:p>
            <a:pPr lvl="1" eaLnBrk="1" hangingPunct="1"/>
            <a:r>
              <a:rPr lang="zh-CN" altLang="en-US" sz="2800"/>
              <a:t>页面很小：每个进程的内存页较多，通过调页很快适应局部性原理的要求，缺页率低</a:t>
            </a:r>
          </a:p>
          <a:p>
            <a:pPr lvl="1" eaLnBrk="1" hangingPunct="1"/>
            <a:r>
              <a:rPr lang="zh-CN" altLang="en-US" sz="2800"/>
              <a:t>页面很大：进程使用的大部分地址空间都在内存，缺页率低</a:t>
            </a:r>
          </a:p>
          <a:p>
            <a:pPr lvl="1" eaLnBrk="1" hangingPunct="1"/>
            <a:r>
              <a:rPr lang="zh-CN" altLang="en-US" sz="2800"/>
              <a:t>页面中等大小：局部性区域只占每页的较小部分，缺页率高</a:t>
            </a:r>
          </a:p>
        </p:txBody>
      </p:sp>
      <p:sp>
        <p:nvSpPr>
          <p:cNvPr id="30725" name="Text Box 5">
            <a:extLst>
              <a:ext uri="{FF2B5EF4-FFF2-40B4-BE49-F238E27FC236}">
                <a16:creationId xmlns:a16="http://schemas.microsoft.com/office/drawing/2014/main" id="{BD90D703-BD4D-47E6-9617-A568B06D05ED}"/>
              </a:ext>
            </a:extLst>
          </p:cNvPr>
          <p:cNvSpPr txBox="1">
            <a:spLocks noChangeArrowheads="1"/>
          </p:cNvSpPr>
          <p:nvPr/>
        </p:nvSpPr>
        <p:spPr bwMode="auto">
          <a:xfrm>
            <a:off x="838200" y="3505200"/>
            <a:ext cx="3657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endParaRPr kumimoji="1" lang="zh-CN" altLang="en-US" sz="4400">
              <a:solidFill>
                <a:schemeClr val="tx2"/>
              </a:solidFill>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8B6761A2-5085-4805-A08C-FF854278BC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E7305E61-902D-4FA0-8135-07099297415E}" type="slidenum">
              <a:rPr lang="zh-CN" altLang="en-US"/>
              <a:pPr/>
              <a:t>28</a:t>
            </a:fld>
            <a:endParaRPr lang="en-US" altLang="zh-CN"/>
          </a:p>
        </p:txBody>
      </p:sp>
      <p:sp>
        <p:nvSpPr>
          <p:cNvPr id="31747" name="Rectangle 5">
            <a:extLst>
              <a:ext uri="{FF2B5EF4-FFF2-40B4-BE49-F238E27FC236}">
                <a16:creationId xmlns:a16="http://schemas.microsoft.com/office/drawing/2014/main" id="{FE0FE577-C3D8-423E-880B-59AE7D8AC2D6}"/>
              </a:ext>
            </a:extLst>
          </p:cNvPr>
          <p:cNvSpPr>
            <a:spLocks noGrp="1" noChangeArrowheads="1"/>
          </p:cNvSpPr>
          <p:nvPr>
            <p:ph type="title"/>
          </p:nvPr>
        </p:nvSpPr>
        <p:spPr/>
        <p:txBody>
          <a:bodyPr/>
          <a:lstStyle/>
          <a:p>
            <a:pPr eaLnBrk="1" hangingPunct="1"/>
            <a:r>
              <a:rPr lang="zh-CN" altLang="en-US"/>
              <a:t>页面大小与软件策略</a:t>
            </a:r>
          </a:p>
        </p:txBody>
      </p:sp>
      <p:sp>
        <p:nvSpPr>
          <p:cNvPr id="31748" name="Rectangle 6">
            <a:extLst>
              <a:ext uri="{FF2B5EF4-FFF2-40B4-BE49-F238E27FC236}">
                <a16:creationId xmlns:a16="http://schemas.microsoft.com/office/drawing/2014/main" id="{DC9FB341-A451-4061-B801-E2C836B4E105}"/>
              </a:ext>
            </a:extLst>
          </p:cNvPr>
          <p:cNvSpPr>
            <a:spLocks noGrp="1" noChangeArrowheads="1"/>
          </p:cNvSpPr>
          <p:nvPr>
            <p:ph type="body" idx="1"/>
          </p:nvPr>
        </p:nvSpPr>
        <p:spPr/>
        <p:txBody>
          <a:bodyPr/>
          <a:lstStyle/>
          <a:p>
            <a:pPr eaLnBrk="1" hangingPunct="1"/>
            <a:r>
              <a:rPr lang="zh-CN" altLang="en-US" sz="3200"/>
              <a:t>页面大小也受软件策略影响</a:t>
            </a:r>
          </a:p>
          <a:p>
            <a:pPr eaLnBrk="1" hangingPunct="1"/>
            <a:r>
              <a:rPr lang="zh-CN" altLang="en-US" sz="3200"/>
              <a:t>页大小固定时，缺页率与分配给进程的内存页面数目的关系：</a:t>
            </a:r>
          </a:p>
          <a:p>
            <a:pPr lvl="1" eaLnBrk="1" hangingPunct="1"/>
            <a:r>
              <a:rPr lang="zh-CN" altLang="en-US" sz="2700"/>
              <a:t>分配给进程的内存帧数 可</a:t>
            </a:r>
            <a:r>
              <a:rPr lang="en-US" altLang="zh-CN" sz="2700"/>
              <a:t>&lt; </a:t>
            </a:r>
            <a:r>
              <a:rPr lang="zh-CN" altLang="en-US" sz="2700"/>
              <a:t>进程所需页面总数</a:t>
            </a:r>
            <a:endParaRPr lang="en-US" altLang="zh-CN" sz="2800"/>
          </a:p>
          <a:p>
            <a:pPr lvl="1" eaLnBrk="1" hangingPunct="1"/>
            <a:r>
              <a:rPr lang="zh-CN" altLang="en-US" sz="2800"/>
              <a:t>数目越多，缺页率越低</a:t>
            </a:r>
          </a:p>
          <a:p>
            <a:pPr lvl="1" eaLnBrk="1" hangingPunct="1"/>
            <a:r>
              <a:rPr lang="zh-CN" altLang="en-US" sz="2800"/>
              <a:t>页面数目的下限应该是一条指令及其操作数可能涉及的页面数</a:t>
            </a:r>
          </a:p>
          <a:p>
            <a:pPr lvl="1" eaLnBrk="1" hangingPunct="1"/>
            <a:r>
              <a:rPr lang="zh-CN" altLang="en-US" sz="2800"/>
              <a:t>数目的上限应该是足以保证进程的每条指令都能被执行</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6D77D47B-1153-4623-B99D-69E8253851B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45C99F2C-3D97-4204-BA50-24C15F5F5EB5}" type="slidenum">
              <a:rPr lang="zh-CN" altLang="en-US"/>
              <a:pPr/>
              <a:t>29</a:t>
            </a:fld>
            <a:endParaRPr lang="en-US" altLang="zh-CN"/>
          </a:p>
        </p:txBody>
      </p:sp>
      <p:sp>
        <p:nvSpPr>
          <p:cNvPr id="32771" name="Rectangle 2">
            <a:extLst>
              <a:ext uri="{FF2B5EF4-FFF2-40B4-BE49-F238E27FC236}">
                <a16:creationId xmlns:a16="http://schemas.microsoft.com/office/drawing/2014/main" id="{6E03A88F-D32F-45A9-AAF2-46CFF8C9124C}"/>
              </a:ext>
            </a:extLst>
          </p:cNvPr>
          <p:cNvSpPr>
            <a:spLocks noGrp="1" noChangeArrowheads="1"/>
          </p:cNvSpPr>
          <p:nvPr>
            <p:ph type="title"/>
          </p:nvPr>
        </p:nvSpPr>
        <p:spPr>
          <a:xfrm>
            <a:off x="0" y="0"/>
            <a:ext cx="9144000" cy="692150"/>
          </a:xfrm>
        </p:spPr>
        <p:txBody>
          <a:bodyPr/>
          <a:lstStyle/>
          <a:p>
            <a:pPr eaLnBrk="1" hangingPunct="1"/>
            <a:r>
              <a:rPr lang="zh-CN" altLang="en-US"/>
              <a:t>缺页率与页面大小、软件策略</a:t>
            </a:r>
          </a:p>
        </p:txBody>
      </p:sp>
      <p:pic>
        <p:nvPicPr>
          <p:cNvPr id="32772" name="Picture 4">
            <a:extLst>
              <a:ext uri="{FF2B5EF4-FFF2-40B4-BE49-F238E27FC236}">
                <a16:creationId xmlns:a16="http://schemas.microsoft.com/office/drawing/2014/main" id="{62E4F26B-77E0-4D15-BF4A-97B5FB316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125538"/>
            <a:ext cx="8640762"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a:extLst>
              <a:ext uri="{FF2B5EF4-FFF2-40B4-BE49-F238E27FC236}">
                <a16:creationId xmlns:a16="http://schemas.microsoft.com/office/drawing/2014/main" id="{94A5927E-D45A-4DA6-A7B2-7F1E4CCAEEB4}"/>
              </a:ext>
            </a:extLst>
          </p:cNvPr>
          <p:cNvSpPr txBox="1">
            <a:spLocks noChangeArrowheads="1"/>
          </p:cNvSpPr>
          <p:nvPr/>
        </p:nvSpPr>
        <p:spPr bwMode="auto">
          <a:xfrm>
            <a:off x="908050" y="668338"/>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spAutoFit/>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t>页面大小与缺页率                        页帧数量与缺页率</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B8597698-0E12-48DF-AC38-B9D7219E05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89421911-83C3-4724-9B95-496DEDFC5F95}" type="slidenum">
              <a:rPr lang="zh-CN" altLang="en-US"/>
              <a:pPr/>
              <a:t>3</a:t>
            </a:fld>
            <a:endParaRPr lang="en-US" altLang="zh-CN"/>
          </a:p>
        </p:txBody>
      </p:sp>
      <p:sp>
        <p:nvSpPr>
          <p:cNvPr id="6147" name="Rectangle 2">
            <a:extLst>
              <a:ext uri="{FF2B5EF4-FFF2-40B4-BE49-F238E27FC236}">
                <a16:creationId xmlns:a16="http://schemas.microsoft.com/office/drawing/2014/main" id="{3EA3297C-B21D-4947-A32D-0188BBC3DC87}"/>
              </a:ext>
            </a:extLst>
          </p:cNvPr>
          <p:cNvSpPr>
            <a:spLocks noGrp="1" noChangeArrowheads="1"/>
          </p:cNvSpPr>
          <p:nvPr>
            <p:ph type="title"/>
          </p:nvPr>
        </p:nvSpPr>
        <p:spPr/>
        <p:txBody>
          <a:bodyPr/>
          <a:lstStyle/>
          <a:p>
            <a:pPr eaLnBrk="1" hangingPunct="1"/>
            <a:r>
              <a:rPr lang="zh-CN" altLang="en-US" sz="4300"/>
              <a:t>虚拟存储的关键基础</a:t>
            </a:r>
            <a:endParaRPr lang="zh-CN" altLang="en-US"/>
          </a:p>
        </p:txBody>
      </p:sp>
      <p:sp>
        <p:nvSpPr>
          <p:cNvPr id="881667" name="Rectangle 3">
            <a:extLst>
              <a:ext uri="{FF2B5EF4-FFF2-40B4-BE49-F238E27FC236}">
                <a16:creationId xmlns:a16="http://schemas.microsoft.com/office/drawing/2014/main" id="{5F700275-99DF-42F1-8BF4-0A9D4FF78EBA}"/>
              </a:ext>
            </a:extLst>
          </p:cNvPr>
          <p:cNvSpPr>
            <a:spLocks noGrp="1" noChangeArrowheads="1"/>
          </p:cNvSpPr>
          <p:nvPr>
            <p:ph type="body" idx="1"/>
          </p:nvPr>
        </p:nvSpPr>
        <p:spPr/>
        <p:txBody>
          <a:bodyPr/>
          <a:lstStyle/>
          <a:p>
            <a:pPr eaLnBrk="1" hangingPunct="1">
              <a:lnSpc>
                <a:spcPct val="90000"/>
              </a:lnSpc>
            </a:pPr>
            <a:r>
              <a:rPr lang="zh-CN" altLang="en-US" sz="3200" b="1"/>
              <a:t>页式</a:t>
            </a:r>
            <a:r>
              <a:rPr lang="en-US" altLang="zh-CN" sz="3200" b="1"/>
              <a:t>/</a:t>
            </a:r>
            <a:r>
              <a:rPr lang="zh-CN" altLang="en-US" sz="3200" b="1"/>
              <a:t>段式存储管理的两大特点</a:t>
            </a:r>
          </a:p>
          <a:p>
            <a:pPr lvl="1" eaLnBrk="1" hangingPunct="1">
              <a:lnSpc>
                <a:spcPct val="90000"/>
              </a:lnSpc>
            </a:pPr>
            <a:r>
              <a:rPr lang="zh-CN" altLang="en-US" sz="3200"/>
              <a:t>动态地址转换</a:t>
            </a:r>
          </a:p>
          <a:p>
            <a:pPr lvl="1" eaLnBrk="1" hangingPunct="1">
              <a:lnSpc>
                <a:spcPct val="90000"/>
              </a:lnSpc>
              <a:buFont typeface="Wingdings" panose="05000000000000000000" pitchFamily="2" charset="2"/>
              <a:buNone/>
            </a:pPr>
            <a:r>
              <a:rPr lang="zh-CN" altLang="en-US" sz="3200"/>
              <a:t>   进程中的逻辑地址在运行时动态转换成物理地址，从而进程可被交换出</a:t>
            </a:r>
            <a:r>
              <a:rPr lang="en-US" altLang="zh-CN" sz="3200"/>
              <a:t>/</a:t>
            </a:r>
            <a:r>
              <a:rPr lang="zh-CN" altLang="en-US" sz="3200"/>
              <a:t>入内存，前后所占内存位置可以不同</a:t>
            </a:r>
          </a:p>
          <a:p>
            <a:pPr lvl="1" eaLnBrk="1" hangingPunct="1">
              <a:lnSpc>
                <a:spcPct val="90000"/>
              </a:lnSpc>
            </a:pPr>
            <a:r>
              <a:rPr lang="zh-CN" altLang="en-US" sz="3200"/>
              <a:t>不连续分配</a:t>
            </a:r>
          </a:p>
          <a:p>
            <a:pPr lvl="1" eaLnBrk="1" hangingPunct="1">
              <a:lnSpc>
                <a:spcPct val="90000"/>
              </a:lnSpc>
              <a:buFont typeface="Wingdings" panose="05000000000000000000" pitchFamily="2" charset="2"/>
              <a:buNone/>
            </a:pPr>
            <a:r>
              <a:rPr lang="zh-CN" altLang="en-US" sz="3200"/>
              <a:t>   进程可分成几块</a:t>
            </a:r>
            <a:r>
              <a:rPr lang="en-US" altLang="zh-CN" sz="3200"/>
              <a:t>(</a:t>
            </a:r>
            <a:r>
              <a:rPr lang="zh-CN" altLang="en-US" sz="3200"/>
              <a:t>页</a:t>
            </a:r>
            <a:r>
              <a:rPr lang="en-US" altLang="zh-CN" sz="3200"/>
              <a:t>/</a:t>
            </a:r>
            <a:r>
              <a:rPr lang="zh-CN" altLang="en-US" sz="3200"/>
              <a:t>段</a:t>
            </a:r>
            <a:r>
              <a:rPr lang="en-US" altLang="zh-CN" sz="3200"/>
              <a:t>)</a:t>
            </a:r>
            <a:r>
              <a:rPr lang="zh-CN" altLang="en-US" sz="3200"/>
              <a:t>，且这些块可分别存储到内存的不连续区域里</a:t>
            </a:r>
          </a:p>
          <a:p>
            <a:pPr eaLnBrk="1" hangingPunct="1">
              <a:lnSpc>
                <a:spcPct val="90000"/>
              </a:lnSpc>
            </a:pPr>
            <a:r>
              <a:rPr lang="zh-CN" altLang="en-US" sz="3300" b="1"/>
              <a:t>部分加载</a:t>
            </a:r>
          </a:p>
          <a:p>
            <a:pPr lvl="1" eaLnBrk="1" hangingPunct="1">
              <a:lnSpc>
                <a:spcPct val="90000"/>
              </a:lnSpc>
            </a:pPr>
            <a:r>
              <a:rPr lang="zh-CN" altLang="en-US" sz="2800"/>
              <a:t>运行时进程的所有页</a:t>
            </a:r>
            <a:r>
              <a:rPr lang="en-US" altLang="zh-CN" sz="2800"/>
              <a:t>/</a:t>
            </a:r>
            <a:r>
              <a:rPr lang="zh-CN" altLang="en-US" sz="2800"/>
              <a:t>段不必都在内存里，只要下一条要执行的指令和下一个要访问的数据在内存里即可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16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816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81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81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8166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16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81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a:extLst>
              <a:ext uri="{FF2B5EF4-FFF2-40B4-BE49-F238E27FC236}">
                <a16:creationId xmlns:a16="http://schemas.microsoft.com/office/drawing/2014/main" id="{FE2AEB98-0120-4A6F-90A1-8362070124D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D8A61E0E-65F9-4412-9641-E7B2BAD096A0}" type="slidenum">
              <a:rPr lang="zh-CN" altLang="en-US"/>
              <a:pPr/>
              <a:t>30</a:t>
            </a:fld>
            <a:endParaRPr lang="en-US" altLang="zh-CN"/>
          </a:p>
        </p:txBody>
      </p:sp>
      <p:sp>
        <p:nvSpPr>
          <p:cNvPr id="33795" name="Rectangle 6">
            <a:extLst>
              <a:ext uri="{FF2B5EF4-FFF2-40B4-BE49-F238E27FC236}">
                <a16:creationId xmlns:a16="http://schemas.microsoft.com/office/drawing/2014/main" id="{1F26AD58-D088-4EF6-96B4-C7D463B2CCE4}"/>
              </a:ext>
            </a:extLst>
          </p:cNvPr>
          <p:cNvSpPr>
            <a:spLocks noGrp="1" noChangeArrowheads="1"/>
          </p:cNvSpPr>
          <p:nvPr>
            <p:ph type="title"/>
          </p:nvPr>
        </p:nvSpPr>
        <p:spPr/>
        <p:txBody>
          <a:bodyPr/>
          <a:lstStyle/>
          <a:p>
            <a:pPr eaLnBrk="1" hangingPunct="1"/>
            <a:r>
              <a:rPr lang="zh-CN" altLang="en-US"/>
              <a:t>8.1.3 虚拟段式存储管理</a:t>
            </a:r>
          </a:p>
        </p:txBody>
      </p:sp>
      <p:sp>
        <p:nvSpPr>
          <p:cNvPr id="33796" name="Rectangle 7">
            <a:extLst>
              <a:ext uri="{FF2B5EF4-FFF2-40B4-BE49-F238E27FC236}">
                <a16:creationId xmlns:a16="http://schemas.microsoft.com/office/drawing/2014/main" id="{3F67ADD3-4EB4-4BEE-AD06-431A916AE1E4}"/>
              </a:ext>
            </a:extLst>
          </p:cNvPr>
          <p:cNvSpPr>
            <a:spLocks noGrp="1" noChangeArrowheads="1"/>
          </p:cNvSpPr>
          <p:nvPr>
            <p:ph type="body" sz="half" idx="1"/>
          </p:nvPr>
        </p:nvSpPr>
        <p:spPr>
          <a:xfrm>
            <a:off x="0" y="685800"/>
            <a:ext cx="9144000" cy="5562600"/>
          </a:xfrm>
        </p:spPr>
        <p:txBody>
          <a:bodyPr/>
          <a:lstStyle/>
          <a:p>
            <a:pPr eaLnBrk="1" hangingPunct="1"/>
            <a:r>
              <a:rPr lang="zh-CN" altLang="en-US" sz="2800" b="1"/>
              <a:t>段式管理的优点</a:t>
            </a:r>
          </a:p>
          <a:p>
            <a:pPr lvl="1" eaLnBrk="1" hangingPunct="1"/>
            <a:r>
              <a:rPr lang="zh-CN" altLang="en-US" sz="2800"/>
              <a:t>简化了动态增长的数据结构的处理</a:t>
            </a:r>
          </a:p>
          <a:p>
            <a:pPr lvl="1" eaLnBrk="1" hangingPunct="1"/>
            <a:r>
              <a:rPr lang="zh-CN" altLang="en-US" sz="2800"/>
              <a:t>支持模块的独立修改和重编译</a:t>
            </a:r>
          </a:p>
          <a:p>
            <a:pPr lvl="1" eaLnBrk="1" hangingPunct="1"/>
            <a:r>
              <a:rPr lang="zh-CN" altLang="en-US" sz="2800"/>
              <a:t>更有效的进程共享</a:t>
            </a:r>
          </a:p>
          <a:p>
            <a:pPr lvl="1" eaLnBrk="1" hangingPunct="1"/>
            <a:r>
              <a:rPr lang="zh-CN" altLang="en-US" sz="2800"/>
              <a:t>更容易实现保护</a:t>
            </a:r>
          </a:p>
          <a:p>
            <a:pPr eaLnBrk="1" hangingPunct="1"/>
            <a:r>
              <a:rPr lang="zh-CN" altLang="en-US" sz="2700" b="1"/>
              <a:t>虚拟段式存储管理的</a:t>
            </a:r>
            <a:r>
              <a:rPr lang="zh-CN" altLang="en-US" sz="2800" b="1"/>
              <a:t>组织</a:t>
            </a:r>
          </a:p>
          <a:p>
            <a:pPr lvl="1" eaLnBrk="1" hangingPunct="1"/>
            <a:r>
              <a:rPr lang="zh-CN" altLang="en-US" sz="2800"/>
              <a:t>段表：由表项组成，每个进程一张</a:t>
            </a:r>
          </a:p>
          <a:p>
            <a:pPr lvl="1" eaLnBrk="1" hangingPunct="1"/>
            <a:r>
              <a:rPr lang="zh-CN" altLang="en-US" sz="2800"/>
              <a:t>段表长度不定，存放在内存</a:t>
            </a:r>
          </a:p>
          <a:p>
            <a:pPr lvl="1" eaLnBrk="1" hangingPunct="1"/>
            <a:r>
              <a:rPr lang="zh-CN" altLang="en-US" sz="2800"/>
              <a:t>当前进程的段表起始地址保存在</a:t>
            </a:r>
            <a:r>
              <a:rPr lang="en-US" altLang="zh-CN" sz="2800"/>
              <a:t>CPU</a:t>
            </a:r>
            <a:r>
              <a:rPr lang="zh-CN" altLang="en-US" sz="2800"/>
              <a:t>的一个专用寄存器里（如</a:t>
            </a:r>
            <a:r>
              <a:rPr lang="en-US" altLang="zh-CN" sz="2800"/>
              <a:t>Intel CPU</a:t>
            </a:r>
            <a:r>
              <a:rPr lang="zh-CN" altLang="en-US" sz="2800"/>
              <a:t>为</a:t>
            </a:r>
            <a:r>
              <a:rPr lang="en-US" altLang="zh-CN" sz="2800"/>
              <a:t>LDTR</a:t>
            </a:r>
            <a:r>
              <a:rPr lang="zh-CN" altLang="en-US" sz="2800"/>
              <a:t>）</a:t>
            </a:r>
          </a:p>
          <a:p>
            <a:pPr lvl="1" eaLnBrk="1" hangingPunct="1"/>
            <a:r>
              <a:rPr lang="zh-CN" altLang="en-US" sz="2800"/>
              <a:t>进程中有的段可能不在内存中（位于外存）</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a:extLst>
              <a:ext uri="{FF2B5EF4-FFF2-40B4-BE49-F238E27FC236}">
                <a16:creationId xmlns:a16="http://schemas.microsoft.com/office/drawing/2014/main" id="{152EC8D1-B4AD-4F6E-B84F-D129BB2E3A7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BC2FABDC-B74A-441E-B259-EA30809EAE72}" type="slidenum">
              <a:rPr lang="zh-CN" altLang="en-US"/>
              <a:pPr/>
              <a:t>31</a:t>
            </a:fld>
            <a:endParaRPr lang="en-US" altLang="zh-CN"/>
          </a:p>
        </p:txBody>
      </p:sp>
      <p:sp>
        <p:nvSpPr>
          <p:cNvPr id="34819" name="Rectangle 2">
            <a:extLst>
              <a:ext uri="{FF2B5EF4-FFF2-40B4-BE49-F238E27FC236}">
                <a16:creationId xmlns:a16="http://schemas.microsoft.com/office/drawing/2014/main" id="{CA75C687-BC5C-414B-92FD-3D8D4E8F63CC}"/>
              </a:ext>
            </a:extLst>
          </p:cNvPr>
          <p:cNvSpPr>
            <a:spLocks noGrp="1" noChangeArrowheads="1"/>
          </p:cNvSpPr>
          <p:nvPr>
            <p:ph type="title"/>
          </p:nvPr>
        </p:nvSpPr>
        <p:spPr/>
        <p:txBody>
          <a:bodyPr/>
          <a:lstStyle/>
          <a:p>
            <a:pPr eaLnBrk="1" hangingPunct="1"/>
            <a:r>
              <a:rPr lang="zh-CN" altLang="en-US"/>
              <a:t>段式地址与段表表项</a:t>
            </a:r>
          </a:p>
        </p:txBody>
      </p:sp>
      <p:pic>
        <p:nvPicPr>
          <p:cNvPr id="34820" name="Picture 10">
            <a:extLst>
              <a:ext uri="{FF2B5EF4-FFF2-40B4-BE49-F238E27FC236}">
                <a16:creationId xmlns:a16="http://schemas.microsoft.com/office/drawing/2014/main" id="{FA654451-2F70-494A-9ED2-98163A7EB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557338"/>
            <a:ext cx="8726488"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5207CEE1-30D3-47D3-B50F-4DF68FFA88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B45FF519-2328-4722-B558-BACFEA10BF2F}" type="slidenum">
              <a:rPr lang="zh-CN" altLang="en-US"/>
              <a:pPr/>
              <a:t>32</a:t>
            </a:fld>
            <a:endParaRPr lang="en-US" altLang="zh-CN"/>
          </a:p>
        </p:txBody>
      </p:sp>
      <p:sp>
        <p:nvSpPr>
          <p:cNvPr id="35843" name="Rectangle 2">
            <a:extLst>
              <a:ext uri="{FF2B5EF4-FFF2-40B4-BE49-F238E27FC236}">
                <a16:creationId xmlns:a16="http://schemas.microsoft.com/office/drawing/2014/main" id="{F7E297D1-3CAC-4996-9334-E8CEA81C8D1F}"/>
              </a:ext>
            </a:extLst>
          </p:cNvPr>
          <p:cNvSpPr>
            <a:spLocks noGrp="1" noChangeArrowheads="1"/>
          </p:cNvSpPr>
          <p:nvPr>
            <p:ph type="title"/>
          </p:nvPr>
        </p:nvSpPr>
        <p:spPr/>
        <p:txBody>
          <a:bodyPr/>
          <a:lstStyle/>
          <a:p>
            <a:pPr eaLnBrk="1" hangingPunct="1"/>
            <a:r>
              <a:rPr lang="zh-CN" altLang="en-US"/>
              <a:t>虚拟段式存储的地址转换</a:t>
            </a:r>
          </a:p>
        </p:txBody>
      </p:sp>
      <p:pic>
        <p:nvPicPr>
          <p:cNvPr id="35844" name="Picture 4">
            <a:extLst>
              <a:ext uri="{FF2B5EF4-FFF2-40B4-BE49-F238E27FC236}">
                <a16:creationId xmlns:a16="http://schemas.microsoft.com/office/drawing/2014/main" id="{816FCF01-6824-44BF-9500-2C3EAEDDD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836613"/>
            <a:ext cx="7535862"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4E89DAD2-324C-49B9-B59F-39C8CCAE8A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D642636C-3372-4653-B4E8-063703116BD5}" type="slidenum">
              <a:rPr lang="zh-CN" altLang="en-US"/>
              <a:pPr/>
              <a:t>33</a:t>
            </a:fld>
            <a:endParaRPr lang="en-US" altLang="zh-CN"/>
          </a:p>
        </p:txBody>
      </p:sp>
      <p:sp>
        <p:nvSpPr>
          <p:cNvPr id="36867" name="Rectangle 4">
            <a:extLst>
              <a:ext uri="{FF2B5EF4-FFF2-40B4-BE49-F238E27FC236}">
                <a16:creationId xmlns:a16="http://schemas.microsoft.com/office/drawing/2014/main" id="{C037D621-DC7E-40CD-B9C2-08B74A84D152}"/>
              </a:ext>
            </a:extLst>
          </p:cNvPr>
          <p:cNvSpPr>
            <a:spLocks noGrp="1" noChangeArrowheads="1"/>
          </p:cNvSpPr>
          <p:nvPr>
            <p:ph type="title"/>
          </p:nvPr>
        </p:nvSpPr>
        <p:spPr/>
        <p:txBody>
          <a:bodyPr/>
          <a:lstStyle/>
          <a:p>
            <a:pPr eaLnBrk="1" hangingPunct="1"/>
            <a:r>
              <a:rPr lang="zh-CN" altLang="en-US"/>
              <a:t>8.1.4  虚拟段页式存储管理</a:t>
            </a:r>
          </a:p>
        </p:txBody>
      </p:sp>
      <p:sp>
        <p:nvSpPr>
          <p:cNvPr id="869381" name="Rectangle 5">
            <a:extLst>
              <a:ext uri="{FF2B5EF4-FFF2-40B4-BE49-F238E27FC236}">
                <a16:creationId xmlns:a16="http://schemas.microsoft.com/office/drawing/2014/main" id="{5CA5F805-06A5-4B01-9FB7-DFDCE9026E37}"/>
              </a:ext>
            </a:extLst>
          </p:cNvPr>
          <p:cNvSpPr>
            <a:spLocks noGrp="1" noChangeArrowheads="1"/>
          </p:cNvSpPr>
          <p:nvPr>
            <p:ph type="body" idx="1"/>
          </p:nvPr>
        </p:nvSpPr>
        <p:spPr/>
        <p:txBody>
          <a:bodyPr/>
          <a:lstStyle/>
          <a:p>
            <a:pPr eaLnBrk="1" hangingPunct="1"/>
            <a:r>
              <a:rPr lang="zh-CN" altLang="en-US" sz="2800"/>
              <a:t>结合分页和分段的优点，克服两者的缺点</a:t>
            </a:r>
          </a:p>
          <a:p>
            <a:pPr eaLnBrk="1" hangingPunct="1"/>
            <a:r>
              <a:rPr lang="zh-CN" altLang="en-US" sz="2800"/>
              <a:t>基本原理</a:t>
            </a:r>
          </a:p>
          <a:p>
            <a:pPr lvl="1" eaLnBrk="1" hangingPunct="1"/>
            <a:r>
              <a:rPr lang="zh-CN" altLang="en-US" sz="2800"/>
              <a:t>将程序按逻辑结构划分成若干段，每个段进一步划分成若干个页</a:t>
            </a:r>
          </a:p>
          <a:p>
            <a:pPr lvl="1" eaLnBrk="1" hangingPunct="1"/>
            <a:r>
              <a:rPr lang="zh-CN" altLang="en-US" sz="2800"/>
              <a:t>将内存划分成许多小的帧，帧与页大小相等</a:t>
            </a:r>
          </a:p>
          <a:p>
            <a:pPr lvl="1" eaLnBrk="1" hangingPunct="1"/>
            <a:r>
              <a:rPr lang="en-US" altLang="zh-CN" sz="2800"/>
              <a:t>OS</a:t>
            </a:r>
            <a:r>
              <a:rPr lang="zh-CN" altLang="en-US" sz="2800"/>
              <a:t>为每个进程建立并维护一个段表，为每个段建立并维护一个页表</a:t>
            </a:r>
          </a:p>
          <a:p>
            <a:pPr eaLnBrk="1" hangingPunct="1"/>
            <a:r>
              <a:rPr lang="zh-CN" altLang="en-US"/>
              <a:t>段表和页表的表项分别类似虚拟段式、虚拟页式</a:t>
            </a:r>
          </a:p>
          <a:p>
            <a:pPr lvl="1" eaLnBrk="1" hangingPunct="1"/>
            <a:r>
              <a:rPr lang="zh-CN" altLang="en-US"/>
              <a:t>段表表项中的段起始地址是该段的页表起始地址</a:t>
            </a:r>
          </a:p>
          <a:p>
            <a:pPr lvl="1" eaLnBrk="1" hangingPunct="1"/>
            <a:r>
              <a:rPr lang="en-US" altLang="zh-CN"/>
              <a:t>Present</a:t>
            </a:r>
            <a:r>
              <a:rPr lang="zh-CN" altLang="en-US"/>
              <a:t>位和</a:t>
            </a:r>
            <a:r>
              <a:rPr lang="en-US" altLang="zh-CN"/>
              <a:t>Modified</a:t>
            </a:r>
            <a:r>
              <a:rPr lang="zh-CN" altLang="en-US"/>
              <a:t>位只含在页表表项中</a:t>
            </a:r>
          </a:p>
          <a:p>
            <a:pPr lvl="1" eaLnBrk="1" hangingPunct="1"/>
            <a:r>
              <a:rPr lang="zh-CN" altLang="en-US"/>
              <a:t>保护和共享位通常在段表表项中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93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938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6938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938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6938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6938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6938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6938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693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8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4">
            <a:extLst>
              <a:ext uri="{FF2B5EF4-FFF2-40B4-BE49-F238E27FC236}">
                <a16:creationId xmlns:a16="http://schemas.microsoft.com/office/drawing/2014/main" id="{9DE46D99-490E-4F0C-8928-555D1C52C0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6AFAF28B-6D20-4E5B-B245-A827225B6541}" type="slidenum">
              <a:rPr lang="zh-CN" altLang="en-US"/>
              <a:pPr/>
              <a:t>34</a:t>
            </a:fld>
            <a:endParaRPr lang="en-US" altLang="zh-CN"/>
          </a:p>
        </p:txBody>
      </p:sp>
      <p:sp>
        <p:nvSpPr>
          <p:cNvPr id="37891" name="Rectangle 5">
            <a:extLst>
              <a:ext uri="{FF2B5EF4-FFF2-40B4-BE49-F238E27FC236}">
                <a16:creationId xmlns:a16="http://schemas.microsoft.com/office/drawing/2014/main" id="{35AA4F3A-8AC4-4EF2-8192-4B5CD9D35285}"/>
              </a:ext>
            </a:extLst>
          </p:cNvPr>
          <p:cNvSpPr>
            <a:spLocks noGrp="1" noChangeArrowheads="1"/>
          </p:cNvSpPr>
          <p:nvPr>
            <p:ph type="title"/>
          </p:nvPr>
        </p:nvSpPr>
        <p:spPr/>
        <p:txBody>
          <a:bodyPr/>
          <a:lstStyle/>
          <a:p>
            <a:pPr eaLnBrk="1" hangingPunct="1"/>
            <a:r>
              <a:rPr lang="zh-CN" altLang="en-US"/>
              <a:t>段表和页表</a:t>
            </a:r>
          </a:p>
        </p:txBody>
      </p:sp>
      <p:pic>
        <p:nvPicPr>
          <p:cNvPr id="37892" name="Picture 8">
            <a:extLst>
              <a:ext uri="{FF2B5EF4-FFF2-40B4-BE49-F238E27FC236}">
                <a16:creationId xmlns:a16="http://schemas.microsoft.com/office/drawing/2014/main" id="{6446BDA6-7D8D-4079-95FE-01E53BF7D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073150"/>
            <a:ext cx="7618413"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D5853D3C-FF7F-4E4F-A12E-7438B4BCC4A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A1BB2082-4199-473B-B3E4-ED6F9D42F2B8}" type="slidenum">
              <a:rPr lang="zh-CN" altLang="en-US"/>
              <a:pPr/>
              <a:t>35</a:t>
            </a:fld>
            <a:endParaRPr lang="en-US" altLang="zh-CN"/>
          </a:p>
        </p:txBody>
      </p:sp>
      <p:sp>
        <p:nvSpPr>
          <p:cNvPr id="38915" name="Rectangle 4">
            <a:extLst>
              <a:ext uri="{FF2B5EF4-FFF2-40B4-BE49-F238E27FC236}">
                <a16:creationId xmlns:a16="http://schemas.microsoft.com/office/drawing/2014/main" id="{DAE6FD32-475B-4647-92A2-8DB79B929BC8}"/>
              </a:ext>
            </a:extLst>
          </p:cNvPr>
          <p:cNvSpPr>
            <a:spLocks noGrp="1" noChangeArrowheads="1"/>
          </p:cNvSpPr>
          <p:nvPr>
            <p:ph type="title"/>
          </p:nvPr>
        </p:nvSpPr>
        <p:spPr/>
        <p:txBody>
          <a:bodyPr/>
          <a:lstStyle/>
          <a:p>
            <a:pPr eaLnBrk="1" hangingPunct="1"/>
            <a:r>
              <a:rPr lang="zh-CN" altLang="en-US"/>
              <a:t>段页式中的逻辑地址</a:t>
            </a:r>
          </a:p>
        </p:txBody>
      </p:sp>
      <p:sp>
        <p:nvSpPr>
          <p:cNvPr id="38916" name="Rectangle 5">
            <a:extLst>
              <a:ext uri="{FF2B5EF4-FFF2-40B4-BE49-F238E27FC236}">
                <a16:creationId xmlns:a16="http://schemas.microsoft.com/office/drawing/2014/main" id="{BC0D974E-EA42-4033-BE69-BE3BA69A6562}"/>
              </a:ext>
            </a:extLst>
          </p:cNvPr>
          <p:cNvSpPr>
            <a:spLocks noGrp="1" noChangeArrowheads="1"/>
          </p:cNvSpPr>
          <p:nvPr>
            <p:ph type="body" idx="1"/>
          </p:nvPr>
        </p:nvSpPr>
        <p:spPr>
          <a:xfrm>
            <a:off x="0" y="692150"/>
            <a:ext cx="9144000" cy="5562600"/>
          </a:xfrm>
        </p:spPr>
        <p:txBody>
          <a:bodyPr/>
          <a:lstStyle/>
          <a:p>
            <a:pPr eaLnBrk="1" hangingPunct="1"/>
            <a:r>
              <a:rPr lang="zh-CN" altLang="en-US" sz="2800"/>
              <a:t>程序中的逻辑地址包含三个部分</a:t>
            </a:r>
          </a:p>
          <a:p>
            <a:pPr eaLnBrk="1" hangingPunct="1">
              <a:buFont typeface="Wingdings" panose="05000000000000000000" pitchFamily="2" charset="2"/>
              <a:buNone/>
            </a:pPr>
            <a:r>
              <a:rPr lang="zh-CN" altLang="en-US" sz="2800">
                <a:sym typeface="Wingdings" panose="05000000000000000000" pitchFamily="2" charset="2"/>
              </a:rPr>
              <a:t>     (段号, 页号, 页内偏移)</a:t>
            </a:r>
          </a:p>
          <a:p>
            <a:pPr eaLnBrk="1" hangingPunct="1"/>
            <a:r>
              <a:rPr lang="zh-CN" altLang="en-US" sz="2800">
                <a:sym typeface="Wingdings" panose="05000000000000000000" pitchFamily="2" charset="2"/>
              </a:rPr>
              <a:t>逻辑地址(</a:t>
            </a:r>
            <a:r>
              <a:rPr lang="en-US" altLang="zh-CN" sz="2800">
                <a:sym typeface="Wingdings" panose="05000000000000000000" pitchFamily="2" charset="2"/>
              </a:rPr>
              <a:t>n, p, d)</a:t>
            </a:r>
            <a:r>
              <a:rPr lang="zh-CN" altLang="en-US" sz="2800">
                <a:sym typeface="Wingdings" panose="05000000000000000000" pitchFamily="2" charset="2"/>
              </a:rPr>
              <a:t>中，程序员可见的是段号 </a:t>
            </a:r>
            <a:r>
              <a:rPr lang="en-US" altLang="zh-CN" sz="2800">
                <a:sym typeface="Wingdings" panose="05000000000000000000" pitchFamily="2" charset="2"/>
              </a:rPr>
              <a:t>n </a:t>
            </a:r>
            <a:r>
              <a:rPr lang="zh-CN" altLang="en-US" sz="2800">
                <a:sym typeface="Wingdings" panose="05000000000000000000" pitchFamily="2" charset="2"/>
              </a:rPr>
              <a:t>以及由 </a:t>
            </a:r>
            <a:r>
              <a:rPr lang="en-US" altLang="zh-CN" sz="2800">
                <a:sym typeface="Wingdings" panose="05000000000000000000" pitchFamily="2" charset="2"/>
              </a:rPr>
              <a:t>p </a:t>
            </a:r>
            <a:r>
              <a:rPr lang="zh-CN" altLang="en-US" sz="2800">
                <a:sym typeface="Wingdings" panose="05000000000000000000" pitchFamily="2" charset="2"/>
              </a:rPr>
              <a:t>和 </a:t>
            </a:r>
            <a:r>
              <a:rPr lang="en-US" altLang="zh-CN" sz="2800">
                <a:sym typeface="Wingdings" panose="05000000000000000000" pitchFamily="2" charset="2"/>
              </a:rPr>
              <a:t>d </a:t>
            </a:r>
            <a:r>
              <a:rPr lang="zh-CN" altLang="en-US" sz="2800">
                <a:sym typeface="Wingdings" panose="05000000000000000000" pitchFamily="2" charset="2"/>
              </a:rPr>
              <a:t>构成的段内偏移，页号 </a:t>
            </a:r>
            <a:r>
              <a:rPr lang="en-US" altLang="zh-CN" sz="2800">
                <a:sym typeface="Wingdings" panose="05000000000000000000" pitchFamily="2" charset="2"/>
              </a:rPr>
              <a:t>p </a:t>
            </a:r>
            <a:r>
              <a:rPr lang="zh-CN" altLang="en-US" sz="2800">
                <a:sym typeface="Wingdings" panose="05000000000000000000" pitchFamily="2" charset="2"/>
              </a:rPr>
              <a:t>及页内偏移 </a:t>
            </a:r>
            <a:r>
              <a:rPr lang="en-US" altLang="zh-CN" sz="2800">
                <a:sym typeface="Wingdings" panose="05000000000000000000" pitchFamily="2" charset="2"/>
              </a:rPr>
              <a:t>d </a:t>
            </a:r>
            <a:r>
              <a:rPr lang="zh-CN" altLang="en-US" sz="2800">
                <a:sym typeface="Wingdings" panose="05000000000000000000" pitchFamily="2" charset="2"/>
              </a:rPr>
              <a:t>对程序员透明（假设页大小是 2 的 </a:t>
            </a:r>
            <a:r>
              <a:rPr lang="en-US" altLang="zh-CN" sz="2800">
                <a:sym typeface="Wingdings" panose="05000000000000000000" pitchFamily="2" charset="2"/>
              </a:rPr>
              <a:t>m </a:t>
            </a:r>
            <a:r>
              <a:rPr lang="zh-CN" altLang="en-US" sz="2800">
                <a:sym typeface="Wingdings" panose="05000000000000000000" pitchFamily="2" charset="2"/>
              </a:rPr>
              <a:t>次幂）</a:t>
            </a:r>
          </a:p>
          <a:p>
            <a:pPr eaLnBrk="1" hangingPunct="1"/>
            <a:r>
              <a:rPr lang="zh-CN" altLang="en-US" sz="2800">
                <a:sym typeface="Wingdings" panose="05000000000000000000" pitchFamily="2" charset="2"/>
              </a:rPr>
              <a:t>地址转换：综合分页和分段</a:t>
            </a:r>
            <a:endParaRPr lang="zh-CN" alt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43508E09-1F42-463A-9664-C2D36AF16E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E8CBF026-197E-4689-AC03-851AE9823FBE}" type="slidenum">
              <a:rPr lang="zh-CN" altLang="en-US"/>
              <a:pPr/>
              <a:t>36</a:t>
            </a:fld>
            <a:endParaRPr lang="en-US" altLang="zh-CN"/>
          </a:p>
        </p:txBody>
      </p:sp>
      <p:sp>
        <p:nvSpPr>
          <p:cNvPr id="39939" name="Rectangle 2">
            <a:extLst>
              <a:ext uri="{FF2B5EF4-FFF2-40B4-BE49-F238E27FC236}">
                <a16:creationId xmlns:a16="http://schemas.microsoft.com/office/drawing/2014/main" id="{D64E8818-A4C1-4E22-B61D-AF54B6B2BD8D}"/>
              </a:ext>
            </a:extLst>
          </p:cNvPr>
          <p:cNvSpPr>
            <a:spLocks noGrp="1" noChangeArrowheads="1"/>
          </p:cNvSpPr>
          <p:nvPr>
            <p:ph type="title"/>
          </p:nvPr>
        </p:nvSpPr>
        <p:spPr>
          <a:xfrm>
            <a:off x="0" y="0"/>
            <a:ext cx="9144000" cy="692150"/>
          </a:xfrm>
        </p:spPr>
        <p:txBody>
          <a:bodyPr/>
          <a:lstStyle/>
          <a:p>
            <a:pPr eaLnBrk="1" hangingPunct="1"/>
            <a:r>
              <a:rPr lang="zh-CN" altLang="en-US"/>
              <a:t>虚拟段页式存储的地址转换</a:t>
            </a:r>
          </a:p>
        </p:txBody>
      </p:sp>
      <p:pic>
        <p:nvPicPr>
          <p:cNvPr id="39940" name="Picture 5">
            <a:extLst>
              <a:ext uri="{FF2B5EF4-FFF2-40B4-BE49-F238E27FC236}">
                <a16:creationId xmlns:a16="http://schemas.microsoft.com/office/drawing/2014/main" id="{3EF74EC9-9976-458D-B15A-6F5EFA2FD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685800"/>
            <a:ext cx="8326438"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CB9FE06F-EDFF-45A9-8C96-2BAC21AC58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4872B928-8807-4F8F-B318-D1DAC62C2F7E}" type="slidenum">
              <a:rPr lang="zh-CN" altLang="en-US"/>
              <a:pPr/>
              <a:t>37</a:t>
            </a:fld>
            <a:endParaRPr lang="en-US" altLang="zh-CN"/>
          </a:p>
        </p:txBody>
      </p:sp>
      <p:sp>
        <p:nvSpPr>
          <p:cNvPr id="40963" name="Rectangle 4">
            <a:extLst>
              <a:ext uri="{FF2B5EF4-FFF2-40B4-BE49-F238E27FC236}">
                <a16:creationId xmlns:a16="http://schemas.microsoft.com/office/drawing/2014/main" id="{08CAC8F2-553E-4709-8331-DAB4CF0D2E14}"/>
              </a:ext>
            </a:extLst>
          </p:cNvPr>
          <p:cNvSpPr>
            <a:spLocks noGrp="1" noChangeArrowheads="1"/>
          </p:cNvSpPr>
          <p:nvPr>
            <p:ph type="title"/>
          </p:nvPr>
        </p:nvSpPr>
        <p:spPr/>
        <p:txBody>
          <a:bodyPr/>
          <a:lstStyle/>
          <a:p>
            <a:pPr eaLnBrk="1" hangingPunct="1"/>
            <a:r>
              <a:rPr lang="zh-CN" altLang="en-US"/>
              <a:t>共享和保护</a:t>
            </a:r>
          </a:p>
        </p:txBody>
      </p:sp>
      <p:sp>
        <p:nvSpPr>
          <p:cNvPr id="40964" name="Rectangle 5">
            <a:extLst>
              <a:ext uri="{FF2B5EF4-FFF2-40B4-BE49-F238E27FC236}">
                <a16:creationId xmlns:a16="http://schemas.microsoft.com/office/drawing/2014/main" id="{46D95A40-B3B0-4041-8F67-2DDC49E69E78}"/>
              </a:ext>
            </a:extLst>
          </p:cNvPr>
          <p:cNvSpPr>
            <a:spLocks noGrp="1" noChangeArrowheads="1"/>
          </p:cNvSpPr>
          <p:nvPr>
            <p:ph type="body" idx="1"/>
          </p:nvPr>
        </p:nvSpPr>
        <p:spPr/>
        <p:txBody>
          <a:bodyPr/>
          <a:lstStyle/>
          <a:p>
            <a:pPr eaLnBrk="1" hangingPunct="1"/>
            <a:r>
              <a:rPr lang="zh-CN" altLang="en-US"/>
              <a:t>共享</a:t>
            </a:r>
          </a:p>
          <a:p>
            <a:pPr lvl="1" eaLnBrk="1" hangingPunct="1"/>
            <a:r>
              <a:rPr lang="zh-CN" altLang="en-US"/>
              <a:t>不同进程间可以共享代码段和数据段</a:t>
            </a:r>
          </a:p>
          <a:p>
            <a:pPr lvl="1" eaLnBrk="1" hangingPunct="1"/>
            <a:r>
              <a:rPr lang="zh-CN" altLang="en-US"/>
              <a:t>实现：</a:t>
            </a:r>
            <a:r>
              <a:rPr lang="en-US" altLang="zh-CN"/>
              <a:t>A</a:t>
            </a:r>
            <a:r>
              <a:rPr lang="zh-CN" altLang="en-US"/>
              <a:t>进程的段表</a:t>
            </a:r>
            <a:r>
              <a:rPr lang="en-US" altLang="zh-CN"/>
              <a:t>B</a:t>
            </a:r>
            <a:r>
              <a:rPr lang="zh-CN" altLang="en-US"/>
              <a:t>进程的段表表项记录相同的段起始地址</a:t>
            </a:r>
          </a:p>
          <a:p>
            <a:pPr eaLnBrk="1" hangingPunct="1"/>
            <a:r>
              <a:rPr lang="zh-CN" altLang="en-US"/>
              <a:t>保护</a:t>
            </a:r>
          </a:p>
          <a:p>
            <a:pPr lvl="1" eaLnBrk="1" hangingPunct="1"/>
            <a:r>
              <a:rPr lang="zh-CN" altLang="en-US"/>
              <a:t>越界保护（段基址</a:t>
            </a:r>
            <a:r>
              <a:rPr lang="en-US" altLang="zh-CN"/>
              <a:t>&amp;</a:t>
            </a:r>
            <a:r>
              <a:rPr lang="zh-CN" altLang="en-US"/>
              <a:t>段长）</a:t>
            </a:r>
          </a:p>
          <a:p>
            <a:pPr lvl="1" eaLnBrk="1" hangingPunct="1"/>
            <a:r>
              <a:rPr lang="zh-CN" altLang="en-US"/>
              <a:t>访问方式保护（权限，如读写保护）</a:t>
            </a:r>
          </a:p>
          <a:p>
            <a:pPr lvl="1" eaLnBrk="1" hangingPunct="1"/>
            <a:r>
              <a:rPr lang="zh-CN" altLang="en-US"/>
              <a:t>环保护（模式</a:t>
            </a:r>
            <a:r>
              <a:rPr lang="en-US" altLang="zh-CN"/>
              <a:t>&amp;</a:t>
            </a:r>
            <a:r>
              <a:rPr lang="zh-CN" altLang="en-US"/>
              <a:t>级别，说明见后）</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AE1D8868-2C58-4BD8-9534-EA65B6338A1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E8D53FC1-D6A9-41AF-9A71-F0C97D9B6651}" type="slidenum">
              <a:rPr lang="zh-CN" altLang="en-US"/>
              <a:pPr/>
              <a:t>38</a:t>
            </a:fld>
            <a:endParaRPr lang="en-US" altLang="zh-CN"/>
          </a:p>
        </p:txBody>
      </p:sp>
      <p:sp>
        <p:nvSpPr>
          <p:cNvPr id="41987" name="Rectangle 2">
            <a:extLst>
              <a:ext uri="{FF2B5EF4-FFF2-40B4-BE49-F238E27FC236}">
                <a16:creationId xmlns:a16="http://schemas.microsoft.com/office/drawing/2014/main" id="{2A956DBD-2270-447C-8A85-40425EB9BC2E}"/>
              </a:ext>
            </a:extLst>
          </p:cNvPr>
          <p:cNvSpPr>
            <a:spLocks noGrp="1" noChangeArrowheads="1"/>
          </p:cNvSpPr>
          <p:nvPr>
            <p:ph type="title"/>
          </p:nvPr>
        </p:nvSpPr>
        <p:spPr>
          <a:xfrm>
            <a:off x="0" y="0"/>
            <a:ext cx="4067175" cy="593725"/>
          </a:xfrm>
        </p:spPr>
        <p:txBody>
          <a:bodyPr/>
          <a:lstStyle/>
          <a:p>
            <a:pPr eaLnBrk="1" hangingPunct="1"/>
            <a:r>
              <a:rPr lang="zh-CN" altLang="en-US"/>
              <a:t>共享和保护</a:t>
            </a:r>
          </a:p>
        </p:txBody>
      </p:sp>
      <p:pic>
        <p:nvPicPr>
          <p:cNvPr id="41988" name="Picture 4">
            <a:extLst>
              <a:ext uri="{FF2B5EF4-FFF2-40B4-BE49-F238E27FC236}">
                <a16:creationId xmlns:a16="http://schemas.microsoft.com/office/drawing/2014/main" id="{2E7DAA4D-7B1D-4A7D-9A0E-96A8713C6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50800"/>
            <a:ext cx="4954588" cy="633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63421146-8D1F-428B-B180-A04593EC4A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F9F4B35B-3C4D-4F0F-A1CC-89C4AD3A96AE}" type="slidenum">
              <a:rPr lang="zh-CN" altLang="en-US"/>
              <a:pPr/>
              <a:t>39</a:t>
            </a:fld>
            <a:endParaRPr lang="en-US" altLang="zh-CN"/>
          </a:p>
        </p:txBody>
      </p:sp>
      <p:sp>
        <p:nvSpPr>
          <p:cNvPr id="43011" name="Rectangle 2">
            <a:extLst>
              <a:ext uri="{FF2B5EF4-FFF2-40B4-BE49-F238E27FC236}">
                <a16:creationId xmlns:a16="http://schemas.microsoft.com/office/drawing/2014/main" id="{D6EC6179-873C-4AA6-AF6F-E0F38A6028FF}"/>
              </a:ext>
            </a:extLst>
          </p:cNvPr>
          <p:cNvSpPr>
            <a:spLocks noGrp="1" noChangeArrowheads="1"/>
          </p:cNvSpPr>
          <p:nvPr>
            <p:ph type="title"/>
          </p:nvPr>
        </p:nvSpPr>
        <p:spPr/>
        <p:txBody>
          <a:bodyPr/>
          <a:lstStyle/>
          <a:p>
            <a:pPr eaLnBrk="1" hangingPunct="1"/>
            <a:r>
              <a:rPr lang="zh-CN" altLang="en-US"/>
              <a:t>环保护</a:t>
            </a:r>
          </a:p>
        </p:txBody>
      </p:sp>
      <p:sp>
        <p:nvSpPr>
          <p:cNvPr id="43012" name="Rectangle 3">
            <a:extLst>
              <a:ext uri="{FF2B5EF4-FFF2-40B4-BE49-F238E27FC236}">
                <a16:creationId xmlns:a16="http://schemas.microsoft.com/office/drawing/2014/main" id="{0A41FF4B-B14C-4385-A0BC-6312DECBFF3E}"/>
              </a:ext>
            </a:extLst>
          </p:cNvPr>
          <p:cNvSpPr>
            <a:spLocks noGrp="1" noChangeArrowheads="1"/>
          </p:cNvSpPr>
          <p:nvPr>
            <p:ph type="body" idx="1"/>
          </p:nvPr>
        </p:nvSpPr>
        <p:spPr>
          <a:xfrm>
            <a:off x="0" y="476250"/>
            <a:ext cx="9144000" cy="5905500"/>
          </a:xfrm>
        </p:spPr>
        <p:txBody>
          <a:bodyPr/>
          <a:lstStyle/>
          <a:p>
            <a:pPr eaLnBrk="1" hangingPunct="1">
              <a:lnSpc>
                <a:spcPct val="90000"/>
              </a:lnSpc>
            </a:pPr>
            <a:r>
              <a:rPr lang="zh-CN" altLang="en-US"/>
              <a:t>环保护（</a:t>
            </a:r>
            <a:r>
              <a:rPr lang="en-US" altLang="zh-CN"/>
              <a:t>ring-protection</a:t>
            </a:r>
            <a:r>
              <a:rPr lang="zh-CN" altLang="en-US"/>
              <a:t>）</a:t>
            </a:r>
          </a:p>
          <a:p>
            <a:pPr eaLnBrk="1" hangingPunct="1">
              <a:lnSpc>
                <a:spcPct val="90000"/>
              </a:lnSpc>
            </a:pPr>
            <a:r>
              <a:rPr lang="zh-CN" altLang="en-US"/>
              <a:t>参见</a:t>
            </a:r>
            <a:r>
              <a:rPr lang="en-US" altLang="zh-CN"/>
              <a:t>P111</a:t>
            </a:r>
            <a:r>
              <a:rPr lang="zh-CN" altLang="en-US"/>
              <a:t>习题</a:t>
            </a:r>
            <a:r>
              <a:rPr lang="en-US" altLang="zh-CN"/>
              <a:t>3.8</a:t>
            </a:r>
            <a:endParaRPr lang="zh-CN" altLang="en-US"/>
          </a:p>
          <a:p>
            <a:pPr eaLnBrk="1" hangingPunct="1">
              <a:lnSpc>
                <a:spcPct val="90000"/>
              </a:lnSpc>
            </a:pPr>
            <a:r>
              <a:rPr lang="zh-CN" altLang="en-US"/>
              <a:t>分层访问模式：</a:t>
            </a:r>
          </a:p>
          <a:p>
            <a:pPr lvl="1" eaLnBrk="1" hangingPunct="1">
              <a:lnSpc>
                <a:spcPct val="90000"/>
              </a:lnSpc>
            </a:pPr>
            <a:r>
              <a:rPr lang="zh-CN" altLang="en-US"/>
              <a:t>中心</a:t>
            </a:r>
            <a:r>
              <a:rPr lang="en-US" altLang="zh-CN"/>
              <a:t>0</a:t>
            </a:r>
            <a:r>
              <a:rPr lang="zh-CN" altLang="en-US"/>
              <a:t>号环为内核模式</a:t>
            </a:r>
          </a:p>
          <a:p>
            <a:pPr lvl="1" eaLnBrk="1" hangingPunct="1">
              <a:lnSpc>
                <a:spcPct val="90000"/>
              </a:lnSpc>
            </a:pPr>
            <a:r>
              <a:rPr lang="zh-CN" altLang="en-US"/>
              <a:t>内环</a:t>
            </a:r>
            <a:r>
              <a:rPr lang="en-US" altLang="zh-CN"/>
              <a:t>1</a:t>
            </a:r>
            <a:r>
              <a:rPr lang="zh-CN" altLang="en-US"/>
              <a:t>号环为执行模式</a:t>
            </a:r>
          </a:p>
          <a:p>
            <a:pPr lvl="1" eaLnBrk="1" hangingPunct="1">
              <a:lnSpc>
                <a:spcPct val="90000"/>
              </a:lnSpc>
            </a:pPr>
            <a:r>
              <a:rPr lang="zh-CN" altLang="en-US"/>
              <a:t>中环</a:t>
            </a:r>
            <a:r>
              <a:rPr lang="en-US" altLang="zh-CN"/>
              <a:t>2</a:t>
            </a:r>
            <a:r>
              <a:rPr lang="zh-CN" altLang="en-US"/>
              <a:t>号环为管理模式</a:t>
            </a:r>
          </a:p>
          <a:p>
            <a:pPr lvl="1" eaLnBrk="1" hangingPunct="1">
              <a:lnSpc>
                <a:spcPct val="90000"/>
              </a:lnSpc>
            </a:pPr>
            <a:r>
              <a:rPr lang="zh-CN" altLang="en-US"/>
              <a:t>外环</a:t>
            </a:r>
            <a:r>
              <a:rPr lang="en-US" altLang="zh-CN"/>
              <a:t>3</a:t>
            </a:r>
            <a:r>
              <a:rPr lang="zh-CN" altLang="en-US"/>
              <a:t>号环为用户模式</a:t>
            </a:r>
          </a:p>
          <a:p>
            <a:pPr eaLnBrk="1" hangingPunct="1">
              <a:lnSpc>
                <a:spcPct val="90000"/>
              </a:lnSpc>
            </a:pPr>
            <a:r>
              <a:rPr lang="zh-CN" altLang="en-US"/>
              <a:t>程序只能访问同层或更外层的数据</a:t>
            </a:r>
          </a:p>
          <a:p>
            <a:pPr eaLnBrk="1" hangingPunct="1">
              <a:lnSpc>
                <a:spcPct val="90000"/>
              </a:lnSpc>
            </a:pPr>
            <a:r>
              <a:rPr lang="zh-CN" altLang="en-US"/>
              <a:t>程序可以调用同层或更内层的服务</a:t>
            </a:r>
          </a:p>
          <a:p>
            <a:pPr eaLnBrk="1" hangingPunct="1">
              <a:lnSpc>
                <a:spcPct val="90000"/>
              </a:lnSpc>
            </a:pPr>
            <a:r>
              <a:rPr lang="en-US" altLang="zh-CN"/>
              <a:t>CHM</a:t>
            </a:r>
            <a:r>
              <a:rPr lang="zh-CN" altLang="en-US"/>
              <a:t>（</a:t>
            </a:r>
            <a:r>
              <a:rPr lang="en-US" altLang="zh-CN"/>
              <a:t>change-mode</a:t>
            </a:r>
            <a:r>
              <a:rPr lang="zh-CN" altLang="en-US"/>
              <a:t>，改变模式）</a:t>
            </a:r>
          </a:p>
          <a:p>
            <a:pPr eaLnBrk="1" hangingPunct="1">
              <a:lnSpc>
                <a:spcPct val="90000"/>
              </a:lnSpc>
            </a:pPr>
            <a:r>
              <a:rPr lang="en-US" altLang="zh-CN"/>
              <a:t>REI</a:t>
            </a:r>
            <a:r>
              <a:rPr lang="zh-CN" altLang="en-US"/>
              <a:t>（</a:t>
            </a:r>
            <a:r>
              <a:rPr lang="en-US" altLang="zh-CN"/>
              <a:t>return from exception or interrupt</a:t>
            </a:r>
            <a:r>
              <a:rPr lang="zh-CN" altLang="en-US"/>
              <a:t>，从异常或中断返回）</a:t>
            </a:r>
          </a:p>
        </p:txBody>
      </p:sp>
      <p:pic>
        <p:nvPicPr>
          <p:cNvPr id="43013" name="Picture 4">
            <a:extLst>
              <a:ext uri="{FF2B5EF4-FFF2-40B4-BE49-F238E27FC236}">
                <a16:creationId xmlns:a16="http://schemas.microsoft.com/office/drawing/2014/main" id="{90913C00-20D7-4E54-BE52-0007079C2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52388"/>
            <a:ext cx="3744913"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521C1ED8-2FAC-4507-8A5E-DC5D26AD34C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B9A39B31-7696-4949-A44E-D17692072BDB}" type="slidenum">
              <a:rPr lang="zh-CN" altLang="en-US"/>
              <a:pPr/>
              <a:t>4</a:t>
            </a:fld>
            <a:endParaRPr lang="en-US" altLang="zh-CN"/>
          </a:p>
        </p:txBody>
      </p:sp>
      <p:sp>
        <p:nvSpPr>
          <p:cNvPr id="7171" name="Rectangle 4">
            <a:extLst>
              <a:ext uri="{FF2B5EF4-FFF2-40B4-BE49-F238E27FC236}">
                <a16:creationId xmlns:a16="http://schemas.microsoft.com/office/drawing/2014/main" id="{E2948E9A-2F73-41D3-AF4C-9890FE49029C}"/>
              </a:ext>
            </a:extLst>
          </p:cNvPr>
          <p:cNvSpPr>
            <a:spLocks noGrp="1" noChangeArrowheads="1"/>
          </p:cNvSpPr>
          <p:nvPr>
            <p:ph type="title"/>
          </p:nvPr>
        </p:nvSpPr>
        <p:spPr/>
        <p:txBody>
          <a:bodyPr/>
          <a:lstStyle/>
          <a:p>
            <a:pPr eaLnBrk="1" hangingPunct="1"/>
            <a:r>
              <a:rPr lang="zh-CN" altLang="en-US"/>
              <a:t>部分加载方式与程序的执行</a:t>
            </a:r>
          </a:p>
        </p:txBody>
      </p:sp>
      <p:sp>
        <p:nvSpPr>
          <p:cNvPr id="829445" name="Rectangle 5">
            <a:extLst>
              <a:ext uri="{FF2B5EF4-FFF2-40B4-BE49-F238E27FC236}">
                <a16:creationId xmlns:a16="http://schemas.microsoft.com/office/drawing/2014/main" id="{C945E03F-DBF8-4C1A-8C12-5726AE01AFBE}"/>
              </a:ext>
            </a:extLst>
          </p:cNvPr>
          <p:cNvSpPr>
            <a:spLocks noGrp="1" noChangeArrowheads="1"/>
          </p:cNvSpPr>
          <p:nvPr>
            <p:ph type="body" idx="1"/>
          </p:nvPr>
        </p:nvSpPr>
        <p:spPr/>
        <p:txBody>
          <a:bodyPr/>
          <a:lstStyle/>
          <a:p>
            <a:pPr eaLnBrk="1" hangingPunct="1">
              <a:lnSpc>
                <a:spcPct val="90000"/>
              </a:lnSpc>
            </a:pPr>
            <a:r>
              <a:rPr lang="en-US" altLang="zh-CN"/>
              <a:t>OS</a:t>
            </a:r>
            <a:r>
              <a:rPr lang="zh-CN" altLang="en-US"/>
              <a:t>仅把程序起始点的一个或几个块装进内存</a:t>
            </a:r>
          </a:p>
          <a:p>
            <a:pPr eaLnBrk="1" hangingPunct="1">
              <a:lnSpc>
                <a:spcPct val="90000"/>
              </a:lnSpc>
            </a:pPr>
            <a:r>
              <a:rPr lang="zh-CN" altLang="en-US"/>
              <a:t>页表</a:t>
            </a:r>
            <a:r>
              <a:rPr lang="en-US" altLang="zh-CN"/>
              <a:t>/</a:t>
            </a:r>
            <a:r>
              <a:rPr lang="zh-CN" altLang="en-US"/>
              <a:t>段表表项中有一二进制位指示对应的块是否在内存中，进程中驻留在内存的部分称为驻留集 </a:t>
            </a:r>
            <a:r>
              <a:rPr lang="en-US" altLang="zh-CN"/>
              <a:t> </a:t>
            </a:r>
          </a:p>
          <a:p>
            <a:pPr eaLnBrk="1" hangingPunct="1">
              <a:lnSpc>
                <a:spcPct val="90000"/>
              </a:lnSpc>
            </a:pPr>
            <a:r>
              <a:rPr lang="zh-CN" altLang="en-US"/>
              <a:t>若遇到一个逻辑地址访问不在内存中的块，则产生一个访问内存错误的中断</a:t>
            </a:r>
          </a:p>
          <a:p>
            <a:pPr eaLnBrk="1" hangingPunct="1">
              <a:lnSpc>
                <a:spcPct val="90000"/>
              </a:lnSpc>
            </a:pPr>
            <a:r>
              <a:rPr lang="en-US" altLang="zh-CN"/>
              <a:t>OS</a:t>
            </a:r>
            <a:r>
              <a:rPr lang="zh-CN" altLang="en-US"/>
              <a:t>响应中断时将进程置于阻塞态，并将逻辑地址访问的块读入内存，过程：</a:t>
            </a:r>
          </a:p>
          <a:p>
            <a:pPr lvl="1" eaLnBrk="1" hangingPunct="1">
              <a:lnSpc>
                <a:spcPct val="90000"/>
              </a:lnSpc>
            </a:pPr>
            <a:r>
              <a:rPr lang="zh-CN" altLang="en-US" sz="3200"/>
              <a:t>发出一个磁盘</a:t>
            </a:r>
            <a:r>
              <a:rPr lang="en-US" altLang="zh-CN" sz="3200"/>
              <a:t>I/O</a:t>
            </a:r>
            <a:r>
              <a:rPr lang="zh-CN" altLang="en-US" sz="3200"/>
              <a:t>请求</a:t>
            </a:r>
          </a:p>
          <a:p>
            <a:pPr lvl="1" eaLnBrk="1" hangingPunct="1">
              <a:lnSpc>
                <a:spcPct val="90000"/>
              </a:lnSpc>
            </a:pPr>
            <a:r>
              <a:rPr lang="zh-CN" altLang="en-US" sz="3200"/>
              <a:t>在执行</a:t>
            </a:r>
            <a:r>
              <a:rPr lang="en-US" altLang="zh-CN" sz="3200"/>
              <a:t>I/O</a:t>
            </a:r>
            <a:r>
              <a:rPr lang="zh-CN" altLang="en-US" sz="3200"/>
              <a:t>操作期间，分派另外一个进程运行</a:t>
            </a:r>
          </a:p>
          <a:p>
            <a:pPr lvl="1" eaLnBrk="1" hangingPunct="1">
              <a:lnSpc>
                <a:spcPct val="90000"/>
              </a:lnSpc>
            </a:pPr>
            <a:r>
              <a:rPr lang="zh-CN" altLang="en-US" sz="3200"/>
              <a:t>磁盘</a:t>
            </a:r>
            <a:r>
              <a:rPr lang="en-US" altLang="zh-CN" sz="3200"/>
              <a:t>I/O</a:t>
            </a:r>
            <a:r>
              <a:rPr lang="zh-CN" altLang="en-US" sz="3200"/>
              <a:t>完成时产生一个中断，</a:t>
            </a:r>
            <a:r>
              <a:rPr lang="en-US" altLang="zh-CN" sz="3200"/>
              <a:t>OS</a:t>
            </a:r>
            <a:r>
              <a:rPr lang="zh-CN" altLang="en-US" sz="3200"/>
              <a:t>把受影响进程置于就绪队列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4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44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944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44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2944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2944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294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8BFEE418-07AF-409C-85FB-8CE2CC3C08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18DBC0AD-5A01-45BF-BB33-7E3C0485BE1A}" type="slidenum">
              <a:rPr lang="zh-CN" altLang="en-US"/>
              <a:pPr/>
              <a:t>40</a:t>
            </a:fld>
            <a:endParaRPr lang="en-US" altLang="zh-CN"/>
          </a:p>
        </p:txBody>
      </p:sp>
      <p:sp>
        <p:nvSpPr>
          <p:cNvPr id="44035" name="Rectangle 4">
            <a:extLst>
              <a:ext uri="{FF2B5EF4-FFF2-40B4-BE49-F238E27FC236}">
                <a16:creationId xmlns:a16="http://schemas.microsoft.com/office/drawing/2014/main" id="{0B0353BF-D738-4A14-A959-A2CF715F25B5}"/>
              </a:ext>
            </a:extLst>
          </p:cNvPr>
          <p:cNvSpPr>
            <a:spLocks noGrp="1" noChangeArrowheads="1"/>
          </p:cNvSpPr>
          <p:nvPr>
            <p:ph type="title"/>
          </p:nvPr>
        </p:nvSpPr>
        <p:spPr/>
        <p:txBody>
          <a:bodyPr/>
          <a:lstStyle/>
          <a:p>
            <a:pPr eaLnBrk="1" hangingPunct="1"/>
            <a:r>
              <a:rPr lang="en-US" altLang="zh-CN"/>
              <a:t>8.2  </a:t>
            </a:r>
            <a:r>
              <a:rPr lang="zh-CN" altLang="en-US"/>
              <a:t>操作系统软件</a:t>
            </a:r>
          </a:p>
        </p:txBody>
      </p:sp>
      <p:sp>
        <p:nvSpPr>
          <p:cNvPr id="890885" name="Rectangle 5">
            <a:extLst>
              <a:ext uri="{FF2B5EF4-FFF2-40B4-BE49-F238E27FC236}">
                <a16:creationId xmlns:a16="http://schemas.microsoft.com/office/drawing/2014/main" id="{D69288C3-466F-4A7E-9CEC-426A6CB2C3B2}"/>
              </a:ext>
            </a:extLst>
          </p:cNvPr>
          <p:cNvSpPr>
            <a:spLocks noGrp="1" noChangeArrowheads="1"/>
          </p:cNvSpPr>
          <p:nvPr>
            <p:ph type="body" idx="1"/>
          </p:nvPr>
        </p:nvSpPr>
        <p:spPr/>
        <p:txBody>
          <a:bodyPr/>
          <a:lstStyle/>
          <a:p>
            <a:pPr eaLnBrk="1" hangingPunct="1"/>
            <a:r>
              <a:rPr lang="zh-CN" altLang="en-US" sz="2800"/>
              <a:t>设计时的三个基本选择问题</a:t>
            </a:r>
          </a:p>
          <a:p>
            <a:pPr lvl="1" eaLnBrk="1" hangingPunct="1"/>
            <a:r>
              <a:rPr lang="zh-CN" altLang="en-US" sz="2800"/>
              <a:t>是否支持虚存技术</a:t>
            </a:r>
          </a:p>
          <a:p>
            <a:pPr lvl="1" eaLnBrk="1" hangingPunct="1"/>
            <a:r>
              <a:rPr lang="zh-CN" altLang="en-US" sz="2800"/>
              <a:t>是否支持页式/段式/段页式（取决于硬件平台）</a:t>
            </a:r>
          </a:p>
          <a:p>
            <a:pPr lvl="1" eaLnBrk="1" hangingPunct="1"/>
            <a:r>
              <a:rPr lang="zh-CN" altLang="en-US" sz="2800"/>
              <a:t>采用的算法</a:t>
            </a:r>
          </a:p>
          <a:p>
            <a:pPr eaLnBrk="1" hangingPunct="1"/>
            <a:r>
              <a:rPr lang="zh-CN" altLang="en-US" sz="2800"/>
              <a:t>软件设计的主要问题</a:t>
            </a:r>
          </a:p>
          <a:p>
            <a:pPr lvl="1" eaLnBrk="1" hangingPunct="1"/>
            <a:r>
              <a:rPr lang="zh-CN" altLang="en-US" sz="2800"/>
              <a:t>纯段式系统越来越少，段通常被分页，虚拟存储管理的问题主要就是虚拟页式存储管理的问题</a:t>
            </a:r>
          </a:p>
          <a:p>
            <a:pPr eaLnBrk="1" hangingPunct="1"/>
            <a:r>
              <a:rPr lang="zh-CN" altLang="en-US" sz="2800"/>
              <a:t>设计的</a:t>
            </a:r>
            <a:r>
              <a:rPr lang="zh-CN" altLang="en-US"/>
              <a:t>主要</a:t>
            </a:r>
            <a:r>
              <a:rPr lang="zh-CN" altLang="en-US" sz="2800"/>
              <a:t>目标</a:t>
            </a:r>
          </a:p>
          <a:p>
            <a:pPr lvl="1" eaLnBrk="1" hangingPunct="1"/>
            <a:r>
              <a:rPr lang="zh-CN" altLang="en-US" sz="2800"/>
              <a:t>使缺页率(</a:t>
            </a:r>
            <a:r>
              <a:rPr lang="en-US" altLang="zh-CN" sz="2800"/>
              <a:t>Page Fault Rate)</a:t>
            </a:r>
            <a:r>
              <a:rPr lang="zh-CN" altLang="en-US" sz="2800"/>
              <a:t>最小！</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8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908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9088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9088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9088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9088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9088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9088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0F56B5CE-4F54-4E2B-8427-4AABFD15528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04606764-5730-486C-A4A0-85EEFC65D02E}" type="slidenum">
              <a:rPr lang="zh-CN" altLang="en-US"/>
              <a:pPr/>
              <a:t>41</a:t>
            </a:fld>
            <a:endParaRPr lang="en-US" altLang="zh-CN"/>
          </a:p>
        </p:txBody>
      </p:sp>
      <p:sp>
        <p:nvSpPr>
          <p:cNvPr id="45059" name="Rectangle 4">
            <a:extLst>
              <a:ext uri="{FF2B5EF4-FFF2-40B4-BE49-F238E27FC236}">
                <a16:creationId xmlns:a16="http://schemas.microsoft.com/office/drawing/2014/main" id="{43003734-7EEB-47C0-A03E-FF2E8BA0F697}"/>
              </a:ext>
            </a:extLst>
          </p:cNvPr>
          <p:cNvSpPr>
            <a:spLocks noGrp="1" noChangeArrowheads="1"/>
          </p:cNvSpPr>
          <p:nvPr>
            <p:ph type="title"/>
          </p:nvPr>
        </p:nvSpPr>
        <p:spPr/>
        <p:txBody>
          <a:bodyPr/>
          <a:lstStyle/>
          <a:p>
            <a:pPr eaLnBrk="1" hangingPunct="1"/>
            <a:r>
              <a:rPr lang="zh-CN" altLang="en-US"/>
              <a:t>虚拟存储管理软件的各个方面</a:t>
            </a:r>
          </a:p>
        </p:txBody>
      </p:sp>
      <p:sp>
        <p:nvSpPr>
          <p:cNvPr id="45060" name="Rectangle 5">
            <a:extLst>
              <a:ext uri="{FF2B5EF4-FFF2-40B4-BE49-F238E27FC236}">
                <a16:creationId xmlns:a16="http://schemas.microsoft.com/office/drawing/2014/main" id="{B3CE545F-18D2-47CA-A4D4-98C9C2EC8CBD}"/>
              </a:ext>
            </a:extLst>
          </p:cNvPr>
          <p:cNvSpPr>
            <a:spLocks noGrp="1" noChangeArrowheads="1"/>
          </p:cNvSpPr>
          <p:nvPr>
            <p:ph type="body" idx="1"/>
          </p:nvPr>
        </p:nvSpPr>
        <p:spPr/>
        <p:txBody>
          <a:bodyPr/>
          <a:lstStyle/>
          <a:p>
            <a:pPr eaLnBrk="1" hangingPunct="1"/>
            <a:r>
              <a:rPr lang="zh-CN" altLang="en-US"/>
              <a:t>调页策略（</a:t>
            </a:r>
            <a:r>
              <a:rPr lang="en-US" altLang="zh-CN"/>
              <a:t>Fetch Policy）</a:t>
            </a:r>
          </a:p>
          <a:p>
            <a:pPr eaLnBrk="1" hangingPunct="1"/>
            <a:r>
              <a:rPr lang="zh-CN" altLang="en-US"/>
              <a:t>放置策略（</a:t>
            </a:r>
            <a:r>
              <a:rPr lang="en-US" altLang="zh-CN"/>
              <a:t>Placement Policy）</a:t>
            </a:r>
          </a:p>
          <a:p>
            <a:pPr eaLnBrk="1" hangingPunct="1"/>
            <a:r>
              <a:rPr lang="zh-CN" altLang="en-US"/>
              <a:t>替换策略（</a:t>
            </a:r>
            <a:r>
              <a:rPr lang="en-US" altLang="zh-CN"/>
              <a:t>Replacement Policy）</a:t>
            </a:r>
          </a:p>
          <a:p>
            <a:pPr eaLnBrk="1" hangingPunct="1"/>
            <a:r>
              <a:rPr lang="zh-CN" altLang="en-US"/>
              <a:t>驻留集和工作集管理（</a:t>
            </a:r>
            <a:r>
              <a:rPr lang="en-US" altLang="zh-CN"/>
              <a:t>Resident Set and Working Set Management）</a:t>
            </a:r>
          </a:p>
          <a:p>
            <a:pPr eaLnBrk="1" hangingPunct="1"/>
            <a:r>
              <a:rPr lang="zh-CN" altLang="en-US"/>
              <a:t>清除（回写）策略（</a:t>
            </a:r>
            <a:r>
              <a:rPr lang="en-US" altLang="zh-CN"/>
              <a:t>Cleaning Policy）</a:t>
            </a:r>
          </a:p>
          <a:p>
            <a:pPr eaLnBrk="1" hangingPunct="1"/>
            <a:r>
              <a:rPr lang="zh-CN" altLang="en-US"/>
              <a:t>负载（并发度）控制（</a:t>
            </a:r>
            <a:r>
              <a:rPr lang="en-US" altLang="zh-CN"/>
              <a:t>Load Control）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6315529A-E44D-49D2-A34D-C0B25FF7996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E70916D8-0667-479A-9B0E-D52A0F483500}" type="slidenum">
              <a:rPr lang="zh-CN" altLang="en-US"/>
              <a:pPr/>
              <a:t>42</a:t>
            </a:fld>
            <a:endParaRPr lang="en-US" altLang="zh-CN"/>
          </a:p>
        </p:txBody>
      </p:sp>
      <p:sp>
        <p:nvSpPr>
          <p:cNvPr id="46083" name="Rectangle 4">
            <a:extLst>
              <a:ext uri="{FF2B5EF4-FFF2-40B4-BE49-F238E27FC236}">
                <a16:creationId xmlns:a16="http://schemas.microsoft.com/office/drawing/2014/main" id="{09D9DA87-18C7-46B4-A89D-5C4FF041A31E}"/>
              </a:ext>
            </a:extLst>
          </p:cNvPr>
          <p:cNvSpPr>
            <a:spLocks noGrp="1" noChangeArrowheads="1"/>
          </p:cNvSpPr>
          <p:nvPr>
            <p:ph type="title"/>
          </p:nvPr>
        </p:nvSpPr>
        <p:spPr/>
        <p:txBody>
          <a:bodyPr/>
          <a:lstStyle/>
          <a:p>
            <a:pPr eaLnBrk="1" hangingPunct="1"/>
            <a:r>
              <a:rPr lang="zh-CN" altLang="en-US"/>
              <a:t>8.2.1 调页策略</a:t>
            </a:r>
          </a:p>
        </p:txBody>
      </p:sp>
      <p:sp>
        <p:nvSpPr>
          <p:cNvPr id="894981" name="Rectangle 5">
            <a:extLst>
              <a:ext uri="{FF2B5EF4-FFF2-40B4-BE49-F238E27FC236}">
                <a16:creationId xmlns:a16="http://schemas.microsoft.com/office/drawing/2014/main" id="{05952F33-0F4C-490B-B1A2-0698DEA0E7AC}"/>
              </a:ext>
            </a:extLst>
          </p:cNvPr>
          <p:cNvSpPr>
            <a:spLocks noGrp="1" noChangeArrowheads="1"/>
          </p:cNvSpPr>
          <p:nvPr>
            <p:ph type="body" idx="1"/>
          </p:nvPr>
        </p:nvSpPr>
        <p:spPr/>
        <p:txBody>
          <a:bodyPr/>
          <a:lstStyle/>
          <a:p>
            <a:pPr eaLnBrk="1" hangingPunct="1"/>
            <a:r>
              <a:rPr lang="zh-CN" altLang="en-US" sz="2800"/>
              <a:t>决定何时将页面载入内存</a:t>
            </a:r>
          </a:p>
          <a:p>
            <a:pPr eaLnBrk="1" hangingPunct="1"/>
            <a:r>
              <a:rPr lang="zh-CN" altLang="en-US" sz="2800"/>
              <a:t>两种常用策略：</a:t>
            </a:r>
          </a:p>
          <a:p>
            <a:pPr lvl="1" eaLnBrk="1" hangingPunct="1"/>
            <a:r>
              <a:rPr lang="zh-CN" altLang="en-US" sz="2800"/>
              <a:t>请求调页</a:t>
            </a:r>
            <a:r>
              <a:rPr lang="en-US" altLang="zh-CN" sz="2800"/>
              <a:t>(demand paging)：</a:t>
            </a:r>
            <a:r>
              <a:rPr lang="zh-CN" altLang="en-US" sz="2800"/>
              <a:t>只通过响应缺页中断调入需要的页面，也只调入发生缺页时所需的页面</a:t>
            </a:r>
          </a:p>
          <a:p>
            <a:pPr lvl="2" eaLnBrk="1" hangingPunct="1"/>
            <a:r>
              <a:rPr lang="zh-CN" altLang="en-US" sz="2800"/>
              <a:t>进程开始运行时会有许多缺页，对外存</a:t>
            </a:r>
            <a:r>
              <a:rPr lang="en-US" altLang="zh-CN" sz="2800"/>
              <a:t>I/O</a:t>
            </a:r>
            <a:r>
              <a:rPr lang="zh-CN" altLang="en-US" sz="2800"/>
              <a:t>次数多，开销较大（一次</a:t>
            </a:r>
            <a:r>
              <a:rPr lang="en-US" altLang="zh-CN" sz="2800"/>
              <a:t>I/O</a:t>
            </a:r>
            <a:r>
              <a:rPr lang="zh-CN" altLang="en-US" sz="2800"/>
              <a:t>操作包括旋转等待时间和读写时间）</a:t>
            </a:r>
          </a:p>
          <a:p>
            <a:pPr lvl="1" eaLnBrk="1" hangingPunct="1"/>
            <a:r>
              <a:rPr lang="zh-CN" altLang="en-US" sz="2800"/>
              <a:t>预先调页</a:t>
            </a:r>
            <a:r>
              <a:rPr lang="en-US" altLang="zh-CN" sz="2800"/>
              <a:t>(prepaging)：</a:t>
            </a:r>
            <a:r>
              <a:rPr lang="zh-CN" altLang="en-US" sz="2800"/>
              <a:t>在发生缺页需要调入某页时，一次调入该页以及相邻的几个页</a:t>
            </a:r>
          </a:p>
          <a:p>
            <a:pPr lvl="2" eaLnBrk="1" hangingPunct="1"/>
            <a:r>
              <a:rPr lang="zh-CN" altLang="en-US" sz="2800"/>
              <a:t>提高调页的</a:t>
            </a:r>
            <a:r>
              <a:rPr lang="en-US" altLang="zh-CN" sz="2800"/>
              <a:t>I/O</a:t>
            </a:r>
            <a:r>
              <a:rPr lang="zh-CN" altLang="en-US" sz="2800"/>
              <a:t>效率</a:t>
            </a:r>
          </a:p>
          <a:p>
            <a:pPr lvl="2" eaLnBrk="1" hangingPunct="1"/>
            <a:r>
              <a:rPr lang="zh-CN" altLang="en-US" sz="2800"/>
              <a:t>效率不能保证：额外装入的页面可能没用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49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498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498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9498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9498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9498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949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1"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94F6CFAE-CB45-43C6-8431-D7D6986CEF0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A8713EF7-EF34-4D2F-B61E-3A755BBE2523}" type="slidenum">
              <a:rPr lang="zh-CN" altLang="en-US"/>
              <a:pPr/>
              <a:t>43</a:t>
            </a:fld>
            <a:endParaRPr lang="en-US" altLang="zh-CN"/>
          </a:p>
        </p:txBody>
      </p:sp>
      <p:sp>
        <p:nvSpPr>
          <p:cNvPr id="47107" name="Rectangle 4">
            <a:extLst>
              <a:ext uri="{FF2B5EF4-FFF2-40B4-BE49-F238E27FC236}">
                <a16:creationId xmlns:a16="http://schemas.microsoft.com/office/drawing/2014/main" id="{82629C5D-79C4-4590-909B-361BCF792BA4}"/>
              </a:ext>
            </a:extLst>
          </p:cNvPr>
          <p:cNvSpPr>
            <a:spLocks noGrp="1" noChangeArrowheads="1"/>
          </p:cNvSpPr>
          <p:nvPr>
            <p:ph type="title"/>
          </p:nvPr>
        </p:nvSpPr>
        <p:spPr/>
        <p:txBody>
          <a:bodyPr/>
          <a:lstStyle/>
          <a:p>
            <a:pPr eaLnBrk="1" hangingPunct="1"/>
            <a:r>
              <a:rPr lang="zh-CN" altLang="en-US"/>
              <a:t>8.2.2 放置策略</a:t>
            </a:r>
          </a:p>
        </p:txBody>
      </p:sp>
      <p:sp>
        <p:nvSpPr>
          <p:cNvPr id="897029" name="Rectangle 5">
            <a:extLst>
              <a:ext uri="{FF2B5EF4-FFF2-40B4-BE49-F238E27FC236}">
                <a16:creationId xmlns:a16="http://schemas.microsoft.com/office/drawing/2014/main" id="{09C1961E-2FF2-43AB-A4F4-EB84D431EB7F}"/>
              </a:ext>
            </a:extLst>
          </p:cNvPr>
          <p:cNvSpPr>
            <a:spLocks noGrp="1" noChangeArrowheads="1"/>
          </p:cNvSpPr>
          <p:nvPr>
            <p:ph type="body" idx="1"/>
          </p:nvPr>
        </p:nvSpPr>
        <p:spPr/>
        <p:txBody>
          <a:bodyPr/>
          <a:lstStyle/>
          <a:p>
            <a:pPr eaLnBrk="1" hangingPunct="1"/>
            <a:r>
              <a:rPr lang="zh-CN" altLang="en-US" sz="2800"/>
              <a:t>决定进程各部分驻留在内存的哪个位置</a:t>
            </a:r>
          </a:p>
          <a:p>
            <a:pPr eaLnBrk="1" hangingPunct="1"/>
            <a:r>
              <a:rPr lang="zh-CN" altLang="en-US" sz="2800"/>
              <a:t>对纯段式系统重要（似动态分区，涉及外碎片、压缩操作等）</a:t>
            </a:r>
          </a:p>
          <a:p>
            <a:pPr lvl="1" eaLnBrk="1" hangingPunct="1"/>
            <a:r>
              <a:rPr lang="zh-CN" altLang="en-US" sz="2800"/>
              <a:t>最佳适配、首先适配、</a:t>
            </a:r>
            <a:r>
              <a:rPr lang="en-US" altLang="zh-CN" sz="2800"/>
              <a:t>……</a:t>
            </a:r>
          </a:p>
          <a:p>
            <a:pPr eaLnBrk="1" hangingPunct="1"/>
            <a:r>
              <a:rPr lang="zh-CN" altLang="en-US" sz="2800"/>
              <a:t>对纯页式或段页式系统不成问题</a:t>
            </a:r>
          </a:p>
          <a:p>
            <a:pPr lvl="1" eaLnBrk="1" hangingPunct="1"/>
            <a:r>
              <a:rPr lang="zh-CN" altLang="en-US" sz="2800"/>
              <a:t>不论放在哪里，其地址转换、内存存取等都一样工作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70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702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9702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9702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970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A3185335-1494-463B-9502-853C986F205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6549DF02-86D4-48D7-B30E-D00BBF08C421}" type="slidenum">
              <a:rPr lang="zh-CN" altLang="en-US"/>
              <a:pPr/>
              <a:t>44</a:t>
            </a:fld>
            <a:endParaRPr lang="en-US" altLang="zh-CN"/>
          </a:p>
        </p:txBody>
      </p:sp>
      <p:sp>
        <p:nvSpPr>
          <p:cNvPr id="48131" name="Rectangle 4">
            <a:extLst>
              <a:ext uri="{FF2B5EF4-FFF2-40B4-BE49-F238E27FC236}">
                <a16:creationId xmlns:a16="http://schemas.microsoft.com/office/drawing/2014/main" id="{13BBDD86-8BE8-4BE4-B091-20E896618DAA}"/>
              </a:ext>
            </a:extLst>
          </p:cNvPr>
          <p:cNvSpPr>
            <a:spLocks noGrp="1" noChangeArrowheads="1"/>
          </p:cNvSpPr>
          <p:nvPr>
            <p:ph type="title"/>
          </p:nvPr>
        </p:nvSpPr>
        <p:spPr/>
        <p:txBody>
          <a:bodyPr/>
          <a:lstStyle/>
          <a:p>
            <a:pPr eaLnBrk="1" hangingPunct="1"/>
            <a:r>
              <a:rPr lang="zh-CN" altLang="en-US"/>
              <a:t>8.2.3 替换策略</a:t>
            </a:r>
          </a:p>
        </p:txBody>
      </p:sp>
      <p:sp>
        <p:nvSpPr>
          <p:cNvPr id="899077" name="Rectangle 5">
            <a:extLst>
              <a:ext uri="{FF2B5EF4-FFF2-40B4-BE49-F238E27FC236}">
                <a16:creationId xmlns:a16="http://schemas.microsoft.com/office/drawing/2014/main" id="{7C3E5B78-CE83-4840-AC23-7F712ADE5F3F}"/>
              </a:ext>
            </a:extLst>
          </p:cNvPr>
          <p:cNvSpPr>
            <a:spLocks noGrp="1" noChangeArrowheads="1"/>
          </p:cNvSpPr>
          <p:nvPr>
            <p:ph type="body" idx="1"/>
          </p:nvPr>
        </p:nvSpPr>
        <p:spPr/>
        <p:txBody>
          <a:bodyPr/>
          <a:lstStyle/>
          <a:p>
            <a:pPr eaLnBrk="1" hangingPunct="1"/>
            <a:r>
              <a:rPr lang="zh-CN" altLang="en-US" sz="2800"/>
              <a:t>需要调入页面而内存已满时，决定置换（淘汰）内存中的哪个页面</a:t>
            </a:r>
          </a:p>
          <a:p>
            <a:pPr eaLnBrk="1" hangingPunct="1"/>
            <a:r>
              <a:rPr lang="zh-CN" altLang="en-US" sz="2800"/>
              <a:t>经常要进行替换（为提高并发程度，</a:t>
            </a:r>
            <a:r>
              <a:rPr lang="en-US" altLang="zh-CN" sz="2800"/>
              <a:t>OS</a:t>
            </a:r>
            <a:r>
              <a:rPr lang="zh-CN" altLang="en-US" sz="2800"/>
              <a:t>总是载入尽量多的进程）</a:t>
            </a:r>
          </a:p>
          <a:p>
            <a:pPr eaLnBrk="1" hangingPunct="1"/>
            <a:r>
              <a:rPr lang="zh-CN" altLang="en-US" sz="2800"/>
              <a:t>不是所有内存中的页面都可以被替换：</a:t>
            </a:r>
          </a:p>
          <a:p>
            <a:pPr lvl="1" eaLnBrk="1" hangingPunct="1"/>
            <a:r>
              <a:rPr lang="zh-CN" altLang="en-US" sz="2800"/>
              <a:t>有些帧给锁定(</a:t>
            </a:r>
            <a:r>
              <a:rPr lang="en-US" altLang="zh-CN" sz="2800"/>
              <a:t>locked)</a:t>
            </a:r>
            <a:r>
              <a:rPr lang="zh-CN" altLang="en-US" sz="2800"/>
              <a:t>了：</a:t>
            </a:r>
            <a:r>
              <a:rPr lang="en-US" altLang="zh-CN" sz="2800"/>
              <a:t>OS</a:t>
            </a:r>
            <a:r>
              <a:rPr lang="zh-CN" altLang="en-US" sz="2800"/>
              <a:t>内核、关键控制结构、</a:t>
            </a:r>
            <a:r>
              <a:rPr lang="en-US" altLang="zh-CN" sz="2800"/>
              <a:t>I/O</a:t>
            </a:r>
            <a:r>
              <a:rPr lang="zh-CN" altLang="en-US" sz="2800"/>
              <a:t>缓冲区等</a:t>
            </a:r>
          </a:p>
          <a:p>
            <a:pPr lvl="1" eaLnBrk="1" hangingPunct="1"/>
            <a:r>
              <a:rPr lang="zh-CN" altLang="en-US" sz="2800"/>
              <a:t>驻留集策略决定了不同的替换范围：被替换的页面局限在本进程，或允许在其他进程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907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907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907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9907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990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500BD3A4-BC95-4E24-BD1D-D4826C8D38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520354D6-9547-4F8A-8E08-D844005B935D}" type="slidenum">
              <a:rPr lang="zh-CN" altLang="en-US"/>
              <a:pPr/>
              <a:t>45</a:t>
            </a:fld>
            <a:endParaRPr lang="en-US" altLang="zh-CN"/>
          </a:p>
        </p:txBody>
      </p:sp>
      <p:sp>
        <p:nvSpPr>
          <p:cNvPr id="49155" name="Rectangle 4">
            <a:extLst>
              <a:ext uri="{FF2B5EF4-FFF2-40B4-BE49-F238E27FC236}">
                <a16:creationId xmlns:a16="http://schemas.microsoft.com/office/drawing/2014/main" id="{11E12E2D-E8EB-4096-A1C9-7C62231AB684}"/>
              </a:ext>
            </a:extLst>
          </p:cNvPr>
          <p:cNvSpPr>
            <a:spLocks noGrp="1" noChangeArrowheads="1"/>
          </p:cNvSpPr>
          <p:nvPr>
            <p:ph type="title"/>
          </p:nvPr>
        </p:nvSpPr>
        <p:spPr/>
        <p:txBody>
          <a:bodyPr/>
          <a:lstStyle/>
          <a:p>
            <a:pPr eaLnBrk="1" hangingPunct="1"/>
            <a:r>
              <a:rPr lang="zh-CN" altLang="en-US"/>
              <a:t>基本替换算法</a:t>
            </a:r>
          </a:p>
        </p:txBody>
      </p:sp>
      <p:sp>
        <p:nvSpPr>
          <p:cNvPr id="49156" name="Rectangle 5">
            <a:extLst>
              <a:ext uri="{FF2B5EF4-FFF2-40B4-BE49-F238E27FC236}">
                <a16:creationId xmlns:a16="http://schemas.microsoft.com/office/drawing/2014/main" id="{7346FAE8-5D54-4E96-89BE-DDABC5D51952}"/>
              </a:ext>
            </a:extLst>
          </p:cNvPr>
          <p:cNvSpPr>
            <a:spLocks noGrp="1" noChangeArrowheads="1"/>
          </p:cNvSpPr>
          <p:nvPr>
            <p:ph type="body" idx="1"/>
          </p:nvPr>
        </p:nvSpPr>
        <p:spPr/>
        <p:txBody>
          <a:bodyPr/>
          <a:lstStyle/>
          <a:p>
            <a:pPr eaLnBrk="1" hangingPunct="1"/>
            <a:r>
              <a:rPr lang="zh-CN" altLang="en-US"/>
              <a:t>最优算法（</a:t>
            </a:r>
            <a:r>
              <a:rPr lang="en-US" altLang="zh-CN"/>
              <a:t>OPT</a:t>
            </a:r>
            <a:r>
              <a:rPr lang="zh-CN" altLang="en-US"/>
              <a:t>，</a:t>
            </a:r>
            <a:r>
              <a:rPr lang="en-US" altLang="zh-CN"/>
              <a:t>OPTimal</a:t>
            </a:r>
            <a:r>
              <a:rPr lang="zh-CN" altLang="en-US"/>
              <a:t>）</a:t>
            </a:r>
          </a:p>
          <a:p>
            <a:pPr eaLnBrk="1" hangingPunct="1"/>
            <a:r>
              <a:rPr lang="zh-CN" altLang="en-US"/>
              <a:t>最近最少使用算法（</a:t>
            </a:r>
            <a:r>
              <a:rPr lang="en-US" altLang="zh-CN"/>
              <a:t>LRU</a:t>
            </a:r>
            <a:r>
              <a:rPr lang="zh-CN" altLang="en-US"/>
              <a:t>，</a:t>
            </a:r>
            <a:r>
              <a:rPr lang="en-US" altLang="zh-CN"/>
              <a:t>Least Recently Used</a:t>
            </a:r>
            <a:r>
              <a:rPr lang="zh-CN" altLang="en-US"/>
              <a:t>）</a:t>
            </a:r>
          </a:p>
          <a:p>
            <a:pPr eaLnBrk="1" hangingPunct="1"/>
            <a:r>
              <a:rPr lang="zh-CN" altLang="en-US"/>
              <a:t>先进先出算法（</a:t>
            </a:r>
            <a:r>
              <a:rPr lang="en-US" altLang="zh-CN"/>
              <a:t>FIFO</a:t>
            </a:r>
            <a:r>
              <a:rPr lang="zh-CN" altLang="en-US"/>
              <a:t>，</a:t>
            </a:r>
            <a:r>
              <a:rPr lang="en-US" altLang="zh-CN"/>
              <a:t>First-In-First-Out）</a:t>
            </a:r>
          </a:p>
          <a:p>
            <a:pPr eaLnBrk="1" hangingPunct="1"/>
            <a:r>
              <a:rPr lang="zh-CN" altLang="en-US"/>
              <a:t>时钟算法（</a:t>
            </a:r>
            <a:r>
              <a:rPr lang="en-US" altLang="zh-CN"/>
              <a:t>Clock）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E876B1C8-DA37-4E43-A8AF-8BF1A28EA99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3383D0D5-79B5-43F6-B2A0-ADD6880AF064}" type="slidenum">
              <a:rPr lang="zh-CN" altLang="en-US"/>
              <a:pPr/>
              <a:t>46</a:t>
            </a:fld>
            <a:endParaRPr lang="en-US" altLang="zh-CN"/>
          </a:p>
        </p:txBody>
      </p:sp>
      <p:sp>
        <p:nvSpPr>
          <p:cNvPr id="50179" name="Rectangle 4">
            <a:extLst>
              <a:ext uri="{FF2B5EF4-FFF2-40B4-BE49-F238E27FC236}">
                <a16:creationId xmlns:a16="http://schemas.microsoft.com/office/drawing/2014/main" id="{FCE77AD1-8F4B-4C67-BD0F-A0F0EED4DAAB}"/>
              </a:ext>
            </a:extLst>
          </p:cNvPr>
          <p:cNvSpPr>
            <a:spLocks noGrp="1" noChangeArrowheads="1"/>
          </p:cNvSpPr>
          <p:nvPr>
            <p:ph type="title"/>
          </p:nvPr>
        </p:nvSpPr>
        <p:spPr/>
        <p:txBody>
          <a:bodyPr/>
          <a:lstStyle/>
          <a:p>
            <a:pPr eaLnBrk="1" hangingPunct="1"/>
            <a:r>
              <a:rPr lang="zh-CN" altLang="en-US"/>
              <a:t>最优算法</a:t>
            </a:r>
            <a:r>
              <a:rPr lang="en-US" altLang="zh-CN"/>
              <a:t>OPT</a:t>
            </a:r>
          </a:p>
        </p:txBody>
      </p:sp>
      <p:sp>
        <p:nvSpPr>
          <p:cNvPr id="903173" name="Rectangle 5">
            <a:extLst>
              <a:ext uri="{FF2B5EF4-FFF2-40B4-BE49-F238E27FC236}">
                <a16:creationId xmlns:a16="http://schemas.microsoft.com/office/drawing/2014/main" id="{85933FD0-220C-4027-9ECA-F3944C808167}"/>
              </a:ext>
            </a:extLst>
          </p:cNvPr>
          <p:cNvSpPr>
            <a:spLocks noGrp="1" noChangeArrowheads="1"/>
          </p:cNvSpPr>
          <p:nvPr>
            <p:ph type="body" idx="1"/>
          </p:nvPr>
        </p:nvSpPr>
        <p:spPr/>
        <p:txBody>
          <a:bodyPr/>
          <a:lstStyle/>
          <a:p>
            <a:pPr eaLnBrk="1" hangingPunct="1"/>
            <a:r>
              <a:rPr lang="zh-CN" altLang="en-US"/>
              <a:t>淘汰“未来不再使用”或“还要最长时间才会使用”的那个页面</a:t>
            </a:r>
          </a:p>
          <a:p>
            <a:pPr eaLnBrk="1" hangingPunct="1"/>
            <a:r>
              <a:rPr lang="zh-CN" altLang="en-US"/>
              <a:t>效果最佳，但不可能实现（实际执行中无法预知）</a:t>
            </a:r>
          </a:p>
          <a:p>
            <a:pPr eaLnBrk="1" hangingPunct="1"/>
            <a:r>
              <a:rPr lang="zh-CN" altLang="en-US"/>
              <a:t>可用作其他算法的性能评价依据</a:t>
            </a:r>
          </a:p>
          <a:p>
            <a:pPr eaLnBrk="1" hangingPunct="1"/>
            <a:endParaRPr lang="zh-CN" altLang="en-US"/>
          </a:p>
        </p:txBody>
      </p:sp>
      <p:sp>
        <p:nvSpPr>
          <p:cNvPr id="50181" name="Rectangle 8">
            <a:extLst>
              <a:ext uri="{FF2B5EF4-FFF2-40B4-BE49-F238E27FC236}">
                <a16:creationId xmlns:a16="http://schemas.microsoft.com/office/drawing/2014/main" id="{D0280B94-46B8-46A1-95FE-821ECCBEEB5B}"/>
              </a:ext>
            </a:extLst>
          </p:cNvPr>
          <p:cNvSpPr>
            <a:spLocks noChangeArrowheads="1"/>
          </p:cNvSpPr>
          <p:nvPr/>
        </p:nvSpPr>
        <p:spPr bwMode="auto">
          <a:xfrm>
            <a:off x="0" y="29718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lnSpc>
                <a:spcPct val="80000"/>
              </a:lnSpc>
            </a:pPr>
            <a:r>
              <a:rPr lang="zh-CN" altLang="en-US" sz="4400">
                <a:solidFill>
                  <a:srgbClr val="0A3A90"/>
                </a:solidFill>
                <a:latin typeface="Times New Roman" panose="02020603050405020304" pitchFamily="18" charset="0"/>
                <a:ea typeface="华文新魏" panose="02010800040101010101" pitchFamily="2" charset="-122"/>
              </a:rPr>
              <a:t>最近最少使用算法 </a:t>
            </a:r>
            <a:r>
              <a:rPr lang="en-US" altLang="zh-CN" sz="4400">
                <a:solidFill>
                  <a:srgbClr val="0A3A90"/>
                </a:solidFill>
                <a:latin typeface="Times New Roman" panose="02020603050405020304" pitchFamily="18" charset="0"/>
                <a:ea typeface="华文新魏" panose="02010800040101010101" pitchFamily="2" charset="-122"/>
              </a:rPr>
              <a:t>LRU</a:t>
            </a:r>
          </a:p>
        </p:txBody>
      </p:sp>
      <p:sp>
        <p:nvSpPr>
          <p:cNvPr id="903177" name="Rectangle 9">
            <a:extLst>
              <a:ext uri="{FF2B5EF4-FFF2-40B4-BE49-F238E27FC236}">
                <a16:creationId xmlns:a16="http://schemas.microsoft.com/office/drawing/2014/main" id="{C79481CD-EC4F-48FB-9D3C-501663B93513}"/>
              </a:ext>
            </a:extLst>
          </p:cNvPr>
          <p:cNvSpPr>
            <a:spLocks noChangeArrowheads="1"/>
          </p:cNvSpPr>
          <p:nvPr/>
        </p:nvSpPr>
        <p:spPr bwMode="auto">
          <a:xfrm>
            <a:off x="0" y="3657600"/>
            <a:ext cx="9144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chemeClr val="accent2"/>
              </a:buClr>
              <a:buSzPct val="75000"/>
              <a:buFont typeface="Wingdings" panose="05000000000000000000" pitchFamily="2" charset="2"/>
              <a:buChar char="n"/>
            </a:pPr>
            <a:r>
              <a:rPr lang="zh-CN" altLang="en-US" sz="2800"/>
              <a:t>淘汰内存中最久未使用的页面</a:t>
            </a:r>
          </a:p>
          <a:p>
            <a:pPr eaLnBrk="1" hangingPunct="1">
              <a:spcBef>
                <a:spcPct val="20000"/>
              </a:spcBef>
              <a:buClr>
                <a:schemeClr val="accent2"/>
              </a:buClr>
              <a:buSzPct val="75000"/>
              <a:buFont typeface="Wingdings" panose="05000000000000000000" pitchFamily="2" charset="2"/>
              <a:buChar char="n"/>
            </a:pPr>
            <a:r>
              <a:rPr lang="zh-CN" altLang="en-US" sz="2800"/>
              <a:t>性能接近最佳算法</a:t>
            </a:r>
            <a:r>
              <a:rPr lang="en-US" altLang="zh-CN" sz="2800"/>
              <a:t>(</a:t>
            </a:r>
            <a:r>
              <a:rPr lang="zh-CN" altLang="en-US" sz="2800"/>
              <a:t>局部性原理的合理近似</a:t>
            </a: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3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317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317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03177">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0317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3" grpId="0" build="p" autoUpdateAnimBg="0"/>
      <p:bldP spid="90317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36979A4A-C575-4CE1-8F57-EA502EF96A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3C9A5AFD-E85D-41BB-9938-BE08469DDB4C}" type="slidenum">
              <a:rPr lang="zh-CN" altLang="en-US"/>
              <a:pPr/>
              <a:t>47</a:t>
            </a:fld>
            <a:endParaRPr lang="en-US" altLang="zh-CN"/>
          </a:p>
        </p:txBody>
      </p:sp>
      <p:sp>
        <p:nvSpPr>
          <p:cNvPr id="51203" name="Rectangle 2">
            <a:extLst>
              <a:ext uri="{FF2B5EF4-FFF2-40B4-BE49-F238E27FC236}">
                <a16:creationId xmlns:a16="http://schemas.microsoft.com/office/drawing/2014/main" id="{AB78CA0B-0D43-491C-BFF1-A7A8D17E6AC5}"/>
              </a:ext>
            </a:extLst>
          </p:cNvPr>
          <p:cNvSpPr>
            <a:spLocks noGrp="1" noChangeArrowheads="1"/>
          </p:cNvSpPr>
          <p:nvPr>
            <p:ph type="title"/>
          </p:nvPr>
        </p:nvSpPr>
        <p:spPr/>
        <p:txBody>
          <a:bodyPr/>
          <a:lstStyle/>
          <a:p>
            <a:pPr eaLnBrk="1" hangingPunct="1"/>
            <a:r>
              <a:rPr lang="zh-CN" altLang="en-US" sz="4000"/>
              <a:t>示例</a:t>
            </a:r>
            <a:endParaRPr lang="en-US" altLang="zh-CN"/>
          </a:p>
        </p:txBody>
      </p:sp>
      <p:sp>
        <p:nvSpPr>
          <p:cNvPr id="954371" name="Rectangle 3">
            <a:extLst>
              <a:ext uri="{FF2B5EF4-FFF2-40B4-BE49-F238E27FC236}">
                <a16:creationId xmlns:a16="http://schemas.microsoft.com/office/drawing/2014/main" id="{E1DB2CAF-3C47-468A-9444-3FAAD4E5F553}"/>
              </a:ext>
            </a:extLst>
          </p:cNvPr>
          <p:cNvSpPr>
            <a:spLocks noGrp="1" noChangeArrowheads="1"/>
          </p:cNvSpPr>
          <p:nvPr>
            <p:ph type="body" idx="1"/>
          </p:nvPr>
        </p:nvSpPr>
        <p:spPr>
          <a:xfrm>
            <a:off x="0" y="685800"/>
            <a:ext cx="9144000" cy="609600"/>
          </a:xfrm>
        </p:spPr>
        <p:txBody>
          <a:bodyPr/>
          <a:lstStyle/>
          <a:p>
            <a:pPr eaLnBrk="1" hangingPunct="1"/>
            <a:r>
              <a:rPr lang="zh-CN" altLang="en-US" sz="2800"/>
              <a:t> 一个进程有5个页，</a:t>
            </a:r>
            <a:r>
              <a:rPr lang="en-US" altLang="zh-CN" sz="2800"/>
              <a:t>OS</a:t>
            </a:r>
            <a:r>
              <a:rPr lang="zh-CN" altLang="en-US" sz="2800"/>
              <a:t>规定每个进程最多占有3个页面</a:t>
            </a:r>
          </a:p>
        </p:txBody>
      </p:sp>
      <p:pic>
        <p:nvPicPr>
          <p:cNvPr id="51205" name="Picture 8">
            <a:extLst>
              <a:ext uri="{FF2B5EF4-FFF2-40B4-BE49-F238E27FC236}">
                <a16:creationId xmlns:a16="http://schemas.microsoft.com/office/drawing/2014/main" id="{C939BEF8-92EC-458B-9D72-0C3FB52A5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196975"/>
            <a:ext cx="6370637"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 Box 10">
            <a:extLst>
              <a:ext uri="{FF2B5EF4-FFF2-40B4-BE49-F238E27FC236}">
                <a16:creationId xmlns:a16="http://schemas.microsoft.com/office/drawing/2014/main" id="{03F591A5-F906-4D6B-86B3-5FCB4EFE97C5}"/>
              </a:ext>
            </a:extLst>
          </p:cNvPr>
          <p:cNvSpPr txBox="1">
            <a:spLocks noChangeArrowheads="1"/>
          </p:cNvSpPr>
          <p:nvPr/>
        </p:nvSpPr>
        <p:spPr bwMode="auto">
          <a:xfrm>
            <a:off x="377825" y="5248275"/>
            <a:ext cx="1838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spAutoFit/>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*表示使用位</a:t>
            </a:r>
            <a:r>
              <a:rPr lang="en-US" altLang="zh-CN"/>
              <a:t>R=1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43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7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0A2423E6-BF33-4843-B185-3ED21CD994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3D0315F5-B5A7-45A2-9E29-709BE675988F}" type="slidenum">
              <a:rPr lang="zh-CN" altLang="en-US"/>
              <a:pPr/>
              <a:t>48</a:t>
            </a:fld>
            <a:endParaRPr lang="en-US" altLang="zh-CN"/>
          </a:p>
        </p:txBody>
      </p:sp>
      <p:sp>
        <p:nvSpPr>
          <p:cNvPr id="52227" name="Rectangle 4">
            <a:extLst>
              <a:ext uri="{FF2B5EF4-FFF2-40B4-BE49-F238E27FC236}">
                <a16:creationId xmlns:a16="http://schemas.microsoft.com/office/drawing/2014/main" id="{B295B17E-9FAE-4A30-A2CD-CD9206161DC4}"/>
              </a:ext>
            </a:extLst>
          </p:cNvPr>
          <p:cNvSpPr>
            <a:spLocks noGrp="1" noChangeArrowheads="1"/>
          </p:cNvSpPr>
          <p:nvPr>
            <p:ph type="title"/>
          </p:nvPr>
        </p:nvSpPr>
        <p:spPr/>
        <p:txBody>
          <a:bodyPr/>
          <a:lstStyle/>
          <a:p>
            <a:pPr eaLnBrk="1" hangingPunct="1"/>
            <a:r>
              <a:rPr lang="en-US" altLang="zh-CN"/>
              <a:t>  LRU</a:t>
            </a:r>
            <a:r>
              <a:rPr lang="zh-CN" altLang="en-US"/>
              <a:t>的实现</a:t>
            </a:r>
          </a:p>
        </p:txBody>
      </p:sp>
      <p:sp>
        <p:nvSpPr>
          <p:cNvPr id="52228" name="Rectangle 5">
            <a:extLst>
              <a:ext uri="{FF2B5EF4-FFF2-40B4-BE49-F238E27FC236}">
                <a16:creationId xmlns:a16="http://schemas.microsoft.com/office/drawing/2014/main" id="{75E3298B-0F48-4525-94EA-D56F2277EA77}"/>
              </a:ext>
            </a:extLst>
          </p:cNvPr>
          <p:cNvSpPr>
            <a:spLocks noGrp="1" noChangeArrowheads="1"/>
          </p:cNvSpPr>
          <p:nvPr>
            <p:ph type="body" idx="1"/>
          </p:nvPr>
        </p:nvSpPr>
        <p:spPr/>
        <p:txBody>
          <a:bodyPr/>
          <a:lstStyle/>
          <a:p>
            <a:pPr eaLnBrk="1" hangingPunct="1"/>
            <a:r>
              <a:rPr lang="zh-CN" altLang="en-US" sz="2800"/>
              <a:t>需要记录页面使用时间的先后关系，实现开销太大</a:t>
            </a:r>
          </a:p>
          <a:p>
            <a:pPr lvl="1" eaLnBrk="1" hangingPunct="1"/>
            <a:r>
              <a:rPr lang="zh-CN" altLang="en-US" sz="2800"/>
              <a:t>链表：每次内存访问后在链表中找到对应的页面，把它移到表头，因此表尾的就是最久未使用的</a:t>
            </a:r>
          </a:p>
          <a:p>
            <a:pPr lvl="1" eaLnBrk="1" hangingPunct="1"/>
            <a:r>
              <a:rPr lang="zh-CN" altLang="en-US" sz="2800"/>
              <a:t>硬件：移位计数器：每个页关联一个计数器，每执行一条指令计数器高位置1，每隔时间</a:t>
            </a:r>
            <a:r>
              <a:rPr lang="en-US" altLang="zh-CN" sz="2800"/>
              <a:t>T</a:t>
            </a:r>
            <a:r>
              <a:rPr lang="zh-CN" altLang="en-US" sz="2800"/>
              <a:t>就右移一位；每次内存访问后将当前计数器的值写到相应的页表表项里，计数器值最小的就是最久未使用的</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5EC952E6-D6CD-4B2E-8301-36B78579E9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1DAD91C8-9F65-428A-BAE8-C4F8DBB622FD}" type="slidenum">
              <a:rPr lang="zh-CN" altLang="en-US"/>
              <a:pPr/>
              <a:t>49</a:t>
            </a:fld>
            <a:endParaRPr lang="en-US" altLang="zh-CN"/>
          </a:p>
        </p:txBody>
      </p:sp>
      <p:sp>
        <p:nvSpPr>
          <p:cNvPr id="53251" name="Rectangle 4">
            <a:extLst>
              <a:ext uri="{FF2B5EF4-FFF2-40B4-BE49-F238E27FC236}">
                <a16:creationId xmlns:a16="http://schemas.microsoft.com/office/drawing/2014/main" id="{E0098F4B-5780-4D33-8998-4137744C83D5}"/>
              </a:ext>
            </a:extLst>
          </p:cNvPr>
          <p:cNvSpPr>
            <a:spLocks noGrp="1" noChangeArrowheads="1"/>
          </p:cNvSpPr>
          <p:nvPr>
            <p:ph type="title"/>
          </p:nvPr>
        </p:nvSpPr>
        <p:spPr/>
        <p:txBody>
          <a:bodyPr/>
          <a:lstStyle/>
          <a:p>
            <a:pPr eaLnBrk="1" hangingPunct="1"/>
            <a:r>
              <a:rPr lang="zh-CN" altLang="en-US"/>
              <a:t>先进先出算法 </a:t>
            </a:r>
            <a:r>
              <a:rPr lang="en-US" altLang="zh-CN"/>
              <a:t>FIFO</a:t>
            </a:r>
          </a:p>
        </p:txBody>
      </p:sp>
      <p:sp>
        <p:nvSpPr>
          <p:cNvPr id="909317" name="Rectangle 5">
            <a:extLst>
              <a:ext uri="{FF2B5EF4-FFF2-40B4-BE49-F238E27FC236}">
                <a16:creationId xmlns:a16="http://schemas.microsoft.com/office/drawing/2014/main" id="{9C669A7B-9096-4865-814A-6CE3AB6CA380}"/>
              </a:ext>
            </a:extLst>
          </p:cNvPr>
          <p:cNvSpPr>
            <a:spLocks noGrp="1" noChangeArrowheads="1"/>
          </p:cNvSpPr>
          <p:nvPr>
            <p:ph type="body" idx="1"/>
          </p:nvPr>
        </p:nvSpPr>
        <p:spPr/>
        <p:txBody>
          <a:bodyPr/>
          <a:lstStyle/>
          <a:p>
            <a:pPr eaLnBrk="1" hangingPunct="1"/>
            <a:r>
              <a:rPr lang="zh-CN" altLang="en-US" sz="2800"/>
              <a:t>淘汰内存中最“老”（建立最早）的页面</a:t>
            </a:r>
          </a:p>
          <a:p>
            <a:pPr eaLnBrk="1" hangingPunct="1"/>
            <a:r>
              <a:rPr lang="zh-CN" altLang="en-US" sz="2800"/>
              <a:t>实现简单</a:t>
            </a:r>
          </a:p>
          <a:p>
            <a:pPr lvl="1" eaLnBrk="1" hangingPunct="1"/>
            <a:r>
              <a:rPr lang="zh-CN" altLang="en-US" sz="2800"/>
              <a:t>可通过链表来表示各页的建立时间先后，新来的到表尾，表头就是最“老”的</a:t>
            </a:r>
          </a:p>
          <a:p>
            <a:pPr eaLnBrk="1" hangingPunct="1"/>
            <a:r>
              <a:rPr lang="zh-CN" altLang="en-US" sz="2800"/>
              <a:t>性能较差</a:t>
            </a:r>
          </a:p>
          <a:p>
            <a:pPr lvl="1" eaLnBrk="1" hangingPunct="1"/>
            <a:r>
              <a:rPr lang="zh-CN" altLang="en-US" sz="2800"/>
              <a:t>较早调入的页往往是经常被访问的页，这些页在</a:t>
            </a:r>
            <a:r>
              <a:rPr lang="en-US" altLang="zh-CN" sz="2800"/>
              <a:t>FIFO</a:t>
            </a:r>
            <a:r>
              <a:rPr lang="zh-CN" altLang="en-US" sz="2800"/>
              <a:t>算法下被反复调入和调出</a:t>
            </a:r>
          </a:p>
          <a:p>
            <a:pPr lvl="1" eaLnBrk="1" hangingPunct="1"/>
            <a:r>
              <a:rPr lang="zh-CN" altLang="en-US" sz="2800"/>
              <a:t>有</a:t>
            </a:r>
            <a:r>
              <a:rPr lang="en-US" altLang="zh-CN" sz="2800"/>
              <a:t>Belady</a:t>
            </a:r>
            <a:r>
              <a:rPr lang="zh-CN" altLang="en-US" sz="2800"/>
              <a:t>现象：在分页式虚拟存储器管理中，缺页置换算法采用</a:t>
            </a:r>
            <a:r>
              <a:rPr lang="en-US" altLang="zh-CN" sz="2800"/>
              <a:t>FIFO</a:t>
            </a:r>
            <a:r>
              <a:rPr lang="zh-CN" altLang="en-US" sz="2800"/>
              <a:t>算法时，如果对一个进程未分配它所要求的全部页面，有时就会出现分配的页面数增多但缺页率反而提高的异常现象（</a:t>
            </a:r>
            <a:r>
              <a:rPr lang="en-US" altLang="zh-CN" sz="2800"/>
              <a:t>L. Belady</a:t>
            </a:r>
            <a:r>
              <a:rPr lang="zh-CN" altLang="en-US" sz="2800"/>
              <a:t>，</a:t>
            </a:r>
            <a:r>
              <a:rPr lang="en-US" altLang="zh-CN" sz="2800"/>
              <a:t>1966</a:t>
            </a:r>
            <a:r>
              <a:rPr lang="zh-CN"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9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93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0931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0931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0931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093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E9EE6DB5-4442-4AC3-8861-9F4A5D6932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64EAD58E-BC46-408F-AD20-55E500974D53}" type="slidenum">
              <a:rPr lang="zh-CN" altLang="en-US"/>
              <a:pPr/>
              <a:t>5</a:t>
            </a:fld>
            <a:endParaRPr lang="en-US" altLang="zh-CN"/>
          </a:p>
        </p:txBody>
      </p:sp>
      <p:sp>
        <p:nvSpPr>
          <p:cNvPr id="8195" name="Rectangle 4">
            <a:extLst>
              <a:ext uri="{FF2B5EF4-FFF2-40B4-BE49-F238E27FC236}">
                <a16:creationId xmlns:a16="http://schemas.microsoft.com/office/drawing/2014/main" id="{EB672CC6-37DD-4E2D-B0AB-2C6BFC7D22CE}"/>
              </a:ext>
            </a:extLst>
          </p:cNvPr>
          <p:cNvSpPr>
            <a:spLocks noGrp="1" noChangeArrowheads="1"/>
          </p:cNvSpPr>
          <p:nvPr>
            <p:ph type="title"/>
          </p:nvPr>
        </p:nvSpPr>
        <p:spPr/>
        <p:txBody>
          <a:bodyPr/>
          <a:lstStyle/>
          <a:p>
            <a:pPr eaLnBrk="1" hangingPunct="1"/>
            <a:r>
              <a:rPr lang="zh-CN" altLang="en-US"/>
              <a:t>部分加载与虚拟存储</a:t>
            </a:r>
          </a:p>
        </p:txBody>
      </p:sp>
      <p:sp>
        <p:nvSpPr>
          <p:cNvPr id="821253" name="Rectangle 5">
            <a:extLst>
              <a:ext uri="{FF2B5EF4-FFF2-40B4-BE49-F238E27FC236}">
                <a16:creationId xmlns:a16="http://schemas.microsoft.com/office/drawing/2014/main" id="{0B099E89-B2B6-416C-BFA2-37E1304DF6DF}"/>
              </a:ext>
            </a:extLst>
          </p:cNvPr>
          <p:cNvSpPr>
            <a:spLocks noGrp="1" noChangeArrowheads="1"/>
          </p:cNvSpPr>
          <p:nvPr>
            <p:ph type="body" idx="1"/>
          </p:nvPr>
        </p:nvSpPr>
        <p:spPr/>
        <p:txBody>
          <a:bodyPr/>
          <a:lstStyle/>
          <a:p>
            <a:pPr eaLnBrk="1" hangingPunct="1"/>
            <a:r>
              <a:rPr lang="zh-CN" altLang="en-US" sz="2800"/>
              <a:t>采用</a:t>
            </a:r>
            <a:r>
              <a:rPr lang="zh-CN" altLang="en-US" sz="2800" b="1"/>
              <a:t>部分加载，</a:t>
            </a:r>
            <a:r>
              <a:rPr lang="zh-CN" altLang="en-US" sz="2800"/>
              <a:t>内存中可同时容纳更多的进程</a:t>
            </a:r>
          </a:p>
          <a:p>
            <a:pPr lvl="1" eaLnBrk="1" hangingPunct="1"/>
            <a:r>
              <a:rPr lang="zh-CN" altLang="en-US" sz="2800"/>
              <a:t>每个进程都只加载一部分，更多进程中应该也会有更多的就绪进程，从而提高</a:t>
            </a:r>
            <a:r>
              <a:rPr lang="en-US" altLang="zh-CN" sz="2800"/>
              <a:t>CPU</a:t>
            </a:r>
            <a:r>
              <a:rPr lang="zh-CN" altLang="en-US" sz="2800"/>
              <a:t>利用率</a:t>
            </a:r>
          </a:p>
          <a:p>
            <a:pPr eaLnBrk="1" hangingPunct="1"/>
            <a:r>
              <a:rPr lang="zh-CN" altLang="en-US" sz="2800"/>
              <a:t>采用</a:t>
            </a:r>
            <a:r>
              <a:rPr lang="zh-CN" altLang="en-US" sz="2800" b="1"/>
              <a:t>部分加载，</a:t>
            </a:r>
            <a:r>
              <a:rPr lang="zh-CN" altLang="en-US" sz="2800"/>
              <a:t>进程可以比内存大，实现了</a:t>
            </a:r>
            <a:r>
              <a:rPr lang="zh-CN" altLang="en-US" sz="2800" b="1"/>
              <a:t>虚拟存储</a:t>
            </a:r>
            <a:r>
              <a:rPr lang="zh-CN" altLang="en-US" sz="2800"/>
              <a:t>     </a:t>
            </a:r>
          </a:p>
          <a:p>
            <a:pPr lvl="1" eaLnBrk="1" hangingPunct="1"/>
            <a:r>
              <a:rPr lang="zh-CN" altLang="en-US" sz="2800"/>
              <a:t>用户程序可以使用的独立于物理内存的逻辑地址单元组成存储空间(</a:t>
            </a:r>
            <a:r>
              <a:rPr lang="zh-CN" altLang="en-US" sz="2800" b="1"/>
              <a:t>虚拟存储)</a:t>
            </a:r>
            <a:endParaRPr lang="zh-CN" altLang="en-US" sz="2800"/>
          </a:p>
          <a:p>
            <a:pPr lvl="1" eaLnBrk="1" hangingPunct="1"/>
            <a:r>
              <a:rPr lang="zh-CN" altLang="en-US" sz="2800"/>
              <a:t>逻辑地址空间可以比物理地址空间大，例如，设物理内存</a:t>
            </a:r>
            <a:r>
              <a:rPr lang="en-US" altLang="zh-CN" sz="2800"/>
              <a:t>64KB</a:t>
            </a:r>
            <a:r>
              <a:rPr lang="zh-CN" altLang="en-US" sz="2800"/>
              <a:t>，</a:t>
            </a:r>
            <a:r>
              <a:rPr lang="en-US" altLang="zh-CN" sz="2800"/>
              <a:t>1KB/</a:t>
            </a:r>
            <a:r>
              <a:rPr lang="zh-CN" altLang="en-US" sz="2800"/>
              <a:t>页，则物理地址需要</a:t>
            </a:r>
            <a:r>
              <a:rPr lang="en-US" altLang="zh-CN" sz="2800"/>
              <a:t>16</a:t>
            </a:r>
            <a:r>
              <a:rPr lang="zh-CN" altLang="en-US" sz="2800"/>
              <a:t>位，而逻辑地址可以是</a:t>
            </a:r>
            <a:r>
              <a:rPr lang="en-US" altLang="zh-CN" sz="2800"/>
              <a:t>28</a:t>
            </a:r>
            <a:r>
              <a:rPr lang="zh-CN" altLang="en-US" sz="2800"/>
              <a:t>位！</a:t>
            </a:r>
          </a:p>
          <a:p>
            <a:pPr lvl="1" eaLnBrk="1" hangingPunct="1"/>
            <a:r>
              <a:rPr lang="zh-CN" altLang="en-US" sz="2800"/>
              <a:t>虚拟存储由内存和外存结合实现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12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12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12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125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2125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2125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3"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a:extLst>
              <a:ext uri="{FF2B5EF4-FFF2-40B4-BE49-F238E27FC236}">
                <a16:creationId xmlns:a16="http://schemas.microsoft.com/office/drawing/2014/main" id="{89C7DE2D-BED5-4620-BF7C-DF22D499BD96}"/>
              </a:ext>
            </a:extLst>
          </p:cNvPr>
          <p:cNvSpPr>
            <a:spLocks noChangeArrowheads="1"/>
          </p:cNvSpPr>
          <p:nvPr/>
        </p:nvSpPr>
        <p:spPr bwMode="auto">
          <a:xfrm>
            <a:off x="0" y="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lnSpc>
                <a:spcPct val="80000"/>
              </a:lnSpc>
            </a:pPr>
            <a:r>
              <a:rPr lang="en-US" altLang="zh-CN" sz="4400">
                <a:solidFill>
                  <a:srgbClr val="0A3A90"/>
                </a:solidFill>
                <a:latin typeface="Times New Roman" panose="02020603050405020304" pitchFamily="18" charset="0"/>
                <a:ea typeface="华文新魏" panose="02010800040101010101" pitchFamily="2" charset="-122"/>
              </a:rPr>
              <a:t>FIFO</a:t>
            </a:r>
            <a:r>
              <a:rPr lang="zh-CN" altLang="en-US" sz="4400">
                <a:solidFill>
                  <a:srgbClr val="0A3A90"/>
                </a:solidFill>
                <a:latin typeface="Times New Roman" panose="02020603050405020304" pitchFamily="18" charset="0"/>
                <a:ea typeface="华文新魏" panose="02010800040101010101" pitchFamily="2" charset="-122"/>
              </a:rPr>
              <a:t>算法与</a:t>
            </a:r>
            <a:r>
              <a:rPr lang="en-US" altLang="zh-CN" sz="4400">
                <a:solidFill>
                  <a:srgbClr val="0A3A90"/>
                </a:solidFill>
                <a:latin typeface="Times New Roman" panose="02020603050405020304" pitchFamily="18" charset="0"/>
                <a:ea typeface="华文新魏" panose="02010800040101010101" pitchFamily="2" charset="-122"/>
              </a:rPr>
              <a:t>LRU</a:t>
            </a:r>
            <a:r>
              <a:rPr lang="zh-CN" altLang="en-US" sz="4400">
                <a:solidFill>
                  <a:srgbClr val="0A3A90"/>
                </a:solidFill>
                <a:latin typeface="Times New Roman" panose="02020603050405020304" pitchFamily="18" charset="0"/>
                <a:ea typeface="华文新魏" panose="02010800040101010101" pitchFamily="2" charset="-122"/>
              </a:rPr>
              <a:t>算法比较</a:t>
            </a:r>
          </a:p>
        </p:txBody>
      </p:sp>
      <p:sp>
        <p:nvSpPr>
          <p:cNvPr id="911366" name="Rectangle 6">
            <a:extLst>
              <a:ext uri="{FF2B5EF4-FFF2-40B4-BE49-F238E27FC236}">
                <a16:creationId xmlns:a16="http://schemas.microsoft.com/office/drawing/2014/main" id="{0002DC95-5E38-40D6-B530-F6A0672606D0}"/>
              </a:ext>
            </a:extLst>
          </p:cNvPr>
          <p:cNvSpPr>
            <a:spLocks noChangeArrowheads="1"/>
          </p:cNvSpPr>
          <p:nvPr/>
        </p:nvSpPr>
        <p:spPr bwMode="auto">
          <a:xfrm>
            <a:off x="0" y="685800"/>
            <a:ext cx="9144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chemeClr val="accent2"/>
              </a:buClr>
              <a:buSzPct val="75000"/>
              <a:buFont typeface="Wingdings" panose="05000000000000000000" pitchFamily="2" charset="2"/>
              <a:buChar char="n"/>
            </a:pPr>
            <a:r>
              <a:rPr lang="en-US" altLang="zh-CN" sz="3100"/>
              <a:t>FIFO</a:t>
            </a:r>
            <a:r>
              <a:rPr lang="zh-CN" altLang="en-US" sz="3100"/>
              <a:t>性能差</a:t>
            </a:r>
            <a:endParaRPr lang="en-US" altLang="zh-CN" sz="3100"/>
          </a:p>
          <a:p>
            <a:pPr eaLnBrk="1" hangingPunct="1">
              <a:spcBef>
                <a:spcPct val="20000"/>
              </a:spcBef>
              <a:buClr>
                <a:schemeClr val="accent2"/>
              </a:buClr>
              <a:buSzPct val="75000"/>
              <a:buFont typeface="Wingdings" panose="05000000000000000000" pitchFamily="2" charset="2"/>
              <a:buChar char="n"/>
            </a:pPr>
            <a:r>
              <a:rPr lang="en-US" altLang="zh-CN" sz="3100"/>
              <a:t>LRU</a:t>
            </a:r>
            <a:r>
              <a:rPr lang="zh-CN" altLang="en-US" sz="3100"/>
              <a:t>能识别出2和5是最常用的页面，而</a:t>
            </a:r>
            <a:r>
              <a:rPr lang="en-US" altLang="zh-CN" sz="3100"/>
              <a:t>FIFO</a:t>
            </a:r>
            <a:r>
              <a:rPr lang="zh-CN" altLang="en-US" sz="3100"/>
              <a:t>不行</a:t>
            </a:r>
          </a:p>
        </p:txBody>
      </p:sp>
      <p:pic>
        <p:nvPicPr>
          <p:cNvPr id="54276" name="Picture 6">
            <a:extLst>
              <a:ext uri="{FF2B5EF4-FFF2-40B4-BE49-F238E27FC236}">
                <a16:creationId xmlns:a16="http://schemas.microsoft.com/office/drawing/2014/main" id="{0AE3593D-B886-48A5-A1FA-FAF90CD28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8" y="2252663"/>
            <a:ext cx="8418512"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136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6"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a:extLst>
              <a:ext uri="{FF2B5EF4-FFF2-40B4-BE49-F238E27FC236}">
                <a16:creationId xmlns:a16="http://schemas.microsoft.com/office/drawing/2014/main" id="{E486AA03-967A-4E39-AC3B-97C090238AD9}"/>
              </a:ext>
            </a:extLst>
          </p:cNvPr>
          <p:cNvSpPr>
            <a:spLocks noChangeArrowheads="1"/>
          </p:cNvSpPr>
          <p:nvPr/>
        </p:nvSpPr>
        <p:spPr bwMode="auto">
          <a:xfrm>
            <a:off x="0" y="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lnSpc>
                <a:spcPct val="80000"/>
              </a:lnSpc>
            </a:pPr>
            <a:r>
              <a:rPr lang="en-US" altLang="zh-CN" sz="4400">
                <a:solidFill>
                  <a:srgbClr val="0A3A90"/>
                </a:solidFill>
                <a:latin typeface="Times New Roman" panose="02020603050405020304" pitchFamily="18" charset="0"/>
                <a:ea typeface="华文新魏" panose="02010800040101010101" pitchFamily="2" charset="-122"/>
              </a:rPr>
              <a:t>Belady</a:t>
            </a:r>
            <a:r>
              <a:rPr lang="zh-CN" altLang="en-US" sz="4400">
                <a:solidFill>
                  <a:srgbClr val="0A3A90"/>
                </a:solidFill>
                <a:latin typeface="Times New Roman" panose="02020603050405020304" pitchFamily="18" charset="0"/>
                <a:ea typeface="华文新魏" panose="02010800040101010101" pitchFamily="2" charset="-122"/>
              </a:rPr>
              <a:t>现象</a:t>
            </a:r>
          </a:p>
        </p:txBody>
      </p:sp>
      <p:sp>
        <p:nvSpPr>
          <p:cNvPr id="913415" name="Rectangle 7">
            <a:extLst>
              <a:ext uri="{FF2B5EF4-FFF2-40B4-BE49-F238E27FC236}">
                <a16:creationId xmlns:a16="http://schemas.microsoft.com/office/drawing/2014/main" id="{210F0557-272C-473A-8BB1-414C402D9480}"/>
              </a:ext>
            </a:extLst>
          </p:cNvPr>
          <p:cNvSpPr>
            <a:spLocks noChangeArrowheads="1"/>
          </p:cNvSpPr>
          <p:nvPr/>
        </p:nvSpPr>
        <p:spPr bwMode="auto">
          <a:xfrm>
            <a:off x="0" y="685800"/>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accent2"/>
              </a:buClr>
              <a:buSzPct val="75000"/>
              <a:buFont typeface="Wingdings" panose="05000000000000000000" pitchFamily="2" charset="2"/>
              <a:buChar char="n"/>
            </a:pPr>
            <a:r>
              <a:rPr lang="zh-CN" altLang="en-US" sz="2800"/>
              <a:t>采用</a:t>
            </a:r>
            <a:r>
              <a:rPr lang="en-US" altLang="zh-CN" sz="2800"/>
              <a:t>FIFO</a:t>
            </a:r>
            <a:r>
              <a:rPr lang="zh-CN" altLang="en-US" sz="2800"/>
              <a:t>算法时，如果对一个进程未分配它所要求的全部页面，有时就会出现分配的页面数增多，缺页率反而提高的</a:t>
            </a:r>
            <a:r>
              <a:rPr lang="en-US" altLang="zh-CN" sz="2800"/>
              <a:t>Belady</a:t>
            </a:r>
            <a:r>
              <a:rPr lang="zh-CN" altLang="en-US" sz="2800"/>
              <a:t>异常现象</a:t>
            </a:r>
          </a:p>
        </p:txBody>
      </p:sp>
      <p:pic>
        <p:nvPicPr>
          <p:cNvPr id="55300" name="Picture 8">
            <a:extLst>
              <a:ext uri="{FF2B5EF4-FFF2-40B4-BE49-F238E27FC236}">
                <a16:creationId xmlns:a16="http://schemas.microsoft.com/office/drawing/2014/main" id="{CBAB4291-DBCD-45CF-9DC4-997D079F5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3854450"/>
            <a:ext cx="5903913"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8">
            <a:extLst>
              <a:ext uri="{FF2B5EF4-FFF2-40B4-BE49-F238E27FC236}">
                <a16:creationId xmlns:a16="http://schemas.microsoft.com/office/drawing/2014/main" id="{C5AF794E-D5E8-41FF-BAFD-545FE8BA2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168525"/>
            <a:ext cx="59277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34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EAD395F7-CEB5-4921-B315-7CC3D4DE9FA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8CAB7A81-C6CC-4E76-8CB3-112A609E0655}" type="slidenum">
              <a:rPr lang="zh-CN" altLang="en-US"/>
              <a:pPr/>
              <a:t>52</a:t>
            </a:fld>
            <a:endParaRPr lang="en-US" altLang="zh-CN"/>
          </a:p>
        </p:txBody>
      </p:sp>
      <p:sp>
        <p:nvSpPr>
          <p:cNvPr id="56323" name="Rectangle 4">
            <a:extLst>
              <a:ext uri="{FF2B5EF4-FFF2-40B4-BE49-F238E27FC236}">
                <a16:creationId xmlns:a16="http://schemas.microsoft.com/office/drawing/2014/main" id="{CAA73941-1EA8-4B94-AA13-7DD7709097C8}"/>
              </a:ext>
            </a:extLst>
          </p:cNvPr>
          <p:cNvSpPr>
            <a:spLocks noGrp="1" noChangeArrowheads="1"/>
          </p:cNvSpPr>
          <p:nvPr>
            <p:ph type="title"/>
          </p:nvPr>
        </p:nvSpPr>
        <p:spPr/>
        <p:txBody>
          <a:bodyPr/>
          <a:lstStyle/>
          <a:p>
            <a:pPr eaLnBrk="1" hangingPunct="1"/>
            <a:r>
              <a:rPr lang="zh-CN" altLang="en-US"/>
              <a:t>时钟算法（</a:t>
            </a:r>
            <a:r>
              <a:rPr lang="en-US" altLang="zh-CN"/>
              <a:t>Clock）</a:t>
            </a:r>
          </a:p>
        </p:txBody>
      </p:sp>
      <p:sp>
        <p:nvSpPr>
          <p:cNvPr id="917509" name="Rectangle 5">
            <a:extLst>
              <a:ext uri="{FF2B5EF4-FFF2-40B4-BE49-F238E27FC236}">
                <a16:creationId xmlns:a16="http://schemas.microsoft.com/office/drawing/2014/main" id="{3ADCA750-615D-473B-89AA-B19AD82817A9}"/>
              </a:ext>
            </a:extLst>
          </p:cNvPr>
          <p:cNvSpPr>
            <a:spLocks noGrp="1" noChangeArrowheads="1"/>
          </p:cNvSpPr>
          <p:nvPr>
            <p:ph type="body" idx="1"/>
          </p:nvPr>
        </p:nvSpPr>
        <p:spPr/>
        <p:txBody>
          <a:bodyPr/>
          <a:lstStyle/>
          <a:p>
            <a:pPr eaLnBrk="1" hangingPunct="1"/>
            <a:r>
              <a:rPr lang="en-US" altLang="zh-CN"/>
              <a:t>LRU</a:t>
            </a:r>
            <a:r>
              <a:rPr lang="zh-CN" altLang="en-US"/>
              <a:t>性能近似</a:t>
            </a:r>
            <a:r>
              <a:rPr lang="en-US" altLang="zh-CN"/>
              <a:t>OPT</a:t>
            </a:r>
            <a:r>
              <a:rPr lang="zh-CN" altLang="en-US"/>
              <a:t>，但是实现开销大</a:t>
            </a:r>
          </a:p>
          <a:p>
            <a:pPr eaLnBrk="1" hangingPunct="1"/>
            <a:r>
              <a:rPr lang="en-US" altLang="zh-CN"/>
              <a:t>Clock</a:t>
            </a:r>
            <a:r>
              <a:rPr lang="zh-CN" altLang="en-US"/>
              <a:t>性能近似</a:t>
            </a:r>
            <a:r>
              <a:rPr lang="en-US" altLang="zh-CN"/>
              <a:t>LRU，</a:t>
            </a:r>
            <a:r>
              <a:rPr lang="zh-CN" altLang="en-US"/>
              <a:t>而且实现开销小</a:t>
            </a:r>
          </a:p>
          <a:p>
            <a:pPr eaLnBrk="1" hangingPunct="1"/>
            <a:r>
              <a:rPr lang="zh-CN" altLang="en-US"/>
              <a:t>环形链表实现算法</a:t>
            </a:r>
          </a:p>
          <a:p>
            <a:pPr lvl="1" eaLnBrk="1" hangingPunct="1"/>
            <a:r>
              <a:rPr lang="zh-CN" altLang="en-US"/>
              <a:t>环形链表头尾相邻，因此只需要移动一个指针</a:t>
            </a:r>
          </a:p>
          <a:p>
            <a:pPr lvl="1" eaLnBrk="1" hangingPunct="1"/>
            <a:r>
              <a:rPr lang="zh-CN" altLang="en-US"/>
              <a:t>每页关联一使用位（</a:t>
            </a:r>
            <a:r>
              <a:rPr lang="en-US" altLang="zh-CN"/>
              <a:t>use bit</a:t>
            </a:r>
            <a:r>
              <a:rPr lang="zh-CN" altLang="en-US"/>
              <a:t>）</a:t>
            </a:r>
            <a:r>
              <a:rPr lang="en-US" altLang="zh-CN"/>
              <a:t>R</a:t>
            </a:r>
          </a:p>
          <a:p>
            <a:pPr lvl="2" eaLnBrk="1" hangingPunct="1"/>
            <a:r>
              <a:rPr lang="zh-CN" altLang="en-US"/>
              <a:t>在页首次被装入时和发生缺页后被访问时，置</a:t>
            </a:r>
            <a:r>
              <a:rPr lang="en-US" altLang="zh-CN"/>
              <a:t>R</a:t>
            </a:r>
            <a:r>
              <a:rPr lang="zh-CN" altLang="en-US"/>
              <a:t>为</a:t>
            </a:r>
            <a:r>
              <a:rPr lang="en-US" altLang="zh-CN"/>
              <a:t>1</a:t>
            </a:r>
          </a:p>
          <a:p>
            <a:pPr lvl="2" eaLnBrk="1" hangingPunct="1"/>
            <a:r>
              <a:rPr lang="zh-CN" altLang="en-US"/>
              <a:t>在替换算法扫描后，置</a:t>
            </a:r>
            <a:r>
              <a:rPr lang="en-US" altLang="zh-CN"/>
              <a:t>R</a:t>
            </a:r>
            <a:r>
              <a:rPr lang="zh-CN" altLang="en-US"/>
              <a:t>为</a:t>
            </a:r>
            <a:r>
              <a:rPr lang="en-US" altLang="zh-CN"/>
              <a:t>0</a:t>
            </a:r>
          </a:p>
          <a:p>
            <a:pPr lvl="1" eaLnBrk="1" hangingPunct="1"/>
            <a:r>
              <a:rPr lang="zh-CN" altLang="en-US"/>
              <a:t>当需要置换页时，从指针所在的当前位置开始扫描整个缓冲区，选择遇到的第一个使用位为</a:t>
            </a:r>
            <a:r>
              <a:rPr lang="en-US" altLang="zh-CN"/>
              <a:t>0</a:t>
            </a:r>
            <a:r>
              <a:rPr lang="zh-CN" altLang="en-US"/>
              <a:t>的帧进行替换</a:t>
            </a:r>
          </a:p>
          <a:p>
            <a:pPr eaLnBrk="1" hangingPunct="1"/>
            <a:r>
              <a:rPr lang="zh-CN" altLang="en-US"/>
              <a:t>例：调入页727#前后</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7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750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750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1750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17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1750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1750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91750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1750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65C7819-C3E4-4728-842A-AC5E7298981D}"/>
              </a:ext>
            </a:extLst>
          </p:cNvPr>
          <p:cNvSpPr>
            <a:spLocks noGrp="1" noChangeArrowheads="1"/>
          </p:cNvSpPr>
          <p:nvPr>
            <p:ph type="title"/>
          </p:nvPr>
        </p:nvSpPr>
        <p:spPr/>
        <p:txBody>
          <a:bodyPr/>
          <a:lstStyle/>
          <a:p>
            <a:r>
              <a:rPr lang="zh-CN" altLang="en-US"/>
              <a:t>时钟算法示意图</a:t>
            </a:r>
          </a:p>
        </p:txBody>
      </p:sp>
      <p:pic>
        <p:nvPicPr>
          <p:cNvPr id="57347" name="Picture 4">
            <a:extLst>
              <a:ext uri="{FF2B5EF4-FFF2-40B4-BE49-F238E27FC236}">
                <a16:creationId xmlns:a16="http://schemas.microsoft.com/office/drawing/2014/main" id="{EF62B0ED-1AEF-4CFC-A906-8E61671BA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157288"/>
            <a:ext cx="8820150" cy="515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4F82BAF-71BE-4377-9E17-091A2F9360EB}"/>
              </a:ext>
            </a:extLst>
          </p:cNvPr>
          <p:cNvSpPr>
            <a:spLocks noGrp="1" noChangeArrowheads="1"/>
          </p:cNvSpPr>
          <p:nvPr>
            <p:ph type="title"/>
          </p:nvPr>
        </p:nvSpPr>
        <p:spPr/>
        <p:txBody>
          <a:bodyPr/>
          <a:lstStyle/>
          <a:p>
            <a:r>
              <a:rPr lang="en-US" altLang="zh-CN"/>
              <a:t>Clock</a:t>
            </a:r>
            <a:r>
              <a:rPr lang="zh-CN" altLang="en-US"/>
              <a:t>与</a:t>
            </a:r>
            <a:r>
              <a:rPr lang="en-US" altLang="zh-CN"/>
              <a:t>LRU、FIFO</a:t>
            </a:r>
            <a:r>
              <a:rPr lang="zh-CN" altLang="en-US"/>
              <a:t>比较</a:t>
            </a:r>
          </a:p>
        </p:txBody>
      </p:sp>
      <p:sp>
        <p:nvSpPr>
          <p:cNvPr id="58371" name="Rectangle 3">
            <a:extLst>
              <a:ext uri="{FF2B5EF4-FFF2-40B4-BE49-F238E27FC236}">
                <a16:creationId xmlns:a16="http://schemas.microsoft.com/office/drawing/2014/main" id="{52730B34-F78B-4434-972D-131C00CD2CCE}"/>
              </a:ext>
            </a:extLst>
          </p:cNvPr>
          <p:cNvSpPr>
            <a:spLocks noGrp="1" noChangeArrowheads="1"/>
          </p:cNvSpPr>
          <p:nvPr>
            <p:ph type="body" idx="1"/>
          </p:nvPr>
        </p:nvSpPr>
        <p:spPr>
          <a:xfrm>
            <a:off x="0" y="685800"/>
            <a:ext cx="9144000" cy="1735138"/>
          </a:xfrm>
        </p:spPr>
        <p:txBody>
          <a:bodyPr/>
          <a:lstStyle/>
          <a:p>
            <a:pPr eaLnBrk="1" hangingPunct="1"/>
            <a:r>
              <a:rPr lang="zh-CN" altLang="en-US"/>
              <a:t>*号表示</a:t>
            </a:r>
            <a:r>
              <a:rPr lang="en-US" altLang="zh-CN"/>
              <a:t>R=1，</a:t>
            </a:r>
            <a:r>
              <a:rPr lang="zh-CN" altLang="en-US"/>
              <a:t>箭头表示指针</a:t>
            </a:r>
          </a:p>
          <a:p>
            <a:pPr eaLnBrk="1" hangingPunct="1"/>
            <a:r>
              <a:rPr lang="en-US" altLang="zh-CN"/>
              <a:t>Clock</a:t>
            </a:r>
            <a:r>
              <a:rPr lang="zh-CN" altLang="en-US"/>
              <a:t>通过设置</a:t>
            </a:r>
            <a:r>
              <a:rPr lang="en-US" altLang="zh-CN"/>
              <a:t>R</a:t>
            </a:r>
            <a:r>
              <a:rPr lang="zh-CN" altLang="en-US"/>
              <a:t>位保护了常用的页面</a:t>
            </a:r>
          </a:p>
        </p:txBody>
      </p:sp>
      <p:pic>
        <p:nvPicPr>
          <p:cNvPr id="58372" name="Picture 4">
            <a:extLst>
              <a:ext uri="{FF2B5EF4-FFF2-40B4-BE49-F238E27FC236}">
                <a16:creationId xmlns:a16="http://schemas.microsoft.com/office/drawing/2014/main" id="{D1FAF3C0-BF45-49CC-83C1-1CB83A8D6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8" y="2492375"/>
            <a:ext cx="8418512"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9">
            <a:extLst>
              <a:ext uri="{FF2B5EF4-FFF2-40B4-BE49-F238E27FC236}">
                <a16:creationId xmlns:a16="http://schemas.microsoft.com/office/drawing/2014/main" id="{FA2EAECA-6CE3-4034-BC28-6664814C7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025" y="1916113"/>
            <a:ext cx="6000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Line 10">
            <a:extLst>
              <a:ext uri="{FF2B5EF4-FFF2-40B4-BE49-F238E27FC236}">
                <a16:creationId xmlns:a16="http://schemas.microsoft.com/office/drawing/2014/main" id="{BD7CD5F9-51B2-45EC-937A-B29CADD4A74D}"/>
              </a:ext>
            </a:extLst>
          </p:cNvPr>
          <p:cNvSpPr>
            <a:spLocks noChangeShapeType="1"/>
          </p:cNvSpPr>
          <p:nvPr/>
        </p:nvSpPr>
        <p:spPr bwMode="auto">
          <a:xfrm>
            <a:off x="4140200" y="2492375"/>
            <a:ext cx="0" cy="863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b"/>
          <a:lstStyle/>
          <a:p>
            <a:endParaRPr lang="en-US"/>
          </a:p>
        </p:txBody>
      </p:sp>
      <p:pic>
        <p:nvPicPr>
          <p:cNvPr id="58375" name="Picture 10">
            <a:extLst>
              <a:ext uri="{FF2B5EF4-FFF2-40B4-BE49-F238E27FC236}">
                <a16:creationId xmlns:a16="http://schemas.microsoft.com/office/drawing/2014/main" id="{7A9558BE-CC66-439E-ADB4-C2E9D88EE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1916113"/>
            <a:ext cx="6000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Line 10">
            <a:extLst>
              <a:ext uri="{FF2B5EF4-FFF2-40B4-BE49-F238E27FC236}">
                <a16:creationId xmlns:a16="http://schemas.microsoft.com/office/drawing/2014/main" id="{AA35F20A-BC4D-4B54-8110-8FC8EBE9C2C7}"/>
              </a:ext>
            </a:extLst>
          </p:cNvPr>
          <p:cNvSpPr>
            <a:spLocks noChangeShapeType="1"/>
          </p:cNvSpPr>
          <p:nvPr/>
        </p:nvSpPr>
        <p:spPr bwMode="auto">
          <a:xfrm>
            <a:off x="6472238" y="2492375"/>
            <a:ext cx="0" cy="863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b"/>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F18D4EBC-41E2-4F54-A20C-4279219831C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AC97AB3F-7AF2-48F9-88A3-D60E1CB9887F}" type="slidenum">
              <a:rPr lang="zh-CN" altLang="en-US"/>
              <a:pPr/>
              <a:t>55</a:t>
            </a:fld>
            <a:endParaRPr lang="en-US" altLang="zh-CN"/>
          </a:p>
        </p:txBody>
      </p:sp>
      <p:sp>
        <p:nvSpPr>
          <p:cNvPr id="59395" name="Rectangle 4">
            <a:extLst>
              <a:ext uri="{FF2B5EF4-FFF2-40B4-BE49-F238E27FC236}">
                <a16:creationId xmlns:a16="http://schemas.microsoft.com/office/drawing/2014/main" id="{1BB20CE4-D144-4A68-B9A0-5A2C315BF493}"/>
              </a:ext>
            </a:extLst>
          </p:cNvPr>
          <p:cNvSpPr>
            <a:spLocks noGrp="1" noChangeArrowheads="1"/>
          </p:cNvSpPr>
          <p:nvPr>
            <p:ph type="title"/>
          </p:nvPr>
        </p:nvSpPr>
        <p:spPr/>
        <p:txBody>
          <a:bodyPr/>
          <a:lstStyle/>
          <a:p>
            <a:pPr eaLnBrk="1" hangingPunct="1"/>
            <a:r>
              <a:rPr lang="zh-CN" altLang="en-US"/>
              <a:t>8.2.4 驻留集管理</a:t>
            </a:r>
          </a:p>
        </p:txBody>
      </p:sp>
      <p:sp>
        <p:nvSpPr>
          <p:cNvPr id="930821" name="Rectangle 5">
            <a:extLst>
              <a:ext uri="{FF2B5EF4-FFF2-40B4-BE49-F238E27FC236}">
                <a16:creationId xmlns:a16="http://schemas.microsoft.com/office/drawing/2014/main" id="{C2DE5B63-6136-4783-A408-CAFCCCE129D1}"/>
              </a:ext>
            </a:extLst>
          </p:cNvPr>
          <p:cNvSpPr>
            <a:spLocks noGrp="1" noChangeArrowheads="1"/>
          </p:cNvSpPr>
          <p:nvPr>
            <p:ph type="body" idx="1"/>
          </p:nvPr>
        </p:nvSpPr>
        <p:spPr/>
        <p:txBody>
          <a:bodyPr/>
          <a:lstStyle/>
          <a:p>
            <a:pPr eaLnBrk="1" hangingPunct="1"/>
            <a:r>
              <a:rPr lang="zh-CN" altLang="en-US"/>
              <a:t>要讨论的问题是：给每个进程分配多少物理页面，以及如何动态调整各进程的物理页面数</a:t>
            </a:r>
          </a:p>
          <a:p>
            <a:pPr eaLnBrk="1" hangingPunct="1"/>
            <a:r>
              <a:rPr lang="zh-CN" altLang="en-US"/>
              <a:t>驻留集(</a:t>
            </a:r>
            <a:r>
              <a:rPr lang="en-US" altLang="zh-CN"/>
              <a:t>resident set)</a:t>
            </a:r>
            <a:r>
              <a:rPr lang="zh-CN" altLang="en-US"/>
              <a:t>指虚拟页式存储管理中给进程分配的物理页面（帧）的集合；驻留集大小即是这个集合的（帧）元素个数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30821">
                                            <p:txEl>
                                              <p:pRg st="0" end="0"/>
                                            </p:txEl>
                                          </p:spTgt>
                                        </p:tgtEl>
                                        <p:attrNameLst>
                                          <p:attrName>style.visibility</p:attrName>
                                        </p:attrNameLst>
                                      </p:cBhvr>
                                      <p:to>
                                        <p:strVal val="visible"/>
                                      </p:to>
                                    </p:set>
                                    <p:animEffect transition="in" filter="slide(fromBottom)">
                                      <p:cBhvr>
                                        <p:cTn id="7" dur="500"/>
                                        <p:tgtEl>
                                          <p:spTgt spid="930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30821">
                                            <p:txEl>
                                              <p:pRg st="1" end="1"/>
                                            </p:txEl>
                                          </p:spTgt>
                                        </p:tgtEl>
                                        <p:attrNameLst>
                                          <p:attrName>style.visibility</p:attrName>
                                        </p:attrNameLst>
                                      </p:cBhvr>
                                      <p:to>
                                        <p:strVal val="visible"/>
                                      </p:to>
                                    </p:set>
                                    <p:animEffect transition="in" filter="slide(fromBottom)">
                                      <p:cBhvr>
                                        <p:cTn id="12" dur="500"/>
                                        <p:tgtEl>
                                          <p:spTgt spid="9308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2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1901E0D4-18E0-44C7-86ED-B2BF549A640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E8E6BAA2-161B-4F8D-96FF-9E8EEEE14DAA}" type="slidenum">
              <a:rPr lang="zh-CN" altLang="en-US"/>
              <a:pPr/>
              <a:t>56</a:t>
            </a:fld>
            <a:endParaRPr lang="en-US" altLang="zh-CN"/>
          </a:p>
        </p:txBody>
      </p:sp>
      <p:sp>
        <p:nvSpPr>
          <p:cNvPr id="60419" name="Rectangle 4">
            <a:extLst>
              <a:ext uri="{FF2B5EF4-FFF2-40B4-BE49-F238E27FC236}">
                <a16:creationId xmlns:a16="http://schemas.microsoft.com/office/drawing/2014/main" id="{AA294B24-7374-4DC7-B466-3996CF733228}"/>
              </a:ext>
            </a:extLst>
          </p:cNvPr>
          <p:cNvSpPr>
            <a:spLocks noGrp="1" noChangeArrowheads="1"/>
          </p:cNvSpPr>
          <p:nvPr>
            <p:ph type="title"/>
          </p:nvPr>
        </p:nvSpPr>
        <p:spPr/>
        <p:txBody>
          <a:bodyPr/>
          <a:lstStyle/>
          <a:p>
            <a:pPr eaLnBrk="1" hangingPunct="1"/>
            <a:r>
              <a:rPr lang="zh-CN" altLang="en-US"/>
              <a:t>驻留集大小与系统效率</a:t>
            </a:r>
          </a:p>
        </p:txBody>
      </p:sp>
      <p:sp>
        <p:nvSpPr>
          <p:cNvPr id="60420" name="Rectangle 5">
            <a:extLst>
              <a:ext uri="{FF2B5EF4-FFF2-40B4-BE49-F238E27FC236}">
                <a16:creationId xmlns:a16="http://schemas.microsoft.com/office/drawing/2014/main" id="{28ADD374-DC1D-4499-A232-87E4B740F5FD}"/>
              </a:ext>
            </a:extLst>
          </p:cNvPr>
          <p:cNvSpPr>
            <a:spLocks noGrp="1" noChangeArrowheads="1"/>
          </p:cNvSpPr>
          <p:nvPr>
            <p:ph type="body" idx="1"/>
          </p:nvPr>
        </p:nvSpPr>
        <p:spPr/>
        <p:txBody>
          <a:bodyPr/>
          <a:lstStyle/>
          <a:p>
            <a:pPr eaLnBrk="1" hangingPunct="1"/>
            <a:r>
              <a:rPr lang="zh-CN" altLang="en-US"/>
              <a:t>每个进程的驻留集越小，则同时驻留内存的进程就越多，</a:t>
            </a:r>
            <a:r>
              <a:rPr lang="en-US" altLang="zh-CN"/>
              <a:t>CPU</a:t>
            </a:r>
            <a:r>
              <a:rPr lang="zh-CN" altLang="en-US"/>
              <a:t>利用率越高</a:t>
            </a:r>
          </a:p>
          <a:p>
            <a:pPr eaLnBrk="1" hangingPunct="1"/>
            <a:r>
              <a:rPr lang="zh-CN" altLang="en-US"/>
              <a:t>进程的驻留集太小的话，则缺页率高，使调页的开销增大</a:t>
            </a:r>
          </a:p>
          <a:p>
            <a:pPr eaLnBrk="1" hangingPunct="1"/>
            <a:r>
              <a:rPr lang="zh-CN" altLang="en-US"/>
              <a:t>进程的驻留集大小达到一定数目之后，再给它分配更多页面，缺页率不再明显下降</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99F0F1F8-CB0E-4149-9EE5-1EEADC133E7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CCFAD2A4-5EEE-43BA-83C1-8120246C615A}" type="slidenum">
              <a:rPr lang="zh-CN" altLang="en-US"/>
              <a:pPr/>
              <a:t>57</a:t>
            </a:fld>
            <a:endParaRPr lang="en-US" altLang="zh-CN"/>
          </a:p>
        </p:txBody>
      </p:sp>
      <p:sp>
        <p:nvSpPr>
          <p:cNvPr id="61443" name="Rectangle 4">
            <a:extLst>
              <a:ext uri="{FF2B5EF4-FFF2-40B4-BE49-F238E27FC236}">
                <a16:creationId xmlns:a16="http://schemas.microsoft.com/office/drawing/2014/main" id="{ECF669CC-DFAF-4B82-AAE4-794089F388C6}"/>
              </a:ext>
            </a:extLst>
          </p:cNvPr>
          <p:cNvSpPr>
            <a:spLocks noGrp="1" noChangeArrowheads="1"/>
          </p:cNvSpPr>
          <p:nvPr>
            <p:ph type="title"/>
          </p:nvPr>
        </p:nvSpPr>
        <p:spPr/>
        <p:txBody>
          <a:bodyPr/>
          <a:lstStyle/>
          <a:p>
            <a:pPr eaLnBrk="1" hangingPunct="1"/>
            <a:r>
              <a:rPr lang="zh-CN" altLang="en-US"/>
              <a:t>管理策略</a:t>
            </a:r>
          </a:p>
        </p:txBody>
      </p:sp>
      <p:sp>
        <p:nvSpPr>
          <p:cNvPr id="932869" name="Rectangle 5">
            <a:extLst>
              <a:ext uri="{FF2B5EF4-FFF2-40B4-BE49-F238E27FC236}">
                <a16:creationId xmlns:a16="http://schemas.microsoft.com/office/drawing/2014/main" id="{C87E75B3-664E-43D3-90E8-2801FAC78E58}"/>
              </a:ext>
            </a:extLst>
          </p:cNvPr>
          <p:cNvSpPr>
            <a:spLocks noGrp="1" noChangeArrowheads="1"/>
          </p:cNvSpPr>
          <p:nvPr>
            <p:ph type="body" idx="1"/>
          </p:nvPr>
        </p:nvSpPr>
        <p:spPr/>
        <p:txBody>
          <a:bodyPr/>
          <a:lstStyle/>
          <a:p>
            <a:pPr eaLnBrk="1" hangingPunct="1"/>
            <a:r>
              <a:rPr lang="zh-CN" altLang="en-US" sz="2800"/>
              <a:t>固定分配(</a:t>
            </a:r>
            <a:r>
              <a:rPr lang="en-US" altLang="zh-CN" sz="2800"/>
              <a:t>fixed-allocation)：</a:t>
            </a:r>
            <a:r>
              <a:rPr lang="zh-CN" altLang="en-US" sz="2800"/>
              <a:t>在执行过程中进程的驻留集大小固定</a:t>
            </a:r>
          </a:p>
          <a:p>
            <a:pPr lvl="1" eaLnBrk="1" hangingPunct="1"/>
            <a:r>
              <a:rPr lang="zh-CN" altLang="en-US" sz="2800"/>
              <a:t>各个进程的驻留集大小在进程创建时决定，可根据进程类型，或由程序员、系统管理员决定</a:t>
            </a:r>
          </a:p>
          <a:p>
            <a:pPr lvl="1" eaLnBrk="1" hangingPunct="1"/>
            <a:r>
              <a:rPr lang="zh-CN" altLang="en-US" sz="2800"/>
              <a:t>替换页面时从各自驻留集中选择</a:t>
            </a:r>
          </a:p>
          <a:p>
            <a:pPr eaLnBrk="1" hangingPunct="1"/>
            <a:r>
              <a:rPr lang="zh-CN" altLang="en-US" sz="2800"/>
              <a:t>可变分配(</a:t>
            </a:r>
            <a:r>
              <a:rPr lang="en-US" altLang="zh-CN" sz="2800"/>
              <a:t>variable-allocation)：</a:t>
            </a:r>
            <a:r>
              <a:rPr lang="zh-CN" altLang="en-US" sz="2800"/>
              <a:t>在执行过程中进程的驻留集大小可变</a:t>
            </a:r>
          </a:p>
          <a:p>
            <a:pPr lvl="1" eaLnBrk="1" hangingPunct="1"/>
            <a:r>
              <a:rPr lang="zh-CN" altLang="en-US" sz="2800"/>
              <a:t>可根据缺页率动态调整，性能较好</a:t>
            </a:r>
          </a:p>
          <a:p>
            <a:pPr lvl="1" eaLnBrk="1" hangingPunct="1"/>
            <a:r>
              <a:rPr lang="zh-CN" altLang="en-US" sz="2800"/>
              <a:t>需要</a:t>
            </a:r>
            <a:r>
              <a:rPr lang="en-US" altLang="zh-CN" sz="2800"/>
              <a:t>OS</a:t>
            </a:r>
            <a:r>
              <a:rPr lang="zh-CN" altLang="en-US" sz="2800"/>
              <a:t>对活动进程的行为进行评估，增加开销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32869">
                                            <p:txEl>
                                              <p:pRg st="0" end="0"/>
                                            </p:txEl>
                                          </p:spTgt>
                                        </p:tgtEl>
                                        <p:attrNameLst>
                                          <p:attrName>style.visibility</p:attrName>
                                        </p:attrNameLst>
                                      </p:cBhvr>
                                      <p:to>
                                        <p:strVal val="visible"/>
                                      </p:to>
                                    </p:set>
                                    <p:animEffect transition="in" filter="slide(fromBottom)">
                                      <p:cBhvr>
                                        <p:cTn id="7" dur="500"/>
                                        <p:tgtEl>
                                          <p:spTgt spid="932869">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32869">
                                            <p:txEl>
                                              <p:pRg st="1" end="1"/>
                                            </p:txEl>
                                          </p:spTgt>
                                        </p:tgtEl>
                                        <p:attrNameLst>
                                          <p:attrName>style.visibility</p:attrName>
                                        </p:attrNameLst>
                                      </p:cBhvr>
                                      <p:to>
                                        <p:strVal val="visible"/>
                                      </p:to>
                                    </p:set>
                                    <p:animEffect transition="in" filter="slide(fromBottom)">
                                      <p:cBhvr>
                                        <p:cTn id="10" dur="500"/>
                                        <p:tgtEl>
                                          <p:spTgt spid="932869">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932869">
                                            <p:txEl>
                                              <p:pRg st="2" end="2"/>
                                            </p:txEl>
                                          </p:spTgt>
                                        </p:tgtEl>
                                        <p:attrNameLst>
                                          <p:attrName>style.visibility</p:attrName>
                                        </p:attrNameLst>
                                      </p:cBhvr>
                                      <p:to>
                                        <p:strVal val="visible"/>
                                      </p:to>
                                    </p:set>
                                    <p:animEffect transition="in" filter="slide(fromBottom)">
                                      <p:cBhvr>
                                        <p:cTn id="13" dur="500"/>
                                        <p:tgtEl>
                                          <p:spTgt spid="93286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932869">
                                            <p:txEl>
                                              <p:pRg st="3" end="3"/>
                                            </p:txEl>
                                          </p:spTgt>
                                        </p:tgtEl>
                                        <p:attrNameLst>
                                          <p:attrName>style.visibility</p:attrName>
                                        </p:attrNameLst>
                                      </p:cBhvr>
                                      <p:to>
                                        <p:strVal val="visible"/>
                                      </p:to>
                                    </p:set>
                                    <p:animEffect transition="in" filter="slide(fromBottom)">
                                      <p:cBhvr>
                                        <p:cTn id="18" dur="500"/>
                                        <p:tgtEl>
                                          <p:spTgt spid="932869">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932869">
                                            <p:txEl>
                                              <p:pRg st="4" end="4"/>
                                            </p:txEl>
                                          </p:spTgt>
                                        </p:tgtEl>
                                        <p:attrNameLst>
                                          <p:attrName>style.visibility</p:attrName>
                                        </p:attrNameLst>
                                      </p:cBhvr>
                                      <p:to>
                                        <p:strVal val="visible"/>
                                      </p:to>
                                    </p:set>
                                    <p:animEffect transition="in" filter="slide(fromBottom)">
                                      <p:cBhvr>
                                        <p:cTn id="21" dur="500"/>
                                        <p:tgtEl>
                                          <p:spTgt spid="932869">
                                            <p:txEl>
                                              <p:pRg st="4" end="4"/>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932869">
                                            <p:txEl>
                                              <p:pRg st="5" end="5"/>
                                            </p:txEl>
                                          </p:spTgt>
                                        </p:tgtEl>
                                        <p:attrNameLst>
                                          <p:attrName>style.visibility</p:attrName>
                                        </p:attrNameLst>
                                      </p:cBhvr>
                                      <p:to>
                                        <p:strVal val="visible"/>
                                      </p:to>
                                    </p:set>
                                    <p:animEffect transition="in" filter="slide(fromBottom)">
                                      <p:cBhvr>
                                        <p:cTn id="24" dur="500"/>
                                        <p:tgtEl>
                                          <p:spTgt spid="9328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014305DD-897F-44A4-B2D6-3CE01E21B7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C99D4DE4-EE08-424F-B001-219C8092BEE2}" type="slidenum">
              <a:rPr lang="zh-CN" altLang="en-US"/>
              <a:pPr/>
              <a:t>58</a:t>
            </a:fld>
            <a:endParaRPr lang="en-US" altLang="zh-CN"/>
          </a:p>
        </p:txBody>
      </p:sp>
      <p:sp>
        <p:nvSpPr>
          <p:cNvPr id="62467" name="Rectangle 4">
            <a:extLst>
              <a:ext uri="{FF2B5EF4-FFF2-40B4-BE49-F238E27FC236}">
                <a16:creationId xmlns:a16="http://schemas.microsoft.com/office/drawing/2014/main" id="{F4D12E99-65DB-4ACD-8CA2-89BA28A7FE2C}"/>
              </a:ext>
            </a:extLst>
          </p:cNvPr>
          <p:cNvSpPr>
            <a:spLocks noGrp="1" noChangeArrowheads="1"/>
          </p:cNvSpPr>
          <p:nvPr>
            <p:ph type="title"/>
          </p:nvPr>
        </p:nvSpPr>
        <p:spPr/>
        <p:txBody>
          <a:bodyPr/>
          <a:lstStyle/>
          <a:p>
            <a:pPr eaLnBrk="1" hangingPunct="1"/>
            <a:r>
              <a:rPr lang="zh-CN" altLang="en-US"/>
              <a:t>替换范围</a:t>
            </a:r>
            <a:endParaRPr lang="en-US" altLang="zh-CN"/>
          </a:p>
        </p:txBody>
      </p:sp>
      <p:sp>
        <p:nvSpPr>
          <p:cNvPr id="933893" name="Rectangle 5">
            <a:extLst>
              <a:ext uri="{FF2B5EF4-FFF2-40B4-BE49-F238E27FC236}">
                <a16:creationId xmlns:a16="http://schemas.microsoft.com/office/drawing/2014/main" id="{6DA99743-C496-430F-B7AC-1FB943F55293}"/>
              </a:ext>
            </a:extLst>
          </p:cNvPr>
          <p:cNvSpPr>
            <a:spLocks noGrp="1" noChangeArrowheads="1"/>
          </p:cNvSpPr>
          <p:nvPr>
            <p:ph type="body" idx="1"/>
          </p:nvPr>
        </p:nvSpPr>
        <p:spPr/>
        <p:txBody>
          <a:bodyPr/>
          <a:lstStyle/>
          <a:p>
            <a:pPr eaLnBrk="1" hangingPunct="1"/>
            <a:r>
              <a:rPr lang="zh-CN" altLang="en-US" sz="2800"/>
              <a:t>缺页发生时从在内存中的哪些页面中选择替换?</a:t>
            </a:r>
          </a:p>
          <a:p>
            <a:pPr eaLnBrk="1" hangingPunct="1"/>
            <a:r>
              <a:rPr lang="zh-CN" altLang="en-US" sz="2800"/>
              <a:t>全局替换(</a:t>
            </a:r>
            <a:r>
              <a:rPr lang="en-US" altLang="zh-CN" sz="2800"/>
              <a:t>global replacement)：</a:t>
            </a:r>
            <a:r>
              <a:rPr lang="zh-CN" altLang="en-US" sz="2800"/>
              <a:t>内存中任意非锁定页面均可以被替换</a:t>
            </a:r>
          </a:p>
          <a:p>
            <a:pPr eaLnBrk="1" hangingPunct="1"/>
            <a:r>
              <a:rPr lang="zh-CN" altLang="en-US" sz="2800"/>
              <a:t>局部替换(</a:t>
            </a:r>
            <a:r>
              <a:rPr lang="en-US" altLang="zh-CN" sz="2800"/>
              <a:t>local replacement)：</a:t>
            </a:r>
            <a:r>
              <a:rPr lang="zh-CN" altLang="en-US" sz="2800"/>
              <a:t>被替换的页面局限在缺页进程的驻留集</a:t>
            </a:r>
          </a:p>
          <a:p>
            <a:pPr lvl="1" eaLnBrk="1" hangingPunct="1"/>
            <a:r>
              <a:rPr lang="zh-CN" altLang="en-US" sz="2800"/>
              <a:t>容易进行性能分析</a:t>
            </a:r>
          </a:p>
          <a:p>
            <a:pPr lvl="1" eaLnBrk="1" hangingPunct="1"/>
            <a:r>
              <a:rPr lang="zh-CN" altLang="en-US" sz="2800"/>
              <a:t>性能不一定比全局替换好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33893">
                                            <p:txEl>
                                              <p:pRg st="0" end="0"/>
                                            </p:txEl>
                                          </p:spTgt>
                                        </p:tgtEl>
                                        <p:attrNameLst>
                                          <p:attrName>style.visibility</p:attrName>
                                        </p:attrNameLst>
                                      </p:cBhvr>
                                      <p:to>
                                        <p:strVal val="visible"/>
                                      </p:to>
                                    </p:set>
                                    <p:animEffect transition="in" filter="slide(fromBottom)">
                                      <p:cBhvr>
                                        <p:cTn id="7" dur="500"/>
                                        <p:tgtEl>
                                          <p:spTgt spid="933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33893">
                                            <p:txEl>
                                              <p:pRg st="1" end="1"/>
                                            </p:txEl>
                                          </p:spTgt>
                                        </p:tgtEl>
                                        <p:attrNameLst>
                                          <p:attrName>style.visibility</p:attrName>
                                        </p:attrNameLst>
                                      </p:cBhvr>
                                      <p:to>
                                        <p:strVal val="visible"/>
                                      </p:to>
                                    </p:set>
                                    <p:animEffect transition="in" filter="slide(fromBottom)">
                                      <p:cBhvr>
                                        <p:cTn id="12" dur="500"/>
                                        <p:tgtEl>
                                          <p:spTgt spid="9338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33893">
                                            <p:txEl>
                                              <p:pRg st="2" end="2"/>
                                            </p:txEl>
                                          </p:spTgt>
                                        </p:tgtEl>
                                        <p:attrNameLst>
                                          <p:attrName>style.visibility</p:attrName>
                                        </p:attrNameLst>
                                      </p:cBhvr>
                                      <p:to>
                                        <p:strVal val="visible"/>
                                      </p:to>
                                    </p:set>
                                    <p:animEffect transition="in" filter="slide(fromBottom)">
                                      <p:cBhvr>
                                        <p:cTn id="17" dur="500"/>
                                        <p:tgtEl>
                                          <p:spTgt spid="933893">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933893">
                                            <p:txEl>
                                              <p:pRg st="3" end="3"/>
                                            </p:txEl>
                                          </p:spTgt>
                                        </p:tgtEl>
                                        <p:attrNameLst>
                                          <p:attrName>style.visibility</p:attrName>
                                        </p:attrNameLst>
                                      </p:cBhvr>
                                      <p:to>
                                        <p:strVal val="visible"/>
                                      </p:to>
                                    </p:set>
                                    <p:animEffect transition="in" filter="slide(fromBottom)">
                                      <p:cBhvr>
                                        <p:cTn id="20" dur="500"/>
                                        <p:tgtEl>
                                          <p:spTgt spid="933893">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933893">
                                            <p:txEl>
                                              <p:pRg st="4" end="4"/>
                                            </p:txEl>
                                          </p:spTgt>
                                        </p:tgtEl>
                                        <p:attrNameLst>
                                          <p:attrName>style.visibility</p:attrName>
                                        </p:attrNameLst>
                                      </p:cBhvr>
                                      <p:to>
                                        <p:strVal val="visible"/>
                                      </p:to>
                                    </p:set>
                                    <p:animEffect transition="in" filter="slide(fromBottom)">
                                      <p:cBhvr>
                                        <p:cTn id="23" dur="500"/>
                                        <p:tgtEl>
                                          <p:spTgt spid="9338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3"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A2BA5F81-369C-4005-8068-3E19179F3D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8EDF2B12-4724-4C32-B529-EC77F4CC0D2B}" type="slidenum">
              <a:rPr lang="zh-CN" altLang="en-US"/>
              <a:pPr/>
              <a:t>59</a:t>
            </a:fld>
            <a:endParaRPr lang="en-US" altLang="zh-CN"/>
          </a:p>
        </p:txBody>
      </p:sp>
      <p:sp>
        <p:nvSpPr>
          <p:cNvPr id="63491" name="Rectangle 22">
            <a:extLst>
              <a:ext uri="{FF2B5EF4-FFF2-40B4-BE49-F238E27FC236}">
                <a16:creationId xmlns:a16="http://schemas.microsoft.com/office/drawing/2014/main" id="{D49FC0D3-0B68-48CD-89B5-8E2BEBA90389}"/>
              </a:ext>
            </a:extLst>
          </p:cNvPr>
          <p:cNvSpPr>
            <a:spLocks noGrp="1" noChangeArrowheads="1"/>
          </p:cNvSpPr>
          <p:nvPr>
            <p:ph type="title"/>
          </p:nvPr>
        </p:nvSpPr>
        <p:spPr/>
        <p:txBody>
          <a:bodyPr/>
          <a:lstStyle/>
          <a:p>
            <a:pPr eaLnBrk="1" hangingPunct="1"/>
            <a:r>
              <a:rPr lang="zh-CN" altLang="en-US"/>
              <a:t>驻留集管理组合策略</a:t>
            </a:r>
          </a:p>
        </p:txBody>
      </p:sp>
      <p:graphicFrame>
        <p:nvGraphicFramePr>
          <p:cNvPr id="62697" name="Group 233">
            <a:extLst>
              <a:ext uri="{FF2B5EF4-FFF2-40B4-BE49-F238E27FC236}">
                <a16:creationId xmlns:a16="http://schemas.microsoft.com/office/drawing/2014/main" id="{B9035027-A7CE-4E80-80A4-09B6CDF989FC}"/>
              </a:ext>
            </a:extLst>
          </p:cNvPr>
          <p:cNvGraphicFramePr>
            <a:graphicFrameLocks noGrp="1"/>
          </p:cNvGraphicFramePr>
          <p:nvPr/>
        </p:nvGraphicFramePr>
        <p:xfrm>
          <a:off x="304800" y="762000"/>
          <a:ext cx="8458200" cy="5376863"/>
        </p:xfrm>
        <a:graphic>
          <a:graphicData uri="http://schemas.openxmlformats.org/drawingml/2006/table">
            <a:tbl>
              <a:tblPr/>
              <a:tblGrid>
                <a:gridCol w="1890713">
                  <a:extLst>
                    <a:ext uri="{9D8B030D-6E8A-4147-A177-3AD203B41FA5}">
                      <a16:colId xmlns:a16="http://schemas.microsoft.com/office/drawing/2014/main" val="3862414519"/>
                    </a:ext>
                  </a:extLst>
                </a:gridCol>
                <a:gridCol w="2619375">
                  <a:extLst>
                    <a:ext uri="{9D8B030D-6E8A-4147-A177-3AD203B41FA5}">
                      <a16:colId xmlns:a16="http://schemas.microsoft.com/office/drawing/2014/main" val="1711212890"/>
                    </a:ext>
                  </a:extLst>
                </a:gridCol>
                <a:gridCol w="3948112">
                  <a:extLst>
                    <a:ext uri="{9D8B030D-6E8A-4147-A177-3AD203B41FA5}">
                      <a16:colId xmlns:a16="http://schemas.microsoft.com/office/drawing/2014/main" val="3963591034"/>
                    </a:ext>
                  </a:extLst>
                </a:gridCol>
              </a:tblGrid>
              <a:tr h="720725">
                <a:tc>
                  <a: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tabLst/>
                      </a:pPr>
                      <a:endParaRPr kumimoji="0" lang="zh-CN" altLang="en-US" sz="27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rgbClr val="000000"/>
                      </a:solidFill>
                      <a:prstDash val="solid"/>
                      <a:round/>
                      <a:headEnd type="none" w="med" len="med"/>
                      <a:tailEnd type="none" w="med" len="med"/>
                    </a:lnTlToBr>
                    <a:lnBlToTr>
                      <a:noFill/>
                    </a:lnBlToTr>
                    <a:solidFill>
                      <a:schemeClr val="accent1">
                        <a:alpha val="50195"/>
                      </a:schemeClr>
                    </a:solidFill>
                  </a:tcPr>
                </a:tc>
                <a:tc>
                  <a: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3200" b="1" i="0" u="none" strike="noStrike" cap="none" normalizeH="0" baseline="0">
                          <a:ln>
                            <a:noFill/>
                          </a:ln>
                          <a:solidFill>
                            <a:srgbClr val="000000"/>
                          </a:solidFill>
                          <a:effectLst/>
                          <a:latin typeface="Arial" panose="020B0604020202020204" pitchFamily="34" charset="0"/>
                          <a:ea typeface="宋体" panose="02010600030101010101" pitchFamily="2" charset="-122"/>
                        </a:rPr>
                        <a:t>全局替换</a:t>
                      </a: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3200" b="1" i="0" u="none" strike="noStrike" cap="none" normalizeH="0" baseline="0">
                          <a:ln>
                            <a:noFill/>
                          </a:ln>
                          <a:solidFill>
                            <a:srgbClr val="000000"/>
                          </a:solidFill>
                          <a:effectLst/>
                          <a:latin typeface="Arial" panose="020B0604020202020204" pitchFamily="34" charset="0"/>
                          <a:ea typeface="宋体" panose="02010600030101010101" pitchFamily="2" charset="-122"/>
                        </a:rPr>
                        <a:t>局部替换</a:t>
                      </a: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2429296458"/>
                  </a:ext>
                </a:extLst>
              </a:tr>
              <a:tr h="1717675">
                <a:tc>
                  <a: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3200" b="1" i="0" u="none" strike="noStrike" cap="none" normalizeH="0" baseline="0">
                          <a:ln>
                            <a:noFill/>
                          </a:ln>
                          <a:solidFill>
                            <a:srgbClr val="000000"/>
                          </a:solidFill>
                          <a:effectLst/>
                          <a:latin typeface="Arial" panose="020B0604020202020204" pitchFamily="34" charset="0"/>
                          <a:ea typeface="宋体" panose="02010600030101010101" pitchFamily="2" charset="-122"/>
                        </a:rPr>
                        <a:t>固定分配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700" b="0" i="0" u="none" strike="noStrike" cap="none" normalizeH="0" baseline="0">
                          <a:ln>
                            <a:noFill/>
                          </a:ln>
                          <a:solidFill>
                            <a:srgbClr val="000000"/>
                          </a:solidFill>
                          <a:effectLst/>
                          <a:latin typeface="Arial" panose="020B0604020202020204" pitchFamily="34" charset="0"/>
                          <a:ea typeface="宋体" panose="02010600030101010101" pitchFamily="2" charset="-122"/>
                        </a:rPr>
                        <a:t>不可能</a:t>
                      </a: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进程开始前需预先确定分配多少页面</a:t>
                      </a:r>
                      <a:r>
                        <a:rPr kumimoji="0" lang="zh-CN" altLang="en-US" sz="23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en-US"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多了会影响并发水平，少了会使缺页率过高</a:t>
                      </a: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4805614"/>
                  </a:ext>
                </a:extLst>
              </a:tr>
              <a:tr h="2938463">
                <a:tc>
                  <a: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3200" b="1" i="0" u="none" strike="noStrike" cap="none" normalizeH="0" baseline="0">
                          <a:ln>
                            <a:noFill/>
                          </a:ln>
                          <a:solidFill>
                            <a:srgbClr val="000000"/>
                          </a:solidFill>
                          <a:effectLst/>
                          <a:latin typeface="Arial" panose="020B0604020202020204" pitchFamily="34" charset="0"/>
                          <a:ea typeface="宋体" panose="02010600030101010101" pitchFamily="2" charset="-122"/>
                        </a:rPr>
                        <a:t>可变分配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chemeClr val="accent1">
                        <a:alpha val="50195"/>
                      </a:schemeClr>
                    </a:solidFill>
                  </a:tcPr>
                </a:tc>
                <a:tc>
                  <a: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zh-CN" altLang="en-US"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最容易实现的组合，许多</a:t>
                      </a:r>
                      <a:r>
                        <a:rPr kumimoji="0" lang="en-US" altLang="zh-CN"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OS</a:t>
                      </a:r>
                      <a:r>
                        <a:rPr kumimoji="0" lang="zh-CN" altLang="en-US"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中采用（如</a:t>
                      </a:r>
                      <a:r>
                        <a:rPr kumimoji="0" lang="en-US" altLang="zh-CN"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Unix）</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zh-CN" altLang="en-US"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主要问题：如何决定哪个进程的页面将被替换，不利优化（</a:t>
                      </a:r>
                      <a:r>
                        <a:rPr kumimoji="0" lang="zh-CN" altLang="en-US" sz="23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en-US"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损人利己</a:t>
                      </a:r>
                      <a:r>
                        <a:rPr kumimoji="0" lang="zh-CN" altLang="en-US" sz="23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en-US"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a:t>
                      </a: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zh-CN" altLang="en-US"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试图克服全局替换的问题（具体做法见后）</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zh-CN" altLang="en-US"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可能是最佳组合（</a:t>
                      </a:r>
                      <a:r>
                        <a:rPr kumimoji="0" lang="en-US" altLang="zh-CN"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Windows NT</a:t>
                      </a:r>
                      <a:r>
                        <a:rPr kumimoji="0" lang="zh-CN" altLang="en-US" sz="2300" b="0" i="0" u="none" strike="noStrike" cap="none" normalizeH="0" baseline="0">
                          <a:ln>
                            <a:noFill/>
                          </a:ln>
                          <a:solidFill>
                            <a:srgbClr val="000000"/>
                          </a:solidFill>
                          <a:effectLst/>
                          <a:latin typeface="MS Shell Dlg" panose="020B0604020202020204" pitchFamily="34" charset="0"/>
                          <a:ea typeface="宋体" panose="02010600030101010101" pitchFamily="2" charset="-122"/>
                        </a:rPr>
                        <a:t>采用）</a:t>
                      </a: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310376164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5DD8D876-4CE6-4972-AB17-D786A27198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CE147DC1-B88A-4732-910D-75B3E8DDD6EC}" type="slidenum">
              <a:rPr lang="zh-CN" altLang="en-US"/>
              <a:pPr/>
              <a:t>6</a:t>
            </a:fld>
            <a:endParaRPr lang="en-US" altLang="zh-CN"/>
          </a:p>
        </p:txBody>
      </p:sp>
      <p:sp>
        <p:nvSpPr>
          <p:cNvPr id="9219" name="Rectangle 4">
            <a:extLst>
              <a:ext uri="{FF2B5EF4-FFF2-40B4-BE49-F238E27FC236}">
                <a16:creationId xmlns:a16="http://schemas.microsoft.com/office/drawing/2014/main" id="{B90F48AD-AC24-4852-8441-CD0AFB83AC93}"/>
              </a:ext>
            </a:extLst>
          </p:cNvPr>
          <p:cNvSpPr>
            <a:spLocks noGrp="1" noChangeArrowheads="1"/>
          </p:cNvSpPr>
          <p:nvPr>
            <p:ph type="title"/>
          </p:nvPr>
        </p:nvSpPr>
        <p:spPr/>
        <p:txBody>
          <a:bodyPr/>
          <a:lstStyle/>
          <a:p>
            <a:pPr eaLnBrk="1" hangingPunct="1"/>
            <a:r>
              <a:rPr lang="zh-CN" altLang="en-US"/>
              <a:t>虚拟存储技术的特征</a:t>
            </a:r>
          </a:p>
        </p:txBody>
      </p:sp>
      <p:sp>
        <p:nvSpPr>
          <p:cNvPr id="9220" name="Rectangle 5">
            <a:extLst>
              <a:ext uri="{FF2B5EF4-FFF2-40B4-BE49-F238E27FC236}">
                <a16:creationId xmlns:a16="http://schemas.microsoft.com/office/drawing/2014/main" id="{217C7EA9-9066-4ED6-AB29-36649DCBAA1C}"/>
              </a:ext>
            </a:extLst>
          </p:cNvPr>
          <p:cNvSpPr>
            <a:spLocks noGrp="1" noChangeArrowheads="1"/>
          </p:cNvSpPr>
          <p:nvPr>
            <p:ph type="body" idx="1"/>
          </p:nvPr>
        </p:nvSpPr>
        <p:spPr>
          <a:xfrm>
            <a:off x="0" y="692150"/>
            <a:ext cx="9144000" cy="5562600"/>
          </a:xfrm>
        </p:spPr>
        <p:txBody>
          <a:bodyPr/>
          <a:lstStyle/>
          <a:p>
            <a:pPr eaLnBrk="1" hangingPunct="1"/>
            <a:r>
              <a:rPr lang="zh-CN" altLang="en-US"/>
              <a:t>不连续性</a:t>
            </a:r>
          </a:p>
          <a:p>
            <a:pPr lvl="1" eaLnBrk="1" hangingPunct="1"/>
            <a:r>
              <a:rPr lang="zh-CN" altLang="en-US"/>
              <a:t>物理内存分配的不连续</a:t>
            </a:r>
          </a:p>
          <a:p>
            <a:pPr eaLnBrk="1" hangingPunct="1"/>
            <a:r>
              <a:rPr lang="zh-CN" altLang="en-US"/>
              <a:t>部分交换</a:t>
            </a:r>
          </a:p>
          <a:p>
            <a:pPr lvl="1" eaLnBrk="1" hangingPunct="1"/>
            <a:r>
              <a:rPr lang="zh-CN" altLang="en-US"/>
              <a:t>与交换技术相比较，虚拟存储的调入和调出是对部分虚拟地址空间进行的</a:t>
            </a:r>
          </a:p>
          <a:p>
            <a:pPr eaLnBrk="1" hangingPunct="1"/>
            <a:r>
              <a:rPr lang="zh-CN" altLang="en-US"/>
              <a:t>大空间</a:t>
            </a:r>
          </a:p>
          <a:p>
            <a:pPr lvl="1" eaLnBrk="1" hangingPunct="1"/>
            <a:r>
              <a:rPr lang="zh-CN" altLang="en-US"/>
              <a:t>总容量不超过物理内存和外存交换区容量之和</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2AA6F739-D8EF-42C9-A1E1-34A7323AED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0B49DA67-8D26-4D7B-847E-5987DBFA5A18}" type="slidenum">
              <a:rPr lang="zh-CN" altLang="en-US"/>
              <a:pPr/>
              <a:t>60</a:t>
            </a:fld>
            <a:endParaRPr lang="en-US" altLang="zh-CN"/>
          </a:p>
        </p:txBody>
      </p:sp>
      <p:sp>
        <p:nvSpPr>
          <p:cNvPr id="64515" name="Rectangle 4">
            <a:extLst>
              <a:ext uri="{FF2B5EF4-FFF2-40B4-BE49-F238E27FC236}">
                <a16:creationId xmlns:a16="http://schemas.microsoft.com/office/drawing/2014/main" id="{99BB6A5D-9822-43D3-B95A-9904AB395387}"/>
              </a:ext>
            </a:extLst>
          </p:cNvPr>
          <p:cNvSpPr>
            <a:spLocks noGrp="1" noChangeArrowheads="1"/>
          </p:cNvSpPr>
          <p:nvPr>
            <p:ph type="title"/>
          </p:nvPr>
        </p:nvSpPr>
        <p:spPr/>
        <p:txBody>
          <a:bodyPr/>
          <a:lstStyle/>
          <a:p>
            <a:pPr eaLnBrk="1" hangingPunct="1"/>
            <a:r>
              <a:rPr lang="zh-CN" altLang="en-US"/>
              <a:t>可变分配 + 局部替换</a:t>
            </a:r>
          </a:p>
        </p:txBody>
      </p:sp>
      <p:sp>
        <p:nvSpPr>
          <p:cNvPr id="935941" name="Rectangle 5">
            <a:extLst>
              <a:ext uri="{FF2B5EF4-FFF2-40B4-BE49-F238E27FC236}">
                <a16:creationId xmlns:a16="http://schemas.microsoft.com/office/drawing/2014/main" id="{53674CAC-83A2-4EE9-8047-1382E2F11B37}"/>
              </a:ext>
            </a:extLst>
          </p:cNvPr>
          <p:cNvSpPr>
            <a:spLocks noGrp="1" noChangeArrowheads="1"/>
          </p:cNvSpPr>
          <p:nvPr>
            <p:ph type="body" idx="1"/>
          </p:nvPr>
        </p:nvSpPr>
        <p:spPr/>
        <p:txBody>
          <a:bodyPr/>
          <a:lstStyle/>
          <a:p>
            <a:pPr eaLnBrk="1" hangingPunct="1"/>
            <a:r>
              <a:rPr lang="zh-CN" altLang="en-US" sz="2800"/>
              <a:t>具体做法：</a:t>
            </a:r>
          </a:p>
          <a:p>
            <a:pPr lvl="1" eaLnBrk="1" hangingPunct="1"/>
            <a:r>
              <a:rPr lang="zh-CN" altLang="en-US" sz="2800"/>
              <a:t>进程加载进内存时，给它分配一定数目的物理页面；采用请求调页或预先调页填满这些物理页面</a:t>
            </a:r>
          </a:p>
          <a:p>
            <a:pPr lvl="1" eaLnBrk="1" hangingPunct="1"/>
            <a:r>
              <a:rPr lang="zh-CN" altLang="en-US" sz="2800"/>
              <a:t>缺页时，从缺页进程本身的</a:t>
            </a:r>
            <a:r>
              <a:rPr lang="zh-CN" altLang="en-US" sz="2800" b="1"/>
              <a:t>驻留集</a:t>
            </a:r>
            <a:r>
              <a:rPr lang="zh-CN" altLang="en-US" sz="2800"/>
              <a:t>中选择替换一页面</a:t>
            </a:r>
          </a:p>
          <a:p>
            <a:pPr lvl="1" eaLnBrk="1" hangingPunct="1"/>
            <a:r>
              <a:rPr lang="zh-CN" altLang="en-US" sz="2800"/>
              <a:t>定期重新评估进程的</a:t>
            </a:r>
            <a:r>
              <a:rPr lang="zh-CN" altLang="en-US" sz="2800" b="1"/>
              <a:t>驻留集</a:t>
            </a:r>
            <a:r>
              <a:rPr lang="zh-CN" altLang="en-US" sz="2800"/>
              <a:t>大小，并相应增加或减少，以提高系统整体性能</a:t>
            </a:r>
          </a:p>
          <a:p>
            <a:pPr eaLnBrk="1" hangingPunct="1"/>
            <a:r>
              <a:rPr lang="zh-CN" altLang="en-US" sz="2800"/>
              <a:t>比简单的全局替换复杂（基于对进程未来请求的估计改变</a:t>
            </a:r>
            <a:r>
              <a:rPr lang="zh-CN" altLang="en-US" sz="2800" b="1"/>
              <a:t>驻留集</a:t>
            </a:r>
            <a:r>
              <a:rPr lang="zh-CN" altLang="en-US" sz="2800"/>
              <a:t>大小），但性能要好</a:t>
            </a:r>
          </a:p>
          <a:p>
            <a:pPr eaLnBrk="1" hangingPunct="1"/>
            <a:r>
              <a:rPr lang="zh-CN" altLang="en-US" sz="2800"/>
              <a:t>问题：如何调整</a:t>
            </a:r>
            <a:r>
              <a:rPr lang="zh-CN" altLang="en-US" sz="2800" b="1"/>
              <a:t>驻留集</a:t>
            </a:r>
            <a:r>
              <a:rPr lang="zh-CN" altLang="en-US" sz="2800"/>
              <a:t>大小？</a:t>
            </a:r>
          </a:p>
          <a:p>
            <a:pPr lvl="1" eaLnBrk="1" hangingPunct="1"/>
            <a:r>
              <a:rPr lang="zh-CN" altLang="en-US" sz="2800"/>
              <a:t>工作集策略是一种方法</a:t>
            </a:r>
          </a:p>
          <a:p>
            <a:pPr lvl="1" eaLnBrk="1" hangingPunct="1">
              <a:buFont typeface="Wingdings" panose="05000000000000000000" pitchFamily="2" charset="2"/>
              <a:buNone/>
            </a:pP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35941">
                                            <p:txEl>
                                              <p:pRg st="0" end="0"/>
                                            </p:txEl>
                                          </p:spTgt>
                                        </p:tgtEl>
                                        <p:attrNameLst>
                                          <p:attrName>style.visibility</p:attrName>
                                        </p:attrNameLst>
                                      </p:cBhvr>
                                      <p:to>
                                        <p:strVal val="visible"/>
                                      </p:to>
                                    </p:set>
                                    <p:animEffect transition="in" filter="slide(fromBottom)">
                                      <p:cBhvr>
                                        <p:cTn id="7" dur="500"/>
                                        <p:tgtEl>
                                          <p:spTgt spid="9359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35941">
                                            <p:txEl>
                                              <p:pRg st="1" end="1"/>
                                            </p:txEl>
                                          </p:spTgt>
                                        </p:tgtEl>
                                        <p:attrNameLst>
                                          <p:attrName>style.visibility</p:attrName>
                                        </p:attrNameLst>
                                      </p:cBhvr>
                                      <p:to>
                                        <p:strVal val="visible"/>
                                      </p:to>
                                    </p:set>
                                    <p:animEffect transition="in" filter="slide(fromBottom)">
                                      <p:cBhvr>
                                        <p:cTn id="12" dur="500"/>
                                        <p:tgtEl>
                                          <p:spTgt spid="9359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35941">
                                            <p:txEl>
                                              <p:pRg st="2" end="2"/>
                                            </p:txEl>
                                          </p:spTgt>
                                        </p:tgtEl>
                                        <p:attrNameLst>
                                          <p:attrName>style.visibility</p:attrName>
                                        </p:attrNameLst>
                                      </p:cBhvr>
                                      <p:to>
                                        <p:strVal val="visible"/>
                                      </p:to>
                                    </p:set>
                                    <p:animEffect transition="in" filter="slide(fromBottom)">
                                      <p:cBhvr>
                                        <p:cTn id="17" dur="500"/>
                                        <p:tgtEl>
                                          <p:spTgt spid="9359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35941">
                                            <p:txEl>
                                              <p:pRg st="3" end="3"/>
                                            </p:txEl>
                                          </p:spTgt>
                                        </p:tgtEl>
                                        <p:attrNameLst>
                                          <p:attrName>style.visibility</p:attrName>
                                        </p:attrNameLst>
                                      </p:cBhvr>
                                      <p:to>
                                        <p:strVal val="visible"/>
                                      </p:to>
                                    </p:set>
                                    <p:animEffect transition="in" filter="slide(fromBottom)">
                                      <p:cBhvr>
                                        <p:cTn id="22" dur="500"/>
                                        <p:tgtEl>
                                          <p:spTgt spid="9359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35941">
                                            <p:txEl>
                                              <p:pRg st="4" end="4"/>
                                            </p:txEl>
                                          </p:spTgt>
                                        </p:tgtEl>
                                        <p:attrNameLst>
                                          <p:attrName>style.visibility</p:attrName>
                                        </p:attrNameLst>
                                      </p:cBhvr>
                                      <p:to>
                                        <p:strVal val="visible"/>
                                      </p:to>
                                    </p:set>
                                    <p:animEffect transition="in" filter="slide(fromBottom)">
                                      <p:cBhvr>
                                        <p:cTn id="27" dur="500"/>
                                        <p:tgtEl>
                                          <p:spTgt spid="93594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35941">
                                            <p:txEl>
                                              <p:pRg st="5" end="5"/>
                                            </p:txEl>
                                          </p:spTgt>
                                        </p:tgtEl>
                                        <p:attrNameLst>
                                          <p:attrName>style.visibility</p:attrName>
                                        </p:attrNameLst>
                                      </p:cBhvr>
                                      <p:to>
                                        <p:strVal val="visible"/>
                                      </p:to>
                                    </p:set>
                                    <p:animEffect transition="in" filter="slide(fromBottom)">
                                      <p:cBhvr>
                                        <p:cTn id="32" dur="500"/>
                                        <p:tgtEl>
                                          <p:spTgt spid="93594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35941">
                                            <p:txEl>
                                              <p:pRg st="6" end="6"/>
                                            </p:txEl>
                                          </p:spTgt>
                                        </p:tgtEl>
                                        <p:attrNameLst>
                                          <p:attrName>style.visibility</p:attrName>
                                        </p:attrNameLst>
                                      </p:cBhvr>
                                      <p:to>
                                        <p:strVal val="visible"/>
                                      </p:to>
                                    </p:set>
                                    <p:animEffect transition="in" filter="slide(fromBottom)">
                                      <p:cBhvr>
                                        <p:cTn id="37" dur="500"/>
                                        <p:tgtEl>
                                          <p:spTgt spid="9359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41" grpId="0" build="p" bldLvl="3"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BF127C98-6C5D-4E87-9ED7-A9D3E00A93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C1B5CAD0-4E19-41D9-96DE-48D47EB9D4EE}" type="slidenum">
              <a:rPr lang="zh-CN" altLang="en-US"/>
              <a:pPr/>
              <a:t>61</a:t>
            </a:fld>
            <a:endParaRPr lang="en-US" altLang="zh-CN"/>
          </a:p>
        </p:txBody>
      </p:sp>
      <p:sp>
        <p:nvSpPr>
          <p:cNvPr id="65539" name="Rectangle 4">
            <a:extLst>
              <a:ext uri="{FF2B5EF4-FFF2-40B4-BE49-F238E27FC236}">
                <a16:creationId xmlns:a16="http://schemas.microsoft.com/office/drawing/2014/main" id="{3A800AD2-9F68-48C7-868C-BAE0AC89FC7F}"/>
              </a:ext>
            </a:extLst>
          </p:cNvPr>
          <p:cNvSpPr>
            <a:spLocks noGrp="1" noChangeArrowheads="1"/>
          </p:cNvSpPr>
          <p:nvPr>
            <p:ph type="title"/>
          </p:nvPr>
        </p:nvSpPr>
        <p:spPr/>
        <p:txBody>
          <a:bodyPr/>
          <a:lstStyle/>
          <a:p>
            <a:pPr eaLnBrk="1" hangingPunct="1"/>
            <a:r>
              <a:rPr lang="zh-CN" altLang="en-US"/>
              <a:t>工作集（</a:t>
            </a:r>
            <a:r>
              <a:rPr lang="en-US" altLang="zh-CN"/>
              <a:t>Working Set）</a:t>
            </a:r>
          </a:p>
        </p:txBody>
      </p:sp>
      <p:sp>
        <p:nvSpPr>
          <p:cNvPr id="937989" name="Rectangle 5">
            <a:extLst>
              <a:ext uri="{FF2B5EF4-FFF2-40B4-BE49-F238E27FC236}">
                <a16:creationId xmlns:a16="http://schemas.microsoft.com/office/drawing/2014/main" id="{8966BD87-105E-441B-928C-FCB287B32014}"/>
              </a:ext>
            </a:extLst>
          </p:cNvPr>
          <p:cNvSpPr>
            <a:spLocks noGrp="1" noChangeArrowheads="1"/>
          </p:cNvSpPr>
          <p:nvPr>
            <p:ph type="body" idx="1"/>
          </p:nvPr>
        </p:nvSpPr>
        <p:spPr/>
        <p:txBody>
          <a:bodyPr/>
          <a:lstStyle/>
          <a:p>
            <a:pPr eaLnBrk="1" hangingPunct="1"/>
            <a:r>
              <a:rPr lang="zh-CN" altLang="en-US" sz="2800"/>
              <a:t>1968年由</a:t>
            </a:r>
            <a:r>
              <a:rPr lang="en-US" altLang="en-US" sz="2800"/>
              <a:t>P.</a:t>
            </a:r>
            <a:r>
              <a:rPr lang="en-US" altLang="zh-CN" sz="2800"/>
              <a:t>Denning</a:t>
            </a:r>
            <a:r>
              <a:rPr lang="zh-CN" altLang="en-US" sz="2800"/>
              <a:t>提出</a:t>
            </a:r>
          </a:p>
          <a:p>
            <a:pPr eaLnBrk="1" hangingPunct="1"/>
            <a:r>
              <a:rPr lang="zh-CN" altLang="en-US" sz="2800"/>
              <a:t>引入工作集的目的是依据进程在过去的一段时间内访问的页来调整驻留集大小</a:t>
            </a:r>
          </a:p>
          <a:p>
            <a:pPr eaLnBrk="1" hangingPunct="1"/>
            <a:r>
              <a:rPr lang="zh-CN" altLang="en-US" sz="2800"/>
              <a:t>工作集是一个进程执行过程中某段时间内所访问的页的集合，可用一个二元函数</a:t>
            </a:r>
            <a:r>
              <a:rPr lang="en-US" altLang="zh-CN" sz="2800"/>
              <a:t>W(t, </a:t>
            </a:r>
            <a:r>
              <a:rPr lang="el-GR" altLang="zh-CN" sz="2800"/>
              <a:t>Δ</a:t>
            </a:r>
            <a:r>
              <a:rPr lang="en-US" altLang="zh-CN" sz="2800"/>
              <a:t>)</a:t>
            </a:r>
            <a:r>
              <a:rPr lang="zh-CN" altLang="en-US" sz="2800"/>
              <a:t>表示：</a:t>
            </a:r>
          </a:p>
          <a:p>
            <a:pPr lvl="1" eaLnBrk="1" hangingPunct="1"/>
            <a:r>
              <a:rPr lang="en-US" altLang="zh-CN" sz="2800"/>
              <a:t>t </a:t>
            </a:r>
            <a:r>
              <a:rPr lang="zh-CN" altLang="en-US" sz="2800"/>
              <a:t>是执行时刻</a:t>
            </a:r>
          </a:p>
          <a:p>
            <a:pPr lvl="1" eaLnBrk="1" hangingPunct="1"/>
            <a:r>
              <a:rPr lang="el-GR" altLang="zh-CN" sz="2800"/>
              <a:t>Δ</a:t>
            </a:r>
            <a:r>
              <a:rPr lang="zh-CN" altLang="en-US" sz="2800"/>
              <a:t>是一个虚拟时间段，称为窗口大小(</a:t>
            </a:r>
            <a:r>
              <a:rPr lang="en-US" altLang="zh-CN" sz="2800"/>
              <a:t>window size)，</a:t>
            </a:r>
            <a:r>
              <a:rPr lang="zh-CN" altLang="en-US" sz="2800"/>
              <a:t>它采用“虚拟时间”单位(即实际执行时间，阻塞时不计时)，可用执行的指令数目或处理器执行时间来计算</a:t>
            </a:r>
          </a:p>
          <a:p>
            <a:pPr lvl="1" eaLnBrk="1" hangingPunct="1"/>
            <a:r>
              <a:rPr lang="zh-CN" altLang="en-US" sz="2800"/>
              <a:t>工作集是在 [</a:t>
            </a:r>
            <a:r>
              <a:rPr lang="en-US" altLang="zh-CN" sz="2800"/>
              <a:t>t-</a:t>
            </a:r>
            <a:r>
              <a:rPr lang="el-GR" altLang="zh-CN" sz="2800"/>
              <a:t>Δ</a:t>
            </a:r>
            <a:r>
              <a:rPr lang="en-US" altLang="zh-CN" sz="2800"/>
              <a:t>, t] </a:t>
            </a:r>
            <a:r>
              <a:rPr lang="zh-CN" altLang="en-US" sz="2800"/>
              <a:t>虚拟时间段内所访问的页的集合，| </a:t>
            </a:r>
            <a:r>
              <a:rPr lang="en-US" altLang="zh-CN" sz="2800"/>
              <a:t>W(t, </a:t>
            </a:r>
            <a:r>
              <a:rPr lang="el-GR" altLang="zh-CN" sz="2800"/>
              <a:t>Δ</a:t>
            </a:r>
            <a:r>
              <a:rPr lang="en-US" altLang="zh-CN" sz="2800"/>
              <a:t>) | </a:t>
            </a:r>
            <a:r>
              <a:rPr lang="zh-CN" altLang="en-US" sz="2800"/>
              <a:t>指工作集大小，即页数目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79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79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798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3798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3798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379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a:extLst>
              <a:ext uri="{FF2B5EF4-FFF2-40B4-BE49-F238E27FC236}">
                <a16:creationId xmlns:a16="http://schemas.microsoft.com/office/drawing/2014/main" id="{4DB74F2E-42AF-4248-8645-9101CB5A5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498475"/>
            <a:ext cx="7558088"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5">
            <a:extLst>
              <a:ext uri="{FF2B5EF4-FFF2-40B4-BE49-F238E27FC236}">
                <a16:creationId xmlns:a16="http://schemas.microsoft.com/office/drawing/2014/main" id="{9D060825-6ECD-4FEB-BFA7-7A65F3F3D198}"/>
              </a:ext>
            </a:extLst>
          </p:cNvPr>
          <p:cNvSpPr>
            <a:spLocks noChangeArrowheads="1"/>
          </p:cNvSpPr>
          <p:nvPr/>
        </p:nvSpPr>
        <p:spPr bwMode="auto">
          <a:xfrm>
            <a:off x="0" y="0"/>
            <a:ext cx="1981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lnSpc>
                <a:spcPct val="80000"/>
              </a:lnSpc>
            </a:pPr>
            <a:r>
              <a:rPr lang="zh-CN" altLang="en-US" sz="4400">
                <a:solidFill>
                  <a:srgbClr val="0A3A90"/>
                </a:solidFill>
                <a:latin typeface="Times New Roman" panose="02020603050405020304" pitchFamily="18" charset="0"/>
                <a:ea typeface="华文新魏" panose="02010800040101010101" pitchFamily="2" charset="-122"/>
              </a:rPr>
              <a:t>工作集</a:t>
            </a:r>
          </a:p>
        </p:txBody>
      </p:sp>
      <p:sp>
        <p:nvSpPr>
          <p:cNvPr id="66564" name="Rectangle 6">
            <a:extLst>
              <a:ext uri="{FF2B5EF4-FFF2-40B4-BE49-F238E27FC236}">
                <a16:creationId xmlns:a16="http://schemas.microsoft.com/office/drawing/2014/main" id="{4B41550C-5FB0-4A7E-BCD9-8F4C15AC2500}"/>
              </a:ext>
            </a:extLst>
          </p:cNvPr>
          <p:cNvSpPr>
            <a:spLocks noChangeArrowheads="1"/>
          </p:cNvSpPr>
          <p:nvPr/>
        </p:nvSpPr>
        <p:spPr bwMode="auto">
          <a:xfrm>
            <a:off x="0" y="68580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chemeClr val="accent2"/>
              </a:buClr>
              <a:buSzPct val="75000"/>
              <a:buFont typeface="Wingdings" panose="05000000000000000000" pitchFamily="2" charset="2"/>
              <a:buChar char="n"/>
            </a:pPr>
            <a:r>
              <a:rPr lang="zh-CN" altLang="en-US" sz="3100"/>
              <a:t>示例</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0">
            <a:extLst>
              <a:ext uri="{FF2B5EF4-FFF2-40B4-BE49-F238E27FC236}">
                <a16:creationId xmlns:a16="http://schemas.microsoft.com/office/drawing/2014/main" id="{D6C930D3-910F-4AD0-8437-E42A89ECDEEE}"/>
              </a:ext>
            </a:extLst>
          </p:cNvPr>
          <p:cNvGraphicFramePr>
            <a:graphicFrameLocks noChangeAspect="1"/>
          </p:cNvGraphicFramePr>
          <p:nvPr/>
        </p:nvGraphicFramePr>
        <p:xfrm>
          <a:off x="696913" y="2636838"/>
          <a:ext cx="7620000" cy="3856037"/>
        </p:xfrm>
        <a:graphic>
          <a:graphicData uri="http://schemas.openxmlformats.org/presentationml/2006/ole">
            <mc:AlternateContent xmlns:mc="http://schemas.openxmlformats.org/markup-compatibility/2006">
              <mc:Choice xmlns:v="urn:schemas-microsoft-com:vml" Requires="v">
                <p:oleObj spid="_x0000_s2049" name="VISIO" r:id="rId3" imgW="4163400" imgH="2106000" progId="Visio.Drawing.6">
                  <p:embed/>
                </p:oleObj>
              </mc:Choice>
              <mc:Fallback>
                <p:oleObj name="VISIO" r:id="rId3" imgW="4163400" imgH="2106000" progId="Visio.Drawing.6">
                  <p:embed/>
                  <p:pic>
                    <p:nvPicPr>
                      <p:cNvPr id="2050" name="Object 0">
                        <a:extLst>
                          <a:ext uri="{FF2B5EF4-FFF2-40B4-BE49-F238E27FC236}">
                            <a16:creationId xmlns:a16="http://schemas.microsoft.com/office/drawing/2014/main" id="{D6C930D3-910F-4AD0-8437-E42A89ECD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13" y="2636838"/>
                        <a:ext cx="7620000" cy="385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Rectangle 5">
            <a:extLst>
              <a:ext uri="{FF2B5EF4-FFF2-40B4-BE49-F238E27FC236}">
                <a16:creationId xmlns:a16="http://schemas.microsoft.com/office/drawing/2014/main" id="{0B8A3931-214A-4EEF-A72C-50F57E816B40}"/>
              </a:ext>
            </a:extLst>
          </p:cNvPr>
          <p:cNvSpPr>
            <a:spLocks noChangeArrowheads="1"/>
          </p:cNvSpPr>
          <p:nvPr/>
        </p:nvSpPr>
        <p:spPr bwMode="auto">
          <a:xfrm>
            <a:off x="0" y="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lnSpc>
                <a:spcPct val="80000"/>
              </a:lnSpc>
            </a:pPr>
            <a:r>
              <a:rPr lang="zh-CN" altLang="en-US" sz="4400">
                <a:solidFill>
                  <a:srgbClr val="0A3A90"/>
                </a:solidFill>
                <a:latin typeface="Times New Roman" panose="02020603050405020304" pitchFamily="18" charset="0"/>
                <a:ea typeface="华文新魏" panose="02010800040101010101" pitchFamily="2" charset="-122"/>
              </a:rPr>
              <a:t>工作集大小的变化</a:t>
            </a:r>
            <a:endParaRPr lang="en-US" altLang="zh-CN" sz="4400">
              <a:solidFill>
                <a:srgbClr val="0A3A90"/>
              </a:solidFill>
              <a:latin typeface="Times New Roman" panose="02020603050405020304" pitchFamily="18" charset="0"/>
              <a:ea typeface="华文新魏" panose="02010800040101010101" pitchFamily="2" charset="-122"/>
            </a:endParaRPr>
          </a:p>
        </p:txBody>
      </p:sp>
      <p:sp>
        <p:nvSpPr>
          <p:cNvPr id="2052" name="Rectangle 6">
            <a:extLst>
              <a:ext uri="{FF2B5EF4-FFF2-40B4-BE49-F238E27FC236}">
                <a16:creationId xmlns:a16="http://schemas.microsoft.com/office/drawing/2014/main" id="{B4E79ED7-97D4-4040-AE84-8C2327CDCCFC}"/>
              </a:ext>
            </a:extLst>
          </p:cNvPr>
          <p:cNvSpPr>
            <a:spLocks noChangeArrowheads="1"/>
          </p:cNvSpPr>
          <p:nvPr/>
        </p:nvSpPr>
        <p:spPr bwMode="auto">
          <a:xfrm>
            <a:off x="0" y="549275"/>
            <a:ext cx="914400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accent2"/>
              </a:buClr>
              <a:buSzPct val="75000"/>
              <a:buFont typeface="Wingdings" panose="05000000000000000000" pitchFamily="2" charset="2"/>
              <a:buChar char="n"/>
            </a:pPr>
            <a:r>
              <a:rPr lang="zh-CN" altLang="en-US" sz="2800"/>
              <a:t>进程开始执行时，随着访问新页面逐步增大</a:t>
            </a:r>
          </a:p>
          <a:p>
            <a:pPr eaLnBrk="1" hangingPunct="1">
              <a:lnSpc>
                <a:spcPct val="90000"/>
              </a:lnSpc>
              <a:spcBef>
                <a:spcPct val="20000"/>
              </a:spcBef>
              <a:buClr>
                <a:schemeClr val="accent2"/>
              </a:buClr>
              <a:buSzPct val="75000"/>
              <a:buFont typeface="Wingdings" panose="05000000000000000000" pitchFamily="2" charset="2"/>
              <a:buChar char="n"/>
            </a:pPr>
            <a:r>
              <a:rPr lang="zh-CN" altLang="en-US" sz="2800"/>
              <a:t>当内存访问的局部性区域的位置大致稳定时，工作集大小也大致稳定</a:t>
            </a:r>
          </a:p>
          <a:p>
            <a:pPr eaLnBrk="1" hangingPunct="1">
              <a:lnSpc>
                <a:spcPct val="90000"/>
              </a:lnSpc>
              <a:spcBef>
                <a:spcPct val="20000"/>
              </a:spcBef>
              <a:buClr>
                <a:schemeClr val="accent2"/>
              </a:buClr>
              <a:buSzPct val="75000"/>
              <a:buFont typeface="Wingdings" panose="05000000000000000000" pitchFamily="2" charset="2"/>
              <a:buChar char="n"/>
            </a:pPr>
            <a:r>
              <a:rPr lang="zh-CN" altLang="en-US" sz="2800"/>
              <a:t>局部性区域的位置改变时，工作集快速扩张和收缩过渡到下一个稳定值</a:t>
            </a:r>
            <a:r>
              <a:rPr lang="en-US" altLang="zh-CN" sz="280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2D7579BC-7EBB-4B62-9811-1C096D104F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0AC9481C-4EE2-48BE-8B89-2C3586192373}" type="slidenum">
              <a:rPr lang="zh-CN" altLang="en-US"/>
              <a:pPr/>
              <a:t>64</a:t>
            </a:fld>
            <a:endParaRPr lang="en-US" altLang="zh-CN"/>
          </a:p>
        </p:txBody>
      </p:sp>
      <p:sp>
        <p:nvSpPr>
          <p:cNvPr id="67587" name="Rectangle 4">
            <a:extLst>
              <a:ext uri="{FF2B5EF4-FFF2-40B4-BE49-F238E27FC236}">
                <a16:creationId xmlns:a16="http://schemas.microsoft.com/office/drawing/2014/main" id="{A77256A0-147B-40CB-8FC9-B254BCB6569E}"/>
              </a:ext>
            </a:extLst>
          </p:cNvPr>
          <p:cNvSpPr>
            <a:spLocks noGrp="1" noChangeArrowheads="1"/>
          </p:cNvSpPr>
          <p:nvPr>
            <p:ph type="title"/>
          </p:nvPr>
        </p:nvSpPr>
        <p:spPr/>
        <p:txBody>
          <a:bodyPr/>
          <a:lstStyle/>
          <a:p>
            <a:pPr eaLnBrk="1" hangingPunct="1"/>
            <a:r>
              <a:rPr lang="zh-CN" altLang="en-US"/>
              <a:t>工作集的性质</a:t>
            </a:r>
            <a:endParaRPr lang="en-US" altLang="zh-CN"/>
          </a:p>
        </p:txBody>
      </p:sp>
      <p:sp>
        <p:nvSpPr>
          <p:cNvPr id="942085" name="Rectangle 5">
            <a:extLst>
              <a:ext uri="{FF2B5EF4-FFF2-40B4-BE49-F238E27FC236}">
                <a16:creationId xmlns:a16="http://schemas.microsoft.com/office/drawing/2014/main" id="{140CF64A-39D3-453D-8180-9829B41E8029}"/>
              </a:ext>
            </a:extLst>
          </p:cNvPr>
          <p:cNvSpPr>
            <a:spLocks noGrp="1" noChangeArrowheads="1"/>
          </p:cNvSpPr>
          <p:nvPr>
            <p:ph type="body" idx="1"/>
          </p:nvPr>
        </p:nvSpPr>
        <p:spPr/>
        <p:txBody>
          <a:bodyPr/>
          <a:lstStyle/>
          <a:p>
            <a:pPr eaLnBrk="1" hangingPunct="1"/>
            <a:r>
              <a:rPr lang="zh-CN" altLang="en-US"/>
              <a:t>随</a:t>
            </a:r>
            <a:r>
              <a:rPr lang="el-GR" altLang="zh-CN"/>
              <a:t>Δ</a:t>
            </a:r>
            <a:r>
              <a:rPr lang="zh-CN" altLang="en-US"/>
              <a:t>单调递增：</a:t>
            </a:r>
          </a:p>
          <a:p>
            <a:pPr eaLnBrk="1" hangingPunct="1">
              <a:buFont typeface="Wingdings" panose="05000000000000000000" pitchFamily="2" charset="2"/>
              <a:buNone/>
            </a:pPr>
            <a:r>
              <a:rPr lang="en-US" altLang="zh-CN"/>
              <a:t>		W(t, </a:t>
            </a:r>
            <a:r>
              <a:rPr lang="el-GR" altLang="zh-CN"/>
              <a:t>Δ</a:t>
            </a:r>
            <a:r>
              <a:rPr lang="en-US" altLang="zh-CN"/>
              <a:t>) ⊆ W(t,</a:t>
            </a:r>
            <a:r>
              <a:rPr lang="el-GR" altLang="zh-CN"/>
              <a:t>Δ</a:t>
            </a:r>
            <a:r>
              <a:rPr lang="en-US" altLang="zh-CN"/>
              <a:t>+ a)，</a:t>
            </a:r>
            <a:r>
              <a:rPr lang="zh-CN" altLang="en-US"/>
              <a:t>其中 </a:t>
            </a:r>
            <a:r>
              <a:rPr lang="en-US" altLang="zh-CN"/>
              <a:t>a&gt;0</a:t>
            </a:r>
          </a:p>
          <a:p>
            <a:pPr eaLnBrk="1" hangingPunct="1"/>
            <a:r>
              <a:rPr lang="zh-CN" altLang="en-US"/>
              <a:t>工作集大小范围：</a:t>
            </a:r>
          </a:p>
          <a:p>
            <a:pPr eaLnBrk="1" hangingPunct="1">
              <a:buFont typeface="Wingdings" panose="05000000000000000000" pitchFamily="2" charset="2"/>
              <a:buNone/>
            </a:pPr>
            <a:r>
              <a:rPr lang="zh-CN" altLang="en-US"/>
              <a:t>		1≤|</a:t>
            </a:r>
            <a:r>
              <a:rPr lang="en-US" altLang="zh-CN"/>
              <a:t>W(t,</a:t>
            </a:r>
            <a:r>
              <a:rPr lang="el-GR" altLang="zh-CN"/>
              <a:t>Δ</a:t>
            </a:r>
            <a:r>
              <a:rPr lang="en-US" altLang="zh-CN"/>
              <a:t>)|≤min(</a:t>
            </a:r>
            <a:r>
              <a:rPr lang="el-GR" altLang="zh-CN"/>
              <a:t>Δ</a:t>
            </a:r>
            <a:r>
              <a:rPr lang="en-US" altLang="zh-CN"/>
              <a:t>,N)，</a:t>
            </a:r>
          </a:p>
          <a:p>
            <a:pPr eaLnBrk="1" hangingPunct="1">
              <a:buFont typeface="Wingdings" panose="05000000000000000000" pitchFamily="2" charset="2"/>
              <a:buNone/>
            </a:pPr>
            <a:r>
              <a:rPr lang="zh-CN" altLang="en-US"/>
              <a:t>	其中 </a:t>
            </a:r>
            <a:r>
              <a:rPr lang="en-US" altLang="zh-CN"/>
              <a:t>N </a:t>
            </a:r>
            <a:r>
              <a:rPr lang="zh-CN" altLang="en-US"/>
              <a:t>是进程的总页面数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2085">
                                            <p:txEl>
                                              <p:pRg st="0" end="0"/>
                                            </p:txEl>
                                          </p:spTgt>
                                        </p:tgtEl>
                                        <p:attrNameLst>
                                          <p:attrName>style.visibility</p:attrName>
                                        </p:attrNameLst>
                                      </p:cBhvr>
                                      <p:to>
                                        <p:strVal val="visible"/>
                                      </p:to>
                                    </p:set>
                                    <p:animEffect transition="in" filter="slide(fromBottom)">
                                      <p:cBhvr>
                                        <p:cTn id="7" dur="500"/>
                                        <p:tgtEl>
                                          <p:spTgt spid="9420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42085">
                                            <p:txEl>
                                              <p:pRg st="1" end="1"/>
                                            </p:txEl>
                                          </p:spTgt>
                                        </p:tgtEl>
                                        <p:attrNameLst>
                                          <p:attrName>style.visibility</p:attrName>
                                        </p:attrNameLst>
                                      </p:cBhvr>
                                      <p:to>
                                        <p:strVal val="visible"/>
                                      </p:to>
                                    </p:set>
                                    <p:animEffect transition="in" filter="slide(fromBottom)">
                                      <p:cBhvr>
                                        <p:cTn id="12" dur="500"/>
                                        <p:tgtEl>
                                          <p:spTgt spid="9420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42085">
                                            <p:txEl>
                                              <p:pRg st="2" end="2"/>
                                            </p:txEl>
                                          </p:spTgt>
                                        </p:tgtEl>
                                        <p:attrNameLst>
                                          <p:attrName>style.visibility</p:attrName>
                                        </p:attrNameLst>
                                      </p:cBhvr>
                                      <p:to>
                                        <p:strVal val="visible"/>
                                      </p:to>
                                    </p:set>
                                    <p:animEffect transition="in" filter="slide(fromBottom)">
                                      <p:cBhvr>
                                        <p:cTn id="17" dur="500"/>
                                        <p:tgtEl>
                                          <p:spTgt spid="9420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42085">
                                            <p:txEl>
                                              <p:pRg st="3" end="3"/>
                                            </p:txEl>
                                          </p:spTgt>
                                        </p:tgtEl>
                                        <p:attrNameLst>
                                          <p:attrName>style.visibility</p:attrName>
                                        </p:attrNameLst>
                                      </p:cBhvr>
                                      <p:to>
                                        <p:strVal val="visible"/>
                                      </p:to>
                                    </p:set>
                                    <p:animEffect transition="in" filter="slide(fromBottom)">
                                      <p:cBhvr>
                                        <p:cTn id="22" dur="500"/>
                                        <p:tgtEl>
                                          <p:spTgt spid="94208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42085">
                                            <p:txEl>
                                              <p:pRg st="4" end="4"/>
                                            </p:txEl>
                                          </p:spTgt>
                                        </p:tgtEl>
                                        <p:attrNameLst>
                                          <p:attrName>style.visibility</p:attrName>
                                        </p:attrNameLst>
                                      </p:cBhvr>
                                      <p:to>
                                        <p:strVal val="visible"/>
                                      </p:to>
                                    </p:set>
                                    <p:animEffect transition="in" filter="slide(fromBottom)">
                                      <p:cBhvr>
                                        <p:cTn id="27" dur="500"/>
                                        <p:tgtEl>
                                          <p:spTgt spid="9420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灯片编号占位符 3">
            <a:extLst>
              <a:ext uri="{FF2B5EF4-FFF2-40B4-BE49-F238E27FC236}">
                <a16:creationId xmlns:a16="http://schemas.microsoft.com/office/drawing/2014/main" id="{71950553-9A77-4959-B744-5076D6F7738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13AADE8C-C9F2-4A90-933F-50C23F5FEB59}" type="slidenum">
              <a:rPr lang="zh-CN" altLang="en-US"/>
              <a:pPr/>
              <a:t>65</a:t>
            </a:fld>
            <a:endParaRPr lang="en-US" altLang="zh-CN"/>
          </a:p>
        </p:txBody>
      </p:sp>
      <p:sp>
        <p:nvSpPr>
          <p:cNvPr id="68611" name="Rectangle 4">
            <a:extLst>
              <a:ext uri="{FF2B5EF4-FFF2-40B4-BE49-F238E27FC236}">
                <a16:creationId xmlns:a16="http://schemas.microsoft.com/office/drawing/2014/main" id="{001927EF-4952-4395-BCA8-211CD2A74384}"/>
              </a:ext>
            </a:extLst>
          </p:cNvPr>
          <p:cNvSpPr>
            <a:spLocks noGrp="1" noChangeArrowheads="1"/>
          </p:cNvSpPr>
          <p:nvPr>
            <p:ph type="title"/>
          </p:nvPr>
        </p:nvSpPr>
        <p:spPr/>
        <p:txBody>
          <a:bodyPr/>
          <a:lstStyle/>
          <a:p>
            <a:pPr eaLnBrk="1" hangingPunct="1"/>
            <a:r>
              <a:rPr lang="zh-CN" altLang="en-US"/>
              <a:t>工作集策略</a:t>
            </a:r>
          </a:p>
        </p:txBody>
      </p:sp>
      <p:sp>
        <p:nvSpPr>
          <p:cNvPr id="943109" name="Rectangle 5">
            <a:extLst>
              <a:ext uri="{FF2B5EF4-FFF2-40B4-BE49-F238E27FC236}">
                <a16:creationId xmlns:a16="http://schemas.microsoft.com/office/drawing/2014/main" id="{D6274499-F9A7-4D29-95A8-EF8B0294017A}"/>
              </a:ext>
            </a:extLst>
          </p:cNvPr>
          <p:cNvSpPr>
            <a:spLocks noGrp="1" noChangeArrowheads="1"/>
          </p:cNvSpPr>
          <p:nvPr>
            <p:ph type="body" idx="1"/>
          </p:nvPr>
        </p:nvSpPr>
        <p:spPr>
          <a:xfrm>
            <a:off x="-36513" y="685800"/>
            <a:ext cx="9144001" cy="5562600"/>
          </a:xfrm>
        </p:spPr>
        <p:txBody>
          <a:bodyPr/>
          <a:lstStyle/>
          <a:p>
            <a:pPr eaLnBrk="1" hangingPunct="1"/>
            <a:r>
              <a:rPr lang="zh-CN" altLang="en-US" sz="2800"/>
              <a:t>利用工作集来进行驻留集调整的策略：</a:t>
            </a:r>
          </a:p>
          <a:p>
            <a:pPr lvl="1" eaLnBrk="1" hangingPunct="1"/>
            <a:r>
              <a:rPr lang="zh-CN" altLang="en-US" sz="2800"/>
              <a:t>记录一个进程的工作集变化</a:t>
            </a:r>
          </a:p>
          <a:p>
            <a:pPr lvl="1" eaLnBrk="1" hangingPunct="1"/>
            <a:r>
              <a:rPr lang="zh-CN" altLang="en-US" sz="2800"/>
              <a:t>定期删除</a:t>
            </a:r>
            <a:r>
              <a:rPr lang="zh-CN" altLang="en-US" sz="2800" b="1"/>
              <a:t>驻留集</a:t>
            </a:r>
            <a:r>
              <a:rPr lang="zh-CN" altLang="en-US" sz="2800"/>
              <a:t>中不在工作集中的页面</a:t>
            </a:r>
          </a:p>
          <a:p>
            <a:pPr lvl="1" eaLnBrk="1" hangingPunct="1"/>
            <a:r>
              <a:rPr lang="zh-CN" altLang="en-US" sz="2800"/>
              <a:t>总是让</a:t>
            </a:r>
            <a:r>
              <a:rPr lang="zh-CN" altLang="en-US" sz="2800" b="1"/>
              <a:t>驻留集</a:t>
            </a:r>
            <a:r>
              <a:rPr lang="zh-CN" altLang="en-US" sz="2800"/>
              <a:t>包含工作集（不能包含时则增大</a:t>
            </a:r>
            <a:r>
              <a:rPr lang="zh-CN" altLang="en-US" sz="2800" b="1"/>
              <a:t>驻留集</a:t>
            </a:r>
            <a:r>
              <a:rPr lang="zh-CN" altLang="en-US" sz="2800"/>
              <a:t>）</a:t>
            </a:r>
          </a:p>
          <a:p>
            <a:pPr eaLnBrk="1" hangingPunct="1"/>
            <a:r>
              <a:rPr lang="zh-CN" altLang="en-US" sz="2800"/>
              <a:t>存在问题：</a:t>
            </a:r>
          </a:p>
          <a:p>
            <a:pPr lvl="1" eaLnBrk="1" hangingPunct="1"/>
            <a:r>
              <a:rPr lang="zh-CN" altLang="en-US" sz="2800"/>
              <a:t>工作集的过去变化未必能够预示工作集的将来（大小或组成页面均可能会改变）</a:t>
            </a:r>
          </a:p>
          <a:p>
            <a:pPr lvl="1" eaLnBrk="1" hangingPunct="1"/>
            <a:r>
              <a:rPr lang="zh-CN" altLang="en-US" sz="2800"/>
              <a:t>记录每个进程的工作集变化所要求的开销太大</a:t>
            </a:r>
          </a:p>
          <a:p>
            <a:pPr lvl="1" eaLnBrk="1" hangingPunct="1"/>
            <a:r>
              <a:rPr lang="zh-CN" altLang="en-US" sz="2800"/>
              <a:t>对工作集窗口大小</a:t>
            </a:r>
            <a:r>
              <a:rPr lang="el-GR" altLang="zh-CN" sz="2800"/>
              <a:t>Δ</a:t>
            </a:r>
            <a:r>
              <a:rPr lang="zh-CN" altLang="en-US" sz="2800"/>
              <a:t>的最优值难以确定，而且通常该值是不断变化的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310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4310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4310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4310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4310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4310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4310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431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1A503FB9-F0D5-4572-8067-52F4B73DC5E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CA1A8778-33FA-4251-B7C8-F9CC47111CA0}" type="slidenum">
              <a:rPr lang="zh-CN" altLang="en-US"/>
              <a:pPr/>
              <a:t>66</a:t>
            </a:fld>
            <a:endParaRPr lang="en-US" altLang="zh-CN"/>
          </a:p>
        </p:txBody>
      </p:sp>
      <p:sp>
        <p:nvSpPr>
          <p:cNvPr id="69635" name="Rectangle 4">
            <a:extLst>
              <a:ext uri="{FF2B5EF4-FFF2-40B4-BE49-F238E27FC236}">
                <a16:creationId xmlns:a16="http://schemas.microsoft.com/office/drawing/2014/main" id="{F078C6D7-CDEA-4F8C-B7C2-36E0661FCB51}"/>
              </a:ext>
            </a:extLst>
          </p:cNvPr>
          <p:cNvSpPr>
            <a:spLocks noGrp="1" noChangeArrowheads="1"/>
          </p:cNvSpPr>
          <p:nvPr>
            <p:ph type="title"/>
          </p:nvPr>
        </p:nvSpPr>
        <p:spPr/>
        <p:txBody>
          <a:bodyPr/>
          <a:lstStyle/>
          <a:p>
            <a:pPr eaLnBrk="1" hangingPunct="1"/>
            <a:r>
              <a:rPr lang="zh-CN" altLang="en-US"/>
              <a:t>工作集策略的接近策略</a:t>
            </a:r>
          </a:p>
        </p:txBody>
      </p:sp>
      <p:sp>
        <p:nvSpPr>
          <p:cNvPr id="69636" name="Rectangle 5">
            <a:extLst>
              <a:ext uri="{FF2B5EF4-FFF2-40B4-BE49-F238E27FC236}">
                <a16:creationId xmlns:a16="http://schemas.microsoft.com/office/drawing/2014/main" id="{13C2F8F6-284E-4273-AE6E-7320F310F15A}"/>
              </a:ext>
            </a:extLst>
          </p:cNvPr>
          <p:cNvSpPr>
            <a:spLocks noGrp="1" noChangeArrowheads="1"/>
          </p:cNvSpPr>
          <p:nvPr>
            <p:ph type="body" idx="1"/>
          </p:nvPr>
        </p:nvSpPr>
        <p:spPr/>
        <p:txBody>
          <a:bodyPr/>
          <a:lstStyle/>
          <a:p>
            <a:pPr eaLnBrk="1" hangingPunct="1">
              <a:lnSpc>
                <a:spcPct val="80000"/>
              </a:lnSpc>
            </a:pPr>
            <a:r>
              <a:rPr lang="zh-CN" altLang="en-US" sz="2400"/>
              <a:t>缺页率 (</a:t>
            </a:r>
            <a:r>
              <a:rPr lang="en-US" altLang="zh-CN" sz="2400"/>
              <a:t>PFF</a:t>
            </a:r>
            <a:r>
              <a:rPr lang="zh-CN" altLang="en-US" sz="2400"/>
              <a:t>，</a:t>
            </a:r>
            <a:r>
              <a:rPr lang="en-US" altLang="zh-CN" sz="2400"/>
              <a:t>Page Fault Frequency) </a:t>
            </a:r>
            <a:r>
              <a:rPr lang="zh-CN" altLang="en-US" sz="2400"/>
              <a:t>算法</a:t>
            </a:r>
            <a:r>
              <a:rPr lang="en-US" altLang="zh-CN" sz="2400"/>
              <a:t>：</a:t>
            </a:r>
            <a:r>
              <a:rPr lang="zh-CN" altLang="en-US" sz="2400"/>
              <a:t>跟踪缺页率而不是工作集的变化！</a:t>
            </a:r>
          </a:p>
          <a:p>
            <a:pPr lvl="1" eaLnBrk="1" hangingPunct="1">
              <a:lnSpc>
                <a:spcPct val="80000"/>
              </a:lnSpc>
            </a:pPr>
            <a:r>
              <a:rPr lang="zh-CN" altLang="en-US" sz="2400"/>
              <a:t>设定缺页率高/低阈值，缺页率高/低于相应阈值时，增加/减少驻留集大小</a:t>
            </a:r>
          </a:p>
          <a:p>
            <a:pPr lvl="1" eaLnBrk="1" hangingPunct="1">
              <a:lnSpc>
                <a:spcPct val="80000"/>
              </a:lnSpc>
            </a:pPr>
            <a:r>
              <a:rPr lang="zh-CN" altLang="en-US" sz="2400"/>
              <a:t>主要缺点：在局部性阶段的过渡期间效果不好</a:t>
            </a:r>
          </a:p>
          <a:p>
            <a:pPr eaLnBrk="1" hangingPunct="1">
              <a:lnSpc>
                <a:spcPct val="80000"/>
              </a:lnSpc>
            </a:pPr>
            <a:r>
              <a:rPr lang="en-US" altLang="zh-CN" sz="2400"/>
              <a:t>VSWS</a:t>
            </a:r>
            <a:r>
              <a:rPr lang="zh-CN" altLang="en-US" sz="2400"/>
              <a:t> (</a:t>
            </a:r>
            <a:r>
              <a:rPr lang="en-US" altLang="zh-CN" sz="2400"/>
              <a:t>Variable-interval Sampled Working Set</a:t>
            </a:r>
            <a:r>
              <a:rPr lang="zh-CN" altLang="en-US" sz="2400"/>
              <a:t>，可变间隔采样工作集</a:t>
            </a:r>
            <a:r>
              <a:rPr lang="en-US" altLang="zh-CN" sz="2400"/>
              <a:t>)</a:t>
            </a:r>
            <a:r>
              <a:rPr lang="zh-CN" altLang="en-US" sz="2400"/>
              <a:t>策略</a:t>
            </a:r>
          </a:p>
          <a:p>
            <a:pPr lvl="1" eaLnBrk="1" hangingPunct="1">
              <a:lnSpc>
                <a:spcPct val="80000"/>
              </a:lnSpc>
            </a:pPr>
            <a:r>
              <a:rPr lang="zh-CN" altLang="en-US" sz="2400"/>
              <a:t>通过增加采样频率来解决</a:t>
            </a:r>
            <a:r>
              <a:rPr lang="en-US" altLang="zh-CN" sz="2400"/>
              <a:t>PFF</a:t>
            </a:r>
            <a:r>
              <a:rPr lang="zh-CN" altLang="en-US" sz="2400"/>
              <a:t>算法的缺点</a:t>
            </a:r>
          </a:p>
          <a:p>
            <a:pPr lvl="1" eaLnBrk="1" hangingPunct="1">
              <a:lnSpc>
                <a:spcPct val="80000"/>
              </a:lnSpc>
            </a:pPr>
            <a:r>
              <a:rPr lang="zh-CN" altLang="en-US" sz="2400"/>
              <a:t>驱动参数：采样区间的最大</a:t>
            </a:r>
            <a:r>
              <a:rPr lang="en-US" altLang="zh-CN" sz="2400"/>
              <a:t>/</a:t>
            </a:r>
            <a:r>
              <a:rPr lang="zh-CN" altLang="en-US" sz="2400"/>
              <a:t>最小宽度</a:t>
            </a:r>
            <a:r>
              <a:rPr lang="en-US" altLang="zh-CN" sz="2400"/>
              <a:t>M/L</a:t>
            </a:r>
            <a:r>
              <a:rPr lang="zh-CN" altLang="en-US" sz="2400"/>
              <a:t>（为异常条件提供边界保护）、采样实例间允许发生的缺页中断数</a:t>
            </a:r>
            <a:r>
              <a:rPr lang="en-US" altLang="zh-CN" sz="2400"/>
              <a:t>Q</a:t>
            </a:r>
            <a:r>
              <a:rPr lang="zh-CN" altLang="en-US" sz="2400"/>
              <a:t>（使能正常激活采样）</a:t>
            </a:r>
          </a:p>
          <a:p>
            <a:pPr lvl="1" eaLnBrk="1" hangingPunct="1">
              <a:lnSpc>
                <a:spcPct val="80000"/>
              </a:lnSpc>
            </a:pPr>
            <a:r>
              <a:rPr lang="zh-CN" altLang="en-US" sz="2400"/>
              <a:t>策略：</a:t>
            </a:r>
          </a:p>
          <a:p>
            <a:pPr lvl="2" eaLnBrk="1" hangingPunct="1">
              <a:lnSpc>
                <a:spcPct val="80000"/>
              </a:lnSpc>
            </a:pPr>
            <a:r>
              <a:rPr lang="zh-CN" altLang="en-US" sz="2200"/>
              <a:t>采样间隔达到</a:t>
            </a:r>
            <a:r>
              <a:rPr lang="en-US" altLang="zh-CN" sz="2200"/>
              <a:t>L</a:t>
            </a:r>
            <a:r>
              <a:rPr lang="zh-CN" altLang="en-US" sz="2200"/>
              <a:t>时挂起进程并扫描使用位</a:t>
            </a:r>
          </a:p>
          <a:p>
            <a:pPr lvl="2" eaLnBrk="1" hangingPunct="1">
              <a:lnSpc>
                <a:spcPct val="80000"/>
              </a:lnSpc>
            </a:pPr>
            <a:r>
              <a:rPr lang="zh-CN" altLang="en-US" sz="2200"/>
              <a:t>若在采样间隔</a:t>
            </a:r>
            <a:r>
              <a:rPr lang="en-US" altLang="zh-CN" sz="2200"/>
              <a:t>&lt;L</a:t>
            </a:r>
            <a:r>
              <a:rPr lang="zh-CN" altLang="en-US" sz="2200"/>
              <a:t>时发生了</a:t>
            </a:r>
            <a:r>
              <a:rPr lang="en-US" altLang="zh-CN" sz="2200"/>
              <a:t>Q</a:t>
            </a:r>
            <a:r>
              <a:rPr lang="zh-CN" altLang="en-US" sz="2200"/>
              <a:t>次缺页中断</a:t>
            </a:r>
          </a:p>
          <a:p>
            <a:pPr lvl="3" eaLnBrk="1" hangingPunct="1">
              <a:lnSpc>
                <a:spcPct val="80000"/>
              </a:lnSpc>
            </a:pPr>
            <a:r>
              <a:rPr lang="zh-CN" altLang="en-US" sz="1800"/>
              <a:t>采样间隔</a:t>
            </a:r>
            <a:r>
              <a:rPr lang="en-US" altLang="zh-CN" sz="1800"/>
              <a:t>&lt;M</a:t>
            </a:r>
            <a:r>
              <a:rPr lang="zh-CN" altLang="en-US" sz="1800"/>
              <a:t>，则一直等待</a:t>
            </a:r>
          </a:p>
          <a:p>
            <a:pPr lvl="3" eaLnBrk="1" hangingPunct="1">
              <a:lnSpc>
                <a:spcPct val="80000"/>
              </a:lnSpc>
            </a:pPr>
            <a:r>
              <a:rPr lang="zh-CN" altLang="en-US" sz="1800"/>
              <a:t>采样间隔≥</a:t>
            </a:r>
            <a:r>
              <a:rPr lang="en-US" altLang="zh-CN" sz="1800"/>
              <a:t>M</a:t>
            </a:r>
            <a:r>
              <a:rPr lang="zh-CN" altLang="en-US" sz="1800"/>
              <a:t>，则扫描使用位</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4F926163-A6E1-4421-9617-5F633CB8C8D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7294FA9E-D24F-4219-8414-22DE1695345D}" type="slidenum">
              <a:rPr lang="zh-CN" altLang="en-US"/>
              <a:pPr/>
              <a:t>67</a:t>
            </a:fld>
            <a:endParaRPr lang="en-US" altLang="zh-CN"/>
          </a:p>
        </p:txBody>
      </p:sp>
      <p:sp>
        <p:nvSpPr>
          <p:cNvPr id="70659" name="Rectangle 4">
            <a:extLst>
              <a:ext uri="{FF2B5EF4-FFF2-40B4-BE49-F238E27FC236}">
                <a16:creationId xmlns:a16="http://schemas.microsoft.com/office/drawing/2014/main" id="{3C15C1E1-AB6F-4A1D-8A89-FAB60D29C04B}"/>
              </a:ext>
            </a:extLst>
          </p:cNvPr>
          <p:cNvSpPr>
            <a:spLocks noGrp="1" noChangeArrowheads="1"/>
          </p:cNvSpPr>
          <p:nvPr>
            <p:ph type="title"/>
          </p:nvPr>
        </p:nvSpPr>
        <p:spPr/>
        <p:txBody>
          <a:bodyPr/>
          <a:lstStyle/>
          <a:p>
            <a:pPr eaLnBrk="1" hangingPunct="1"/>
            <a:r>
              <a:rPr lang="zh-CN" altLang="en-US"/>
              <a:t>清除策略</a:t>
            </a:r>
          </a:p>
        </p:txBody>
      </p:sp>
      <p:sp>
        <p:nvSpPr>
          <p:cNvPr id="946181" name="Rectangle 5">
            <a:extLst>
              <a:ext uri="{FF2B5EF4-FFF2-40B4-BE49-F238E27FC236}">
                <a16:creationId xmlns:a16="http://schemas.microsoft.com/office/drawing/2014/main" id="{67EDC6D7-1997-46DA-993E-F47C7FAE0AEF}"/>
              </a:ext>
            </a:extLst>
          </p:cNvPr>
          <p:cNvSpPr>
            <a:spLocks noGrp="1" noChangeArrowheads="1"/>
          </p:cNvSpPr>
          <p:nvPr>
            <p:ph type="body" idx="1"/>
          </p:nvPr>
        </p:nvSpPr>
        <p:spPr/>
        <p:txBody>
          <a:bodyPr/>
          <a:lstStyle/>
          <a:p>
            <a:pPr eaLnBrk="1" hangingPunct="1"/>
            <a:r>
              <a:rPr lang="zh-CN" altLang="en-US" sz="2800"/>
              <a:t>决定何时将已修改页面调出到外存上</a:t>
            </a:r>
          </a:p>
          <a:p>
            <a:pPr eaLnBrk="1" hangingPunct="1"/>
            <a:r>
              <a:rPr lang="zh-CN" altLang="en-US" sz="2800"/>
              <a:t>有两种常用清除策略：</a:t>
            </a:r>
          </a:p>
          <a:p>
            <a:pPr lvl="1" eaLnBrk="1" hangingPunct="1"/>
            <a:r>
              <a:rPr lang="zh-CN" altLang="en-US" sz="2800"/>
              <a:t>请求清除(</a:t>
            </a:r>
            <a:r>
              <a:rPr lang="en-US" altLang="zh-CN" sz="2800"/>
              <a:t>demand cleaning)：</a:t>
            </a:r>
            <a:r>
              <a:rPr lang="zh-CN" altLang="en-US" sz="2800"/>
              <a:t>该页被置换之前才调出，即把清除推迟到最后一刻</a:t>
            </a:r>
          </a:p>
          <a:p>
            <a:pPr lvl="2" eaLnBrk="1" hangingPunct="1"/>
            <a:r>
              <a:rPr lang="zh-CN" altLang="en-US" sz="2800"/>
              <a:t>调入所缺页面之前还要调出已修改页面，缺页进程的等待时间较长</a:t>
            </a:r>
          </a:p>
          <a:p>
            <a:pPr lvl="1" eaLnBrk="1" hangingPunct="1"/>
            <a:r>
              <a:rPr lang="zh-CN" altLang="en-US" sz="2800"/>
              <a:t>预先清除(</a:t>
            </a:r>
            <a:r>
              <a:rPr lang="en-US" altLang="zh-CN" sz="2800"/>
              <a:t>precleaning)：</a:t>
            </a:r>
            <a:r>
              <a:rPr lang="zh-CN" altLang="en-US" sz="2800"/>
              <a:t>该页被置换之前就调出，因而可以成批调出多个页面</a:t>
            </a:r>
          </a:p>
          <a:p>
            <a:pPr lvl="2" eaLnBrk="1" hangingPunct="1"/>
            <a:r>
              <a:rPr lang="zh-CN" altLang="en-US" sz="2800"/>
              <a:t>若这批调出外存的页面中的多数在被置换之前还要被再次修改，则意义不大，形成不必要的开销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6181">
                                            <p:txEl>
                                              <p:pRg st="0" end="0"/>
                                            </p:txEl>
                                          </p:spTgt>
                                        </p:tgtEl>
                                        <p:attrNameLst>
                                          <p:attrName>style.visibility</p:attrName>
                                        </p:attrNameLst>
                                      </p:cBhvr>
                                      <p:to>
                                        <p:strVal val="visible"/>
                                      </p:to>
                                    </p:set>
                                    <p:animEffect transition="in" filter="slide(fromBottom)">
                                      <p:cBhvr>
                                        <p:cTn id="7" dur="500"/>
                                        <p:tgtEl>
                                          <p:spTgt spid="9461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46181">
                                            <p:txEl>
                                              <p:pRg st="1" end="1"/>
                                            </p:txEl>
                                          </p:spTgt>
                                        </p:tgtEl>
                                        <p:attrNameLst>
                                          <p:attrName>style.visibility</p:attrName>
                                        </p:attrNameLst>
                                      </p:cBhvr>
                                      <p:to>
                                        <p:strVal val="visible"/>
                                      </p:to>
                                    </p:set>
                                    <p:animEffect transition="in" filter="slide(fromBottom)">
                                      <p:cBhvr>
                                        <p:cTn id="12" dur="500"/>
                                        <p:tgtEl>
                                          <p:spTgt spid="9461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46181">
                                            <p:txEl>
                                              <p:pRg st="2" end="2"/>
                                            </p:txEl>
                                          </p:spTgt>
                                        </p:tgtEl>
                                        <p:attrNameLst>
                                          <p:attrName>style.visibility</p:attrName>
                                        </p:attrNameLst>
                                      </p:cBhvr>
                                      <p:to>
                                        <p:strVal val="visible"/>
                                      </p:to>
                                    </p:set>
                                    <p:animEffect transition="in" filter="slide(fromBottom)">
                                      <p:cBhvr>
                                        <p:cTn id="17" dur="500"/>
                                        <p:tgtEl>
                                          <p:spTgt spid="946181">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946181">
                                            <p:txEl>
                                              <p:pRg st="3" end="3"/>
                                            </p:txEl>
                                          </p:spTgt>
                                        </p:tgtEl>
                                        <p:attrNameLst>
                                          <p:attrName>style.visibility</p:attrName>
                                        </p:attrNameLst>
                                      </p:cBhvr>
                                      <p:to>
                                        <p:strVal val="visible"/>
                                      </p:to>
                                    </p:set>
                                    <p:animEffect transition="in" filter="slide(fromBottom)">
                                      <p:cBhvr>
                                        <p:cTn id="20" dur="500"/>
                                        <p:tgtEl>
                                          <p:spTgt spid="94618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946181">
                                            <p:txEl>
                                              <p:pRg st="4" end="4"/>
                                            </p:txEl>
                                          </p:spTgt>
                                        </p:tgtEl>
                                        <p:attrNameLst>
                                          <p:attrName>style.visibility</p:attrName>
                                        </p:attrNameLst>
                                      </p:cBhvr>
                                      <p:to>
                                        <p:strVal val="visible"/>
                                      </p:to>
                                    </p:set>
                                    <p:animEffect transition="in" filter="slide(fromBottom)">
                                      <p:cBhvr>
                                        <p:cTn id="25" dur="500"/>
                                        <p:tgtEl>
                                          <p:spTgt spid="946181">
                                            <p:txEl>
                                              <p:pRg st="4" end="4"/>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946181">
                                            <p:txEl>
                                              <p:pRg st="5" end="5"/>
                                            </p:txEl>
                                          </p:spTgt>
                                        </p:tgtEl>
                                        <p:attrNameLst>
                                          <p:attrName>style.visibility</p:attrName>
                                        </p:attrNameLst>
                                      </p:cBhvr>
                                      <p:to>
                                        <p:strVal val="visible"/>
                                      </p:to>
                                    </p:set>
                                    <p:animEffect transition="in" filter="slide(fromBottom)">
                                      <p:cBhvr>
                                        <p:cTn id="28" dur="500"/>
                                        <p:tgtEl>
                                          <p:spTgt spid="9461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1" grpId="0" build="p" bldLvl="2"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4259E12D-88C9-47C1-AA9F-5349197ABEE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1354577F-2024-4853-A5AA-8BE11CC6BE44}" type="slidenum">
              <a:rPr lang="zh-CN" altLang="en-US"/>
              <a:pPr/>
              <a:t>68</a:t>
            </a:fld>
            <a:endParaRPr lang="en-US" altLang="zh-CN"/>
          </a:p>
        </p:txBody>
      </p:sp>
      <p:sp>
        <p:nvSpPr>
          <p:cNvPr id="71683" name="Rectangle 6">
            <a:extLst>
              <a:ext uri="{FF2B5EF4-FFF2-40B4-BE49-F238E27FC236}">
                <a16:creationId xmlns:a16="http://schemas.microsoft.com/office/drawing/2014/main" id="{E171134B-2330-495E-ADDA-64BEAF77F951}"/>
              </a:ext>
            </a:extLst>
          </p:cNvPr>
          <p:cNvSpPr>
            <a:spLocks noGrp="1" noChangeArrowheads="1"/>
          </p:cNvSpPr>
          <p:nvPr>
            <p:ph type="title"/>
          </p:nvPr>
        </p:nvSpPr>
        <p:spPr/>
        <p:txBody>
          <a:bodyPr/>
          <a:lstStyle/>
          <a:p>
            <a:pPr eaLnBrk="1" hangingPunct="1"/>
            <a:r>
              <a:rPr lang="zh-CN" altLang="en-US"/>
              <a:t>负载控制</a:t>
            </a:r>
          </a:p>
        </p:txBody>
      </p:sp>
      <p:sp>
        <p:nvSpPr>
          <p:cNvPr id="71684" name="Rectangle 7">
            <a:extLst>
              <a:ext uri="{FF2B5EF4-FFF2-40B4-BE49-F238E27FC236}">
                <a16:creationId xmlns:a16="http://schemas.microsoft.com/office/drawing/2014/main" id="{5E02FFF2-2C5C-461B-9B2E-69B0C2C19271}"/>
              </a:ext>
            </a:extLst>
          </p:cNvPr>
          <p:cNvSpPr>
            <a:spLocks noGrp="1" noChangeArrowheads="1"/>
          </p:cNvSpPr>
          <p:nvPr>
            <p:ph type="body" idx="1"/>
          </p:nvPr>
        </p:nvSpPr>
        <p:spPr>
          <a:xfrm>
            <a:off x="0" y="685800"/>
            <a:ext cx="9144000" cy="1014413"/>
          </a:xfrm>
        </p:spPr>
        <p:txBody>
          <a:bodyPr/>
          <a:lstStyle/>
          <a:p>
            <a:pPr eaLnBrk="1" hangingPunct="1">
              <a:lnSpc>
                <a:spcPct val="90000"/>
              </a:lnSpc>
            </a:pPr>
            <a:r>
              <a:rPr lang="zh-CN" altLang="en-US"/>
              <a:t>决定内存中同时驻留的进程数目（即多道程序系统的并发水平）</a:t>
            </a:r>
          </a:p>
        </p:txBody>
      </p:sp>
      <p:sp>
        <p:nvSpPr>
          <p:cNvPr id="947205" name="Rectangle 5">
            <a:extLst>
              <a:ext uri="{FF2B5EF4-FFF2-40B4-BE49-F238E27FC236}">
                <a16:creationId xmlns:a16="http://schemas.microsoft.com/office/drawing/2014/main" id="{7DEC54D9-FFF6-41AC-B307-57E4821B5374}"/>
              </a:ext>
            </a:extLst>
          </p:cNvPr>
          <p:cNvSpPr>
            <a:spLocks noChangeArrowheads="1"/>
          </p:cNvSpPr>
          <p:nvPr/>
        </p:nvSpPr>
        <p:spPr bwMode="auto">
          <a:xfrm>
            <a:off x="0" y="1916113"/>
            <a:ext cx="3924300"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lvl="1" eaLnBrk="1" hangingPunct="1">
              <a:spcBef>
                <a:spcPct val="20000"/>
              </a:spcBef>
              <a:buFontTx/>
              <a:buChar char="–"/>
            </a:pPr>
            <a:r>
              <a:rPr kumimoji="1" lang="zh-CN" altLang="en-US" sz="2800">
                <a:latin typeface="MS Shell Dlg" panose="020B0604020202020204" pitchFamily="34" charset="0"/>
              </a:rPr>
              <a:t>太少，则通常所有进程可能都处于阻塞状态，从而</a:t>
            </a:r>
            <a:r>
              <a:rPr kumimoji="1" lang="en-US" altLang="zh-CN" sz="2800">
                <a:latin typeface="MS Shell Dlg" panose="020B0604020202020204" pitchFamily="34" charset="0"/>
              </a:rPr>
              <a:t>CPU</a:t>
            </a:r>
            <a:r>
              <a:rPr kumimoji="1" lang="zh-CN" altLang="en-US" sz="2800">
                <a:latin typeface="MS Shell Dlg" panose="020B0604020202020204" pitchFamily="34" charset="0"/>
              </a:rPr>
              <a:t>空闲时间太多</a:t>
            </a:r>
            <a:endParaRPr kumimoji="1" lang="zh-CN" altLang="en-US" sz="3200">
              <a:latin typeface="MS Shell Dlg" panose="020B0604020202020204" pitchFamily="34" charset="0"/>
            </a:endParaRPr>
          </a:p>
          <a:p>
            <a:pPr lvl="1" eaLnBrk="1" hangingPunct="1">
              <a:spcBef>
                <a:spcPct val="20000"/>
              </a:spcBef>
              <a:buFontTx/>
              <a:buChar char="–"/>
            </a:pPr>
            <a:r>
              <a:rPr kumimoji="1" lang="zh-CN" altLang="en-US" sz="2800">
                <a:latin typeface="MS Shell Dlg" panose="020B0604020202020204" pitchFamily="34" charset="0"/>
              </a:rPr>
              <a:t>太多，则每个进程的驻留集太小，因此缺页频繁发生，导致</a:t>
            </a:r>
            <a:r>
              <a:rPr kumimoji="1" lang="zh-CN" altLang="en-US" sz="2800">
                <a:latin typeface="Times New Roman" panose="02020603050405020304" pitchFamily="18" charset="0"/>
              </a:rPr>
              <a:t>“</a:t>
            </a:r>
            <a:r>
              <a:rPr kumimoji="1" lang="zh-CN" altLang="en-US" sz="2800">
                <a:latin typeface="MS Shell Dlg" panose="020B0604020202020204" pitchFamily="34" charset="0"/>
              </a:rPr>
              <a:t>抖动</a:t>
            </a:r>
            <a:r>
              <a:rPr kumimoji="1" lang="zh-CN" altLang="en-US" sz="2800">
                <a:latin typeface="Times New Roman" panose="02020603050405020304" pitchFamily="18" charset="0"/>
              </a:rPr>
              <a:t>”</a:t>
            </a:r>
            <a:r>
              <a:rPr kumimoji="1" lang="zh-CN" altLang="en-US" sz="2800">
                <a:latin typeface="MS Shell Dlg" panose="020B0604020202020204" pitchFamily="34" charset="0"/>
              </a:rPr>
              <a:t>现象</a:t>
            </a:r>
          </a:p>
          <a:p>
            <a:pPr eaLnBrk="1" hangingPunct="1">
              <a:spcBef>
                <a:spcPct val="20000"/>
              </a:spcBef>
              <a:buFontTx/>
              <a:buChar char="•"/>
            </a:pPr>
            <a:endParaRPr kumimoji="1" lang="zh-CN" altLang="en-US" sz="3200">
              <a:latin typeface="MS Shell Dlg" panose="020B0604020202020204" pitchFamily="34" charset="0"/>
            </a:endParaRPr>
          </a:p>
        </p:txBody>
      </p:sp>
      <p:pic>
        <p:nvPicPr>
          <p:cNvPr id="71686" name="Picture 9">
            <a:extLst>
              <a:ext uri="{FF2B5EF4-FFF2-40B4-BE49-F238E27FC236}">
                <a16:creationId xmlns:a16="http://schemas.microsoft.com/office/drawing/2014/main" id="{7D983FBC-FAE8-4D48-B2D4-362C1F669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1775" y="1411288"/>
            <a:ext cx="50673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7205"/>
                                        </p:tgtEl>
                                        <p:attrNameLst>
                                          <p:attrName>style.visibility</p:attrName>
                                        </p:attrNameLst>
                                      </p:cBhvr>
                                      <p:to>
                                        <p:strVal val="visible"/>
                                      </p:to>
                                    </p:set>
                                    <p:anim calcmode="lin" valueType="num">
                                      <p:cBhvr additive="base">
                                        <p:cTn id="7" dur="500" fill="hold"/>
                                        <p:tgtEl>
                                          <p:spTgt spid="947205"/>
                                        </p:tgtEl>
                                        <p:attrNameLst>
                                          <p:attrName>ppt_x</p:attrName>
                                        </p:attrNameLst>
                                      </p:cBhvr>
                                      <p:tavLst>
                                        <p:tav tm="0">
                                          <p:val>
                                            <p:strVal val="0-#ppt_w/2"/>
                                          </p:val>
                                        </p:tav>
                                        <p:tav tm="100000">
                                          <p:val>
                                            <p:strVal val="#ppt_x"/>
                                          </p:val>
                                        </p:tav>
                                      </p:tavLst>
                                    </p:anim>
                                    <p:anim calcmode="lin" valueType="num">
                                      <p:cBhvr additive="base">
                                        <p:cTn id="8" dur="500" fill="hold"/>
                                        <p:tgtEl>
                                          <p:spTgt spid="947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灯片编号占位符 3">
            <a:extLst>
              <a:ext uri="{FF2B5EF4-FFF2-40B4-BE49-F238E27FC236}">
                <a16:creationId xmlns:a16="http://schemas.microsoft.com/office/drawing/2014/main" id="{57A925AF-BC0E-41DC-8563-421DCBC5B3E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C93CD259-4397-461C-9BBE-75102AD060BD}" type="slidenum">
              <a:rPr lang="zh-CN" altLang="en-US"/>
              <a:pPr/>
              <a:t>69</a:t>
            </a:fld>
            <a:endParaRPr lang="en-US" altLang="zh-CN"/>
          </a:p>
        </p:txBody>
      </p:sp>
      <p:sp>
        <p:nvSpPr>
          <p:cNvPr id="72707" name="Rectangle 4">
            <a:extLst>
              <a:ext uri="{FF2B5EF4-FFF2-40B4-BE49-F238E27FC236}">
                <a16:creationId xmlns:a16="http://schemas.microsoft.com/office/drawing/2014/main" id="{FBD14367-A675-44DE-91B8-FFD47D6580B2}"/>
              </a:ext>
            </a:extLst>
          </p:cNvPr>
          <p:cNvSpPr>
            <a:spLocks noGrp="1" noChangeArrowheads="1"/>
          </p:cNvSpPr>
          <p:nvPr>
            <p:ph type="title"/>
          </p:nvPr>
        </p:nvSpPr>
        <p:spPr/>
        <p:txBody>
          <a:bodyPr/>
          <a:lstStyle/>
          <a:p>
            <a:pPr eaLnBrk="1" hangingPunct="1"/>
            <a:r>
              <a:rPr lang="zh-CN" altLang="en-US"/>
              <a:t>负载控制策略</a:t>
            </a:r>
          </a:p>
        </p:txBody>
      </p:sp>
      <p:sp>
        <p:nvSpPr>
          <p:cNvPr id="948229" name="Rectangle 5">
            <a:extLst>
              <a:ext uri="{FF2B5EF4-FFF2-40B4-BE49-F238E27FC236}">
                <a16:creationId xmlns:a16="http://schemas.microsoft.com/office/drawing/2014/main" id="{E5B5FCC7-01D7-4A92-8201-AB40E93EEC9B}"/>
              </a:ext>
            </a:extLst>
          </p:cNvPr>
          <p:cNvSpPr>
            <a:spLocks noGrp="1" noChangeArrowheads="1"/>
          </p:cNvSpPr>
          <p:nvPr>
            <p:ph type="body" idx="1"/>
          </p:nvPr>
        </p:nvSpPr>
        <p:spPr/>
        <p:txBody>
          <a:bodyPr/>
          <a:lstStyle/>
          <a:p>
            <a:pPr eaLnBrk="1" hangingPunct="1"/>
            <a:r>
              <a:rPr lang="zh-CN" altLang="en-US" sz="2800"/>
              <a:t>基于工作集策略的算法（如缺页率</a:t>
            </a:r>
            <a:r>
              <a:rPr lang="en-US" altLang="zh-CN" sz="2800"/>
              <a:t>PFF</a:t>
            </a:r>
            <a:r>
              <a:rPr lang="zh-CN" altLang="en-US" sz="2800"/>
              <a:t>等）</a:t>
            </a:r>
          </a:p>
          <a:p>
            <a:pPr lvl="1" eaLnBrk="1" hangingPunct="1"/>
            <a:r>
              <a:rPr lang="zh-CN" altLang="en-US" sz="2800"/>
              <a:t>它们隐含负载控制策略，只有那些驻留集足够大的进程才能运行，从而实现对负载的自动和动态控制</a:t>
            </a:r>
          </a:p>
          <a:p>
            <a:pPr eaLnBrk="1" hangingPunct="1"/>
            <a:r>
              <a:rPr lang="zh-CN" altLang="en-US" sz="2800"/>
              <a:t>“</a:t>
            </a:r>
            <a:r>
              <a:rPr lang="en-US" altLang="zh-CN" sz="2800"/>
              <a:t>L = S </a:t>
            </a:r>
            <a:r>
              <a:rPr lang="zh-CN" altLang="en-US" sz="2800"/>
              <a:t>判据”策略（ </a:t>
            </a:r>
            <a:r>
              <a:rPr lang="en-US" altLang="zh-CN" sz="2800"/>
              <a:t>P.Denning</a:t>
            </a:r>
            <a:r>
              <a:rPr lang="zh-CN" altLang="en-US" sz="2800"/>
              <a:t>，</a:t>
            </a:r>
            <a:r>
              <a:rPr lang="en-US" altLang="zh-CN" sz="2800"/>
              <a:t>1980）</a:t>
            </a:r>
          </a:p>
          <a:p>
            <a:pPr lvl="1" eaLnBrk="1" hangingPunct="1"/>
            <a:r>
              <a:rPr lang="zh-CN" altLang="en-US" sz="2800"/>
              <a:t>让缺页的平均间隔时间（是指真实时间而不是虚拟时间）等于对每次缺页的处理时间，研究表明这时</a:t>
            </a:r>
            <a:r>
              <a:rPr lang="en-US" altLang="zh-CN" sz="2800"/>
              <a:t>CPU</a:t>
            </a:r>
            <a:r>
              <a:rPr lang="zh-CN" altLang="en-US" sz="2800"/>
              <a:t>的利用率达到最大</a:t>
            </a:r>
          </a:p>
          <a:p>
            <a:pPr lvl="1" eaLnBrk="1" hangingPunct="1"/>
            <a:r>
              <a:rPr lang="zh-CN" altLang="en-US" sz="2800"/>
              <a:t>一种类似的策略称为“50%判据”策略：让外存交换设备保持50%利用率，这时</a:t>
            </a:r>
            <a:r>
              <a:rPr lang="en-US" altLang="zh-CN" sz="2800"/>
              <a:t>CPU</a:t>
            </a:r>
            <a:r>
              <a:rPr lang="zh-CN" altLang="en-US" sz="2800"/>
              <a:t>也达到最高的利用率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8229">
                                            <p:txEl>
                                              <p:pRg st="0" end="0"/>
                                            </p:txEl>
                                          </p:spTgt>
                                        </p:tgtEl>
                                        <p:attrNameLst>
                                          <p:attrName>style.visibility</p:attrName>
                                        </p:attrNameLst>
                                      </p:cBhvr>
                                      <p:to>
                                        <p:strVal val="visible"/>
                                      </p:to>
                                    </p:set>
                                    <p:animEffect transition="in" filter="slide(fromBottom)">
                                      <p:cBhvr>
                                        <p:cTn id="7" dur="500"/>
                                        <p:tgtEl>
                                          <p:spTgt spid="9482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48229">
                                            <p:txEl>
                                              <p:pRg st="1" end="1"/>
                                            </p:txEl>
                                          </p:spTgt>
                                        </p:tgtEl>
                                        <p:attrNameLst>
                                          <p:attrName>style.visibility</p:attrName>
                                        </p:attrNameLst>
                                      </p:cBhvr>
                                      <p:to>
                                        <p:strVal val="visible"/>
                                      </p:to>
                                    </p:set>
                                    <p:animEffect transition="in" filter="slide(fromBottom)">
                                      <p:cBhvr>
                                        <p:cTn id="12" dur="500"/>
                                        <p:tgtEl>
                                          <p:spTgt spid="9482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48229">
                                            <p:txEl>
                                              <p:pRg st="2" end="2"/>
                                            </p:txEl>
                                          </p:spTgt>
                                        </p:tgtEl>
                                        <p:attrNameLst>
                                          <p:attrName>style.visibility</p:attrName>
                                        </p:attrNameLst>
                                      </p:cBhvr>
                                      <p:to>
                                        <p:strVal val="visible"/>
                                      </p:to>
                                    </p:set>
                                    <p:animEffect transition="in" filter="slide(fromBottom)">
                                      <p:cBhvr>
                                        <p:cTn id="17" dur="500"/>
                                        <p:tgtEl>
                                          <p:spTgt spid="9482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48229">
                                            <p:txEl>
                                              <p:pRg st="3" end="3"/>
                                            </p:txEl>
                                          </p:spTgt>
                                        </p:tgtEl>
                                        <p:attrNameLst>
                                          <p:attrName>style.visibility</p:attrName>
                                        </p:attrNameLst>
                                      </p:cBhvr>
                                      <p:to>
                                        <p:strVal val="visible"/>
                                      </p:to>
                                    </p:set>
                                    <p:animEffect transition="in" filter="slide(fromBottom)">
                                      <p:cBhvr>
                                        <p:cTn id="22" dur="500"/>
                                        <p:tgtEl>
                                          <p:spTgt spid="94822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48229">
                                            <p:txEl>
                                              <p:pRg st="4" end="4"/>
                                            </p:txEl>
                                          </p:spTgt>
                                        </p:tgtEl>
                                        <p:attrNameLst>
                                          <p:attrName>style.visibility</p:attrName>
                                        </p:attrNameLst>
                                      </p:cBhvr>
                                      <p:to>
                                        <p:strVal val="visible"/>
                                      </p:to>
                                    </p:set>
                                    <p:animEffect transition="in" filter="slide(fromBottom)">
                                      <p:cBhvr>
                                        <p:cTn id="27" dur="500"/>
                                        <p:tgtEl>
                                          <p:spTgt spid="9482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2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4">
            <a:extLst>
              <a:ext uri="{FF2B5EF4-FFF2-40B4-BE49-F238E27FC236}">
                <a16:creationId xmlns:a16="http://schemas.microsoft.com/office/drawing/2014/main" id="{EC00B5EE-F98F-43B7-B0CC-6F934B2CB3F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A671ADC5-F7E6-4B22-9AA3-05A776A5D784}" type="slidenum">
              <a:rPr lang="zh-CN" altLang="en-US"/>
              <a:pPr/>
              <a:t>7</a:t>
            </a:fld>
            <a:endParaRPr lang="en-US" altLang="zh-CN"/>
          </a:p>
        </p:txBody>
      </p:sp>
      <p:sp>
        <p:nvSpPr>
          <p:cNvPr id="10243" name="Rectangle 2">
            <a:extLst>
              <a:ext uri="{FF2B5EF4-FFF2-40B4-BE49-F238E27FC236}">
                <a16:creationId xmlns:a16="http://schemas.microsoft.com/office/drawing/2014/main" id="{E2B9F9C2-DF6E-4EF2-A4C0-384BDE5E2237}"/>
              </a:ext>
            </a:extLst>
          </p:cNvPr>
          <p:cNvSpPr>
            <a:spLocks noGrp="1" noChangeArrowheads="1"/>
          </p:cNvSpPr>
          <p:nvPr>
            <p:ph type="title"/>
          </p:nvPr>
        </p:nvSpPr>
        <p:spPr/>
        <p:txBody>
          <a:bodyPr/>
          <a:lstStyle/>
          <a:p>
            <a:pPr eaLnBrk="1" hangingPunct="1"/>
            <a:r>
              <a:rPr lang="zh-CN" altLang="en-US"/>
              <a:t>虚拟存储</a:t>
            </a:r>
            <a:r>
              <a:rPr lang="en-US" altLang="zh-CN"/>
              <a:t>(virtual memory)</a:t>
            </a:r>
            <a:endParaRPr lang="zh-CN" altLang="en-US"/>
          </a:p>
        </p:txBody>
      </p:sp>
      <p:sp>
        <p:nvSpPr>
          <p:cNvPr id="876547" name="Rectangle 3">
            <a:extLst>
              <a:ext uri="{FF2B5EF4-FFF2-40B4-BE49-F238E27FC236}">
                <a16:creationId xmlns:a16="http://schemas.microsoft.com/office/drawing/2014/main" id="{7B931C0E-C5B1-4735-9784-5C415B829021}"/>
              </a:ext>
            </a:extLst>
          </p:cNvPr>
          <p:cNvSpPr>
            <a:spLocks noGrp="1" noChangeArrowheads="1"/>
          </p:cNvSpPr>
          <p:nvPr>
            <p:ph type="body" sz="half" idx="1"/>
          </p:nvPr>
        </p:nvSpPr>
        <p:spPr>
          <a:xfrm>
            <a:off x="0" y="685800"/>
            <a:ext cx="9144000" cy="1087438"/>
          </a:xfrm>
        </p:spPr>
        <p:txBody>
          <a:bodyPr/>
          <a:lstStyle/>
          <a:p>
            <a:pPr eaLnBrk="1" hangingPunct="1"/>
            <a:r>
              <a:rPr lang="zh-CN" altLang="en-US" sz="2700"/>
              <a:t>虚拟存储的实现模型</a:t>
            </a:r>
          </a:p>
          <a:p>
            <a:pPr lvl="1" eaLnBrk="1" hangingPunct="1"/>
            <a:r>
              <a:rPr lang="en-US" altLang="zh-CN" sz="2200"/>
              <a:t>MMU = Memory Management Unit </a:t>
            </a:r>
            <a:r>
              <a:rPr lang="zh-CN" altLang="en-US" sz="2200"/>
              <a:t>，存储管理单元。位于</a:t>
            </a:r>
            <a:r>
              <a:rPr lang="en-US" altLang="zh-CN" sz="2200"/>
              <a:t>CPU</a:t>
            </a:r>
            <a:r>
              <a:rPr lang="zh-CN" altLang="en-US" sz="2200"/>
              <a:t>内    </a:t>
            </a:r>
          </a:p>
        </p:txBody>
      </p:sp>
      <p:pic>
        <p:nvPicPr>
          <p:cNvPr id="10245" name="Picture 7">
            <a:extLst>
              <a:ext uri="{FF2B5EF4-FFF2-40B4-BE49-F238E27FC236}">
                <a16:creationId xmlns:a16="http://schemas.microsoft.com/office/drawing/2014/main" id="{2DF5AA6B-711B-4811-8A42-576F0958D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73238"/>
            <a:ext cx="741680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9">
            <a:extLst>
              <a:ext uri="{FF2B5EF4-FFF2-40B4-BE49-F238E27FC236}">
                <a16:creationId xmlns:a16="http://schemas.microsoft.com/office/drawing/2014/main" id="{A2B788F8-8847-4A2F-9F5C-C1181CD529B7}"/>
              </a:ext>
            </a:extLst>
          </p:cNvPr>
          <p:cNvSpPr txBox="1">
            <a:spLocks noChangeArrowheads="1"/>
          </p:cNvSpPr>
          <p:nvPr/>
        </p:nvSpPr>
        <p:spPr bwMode="auto">
          <a:xfrm>
            <a:off x="2987675" y="5851525"/>
            <a:ext cx="292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spAutoFit/>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0A3A90"/>
                </a:solidFill>
              </a:rPr>
              <a:t>虚拟存储的硬件结构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6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765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035C914E-328F-4395-8A87-05DB514E89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44D23231-80D4-4618-A70B-2C478BD9179A}" type="slidenum">
              <a:rPr lang="zh-CN" altLang="en-US"/>
              <a:pPr/>
              <a:t>70</a:t>
            </a:fld>
            <a:endParaRPr lang="en-US" altLang="zh-CN"/>
          </a:p>
        </p:txBody>
      </p:sp>
      <p:sp>
        <p:nvSpPr>
          <p:cNvPr id="73731" name="Rectangle 4">
            <a:extLst>
              <a:ext uri="{FF2B5EF4-FFF2-40B4-BE49-F238E27FC236}">
                <a16:creationId xmlns:a16="http://schemas.microsoft.com/office/drawing/2014/main" id="{289EDCEA-2BF3-4215-9D35-BA93509D0DB9}"/>
              </a:ext>
            </a:extLst>
          </p:cNvPr>
          <p:cNvSpPr>
            <a:spLocks noGrp="1" noChangeArrowheads="1"/>
          </p:cNvSpPr>
          <p:nvPr>
            <p:ph type="title"/>
          </p:nvPr>
        </p:nvSpPr>
        <p:spPr/>
        <p:txBody>
          <a:bodyPr/>
          <a:lstStyle/>
          <a:p>
            <a:pPr eaLnBrk="1" hangingPunct="1"/>
            <a:r>
              <a:rPr lang="zh-CN" altLang="en-US"/>
              <a:t>加载控制策略</a:t>
            </a:r>
          </a:p>
        </p:txBody>
      </p:sp>
      <p:sp>
        <p:nvSpPr>
          <p:cNvPr id="73732" name="Rectangle 5">
            <a:extLst>
              <a:ext uri="{FF2B5EF4-FFF2-40B4-BE49-F238E27FC236}">
                <a16:creationId xmlns:a16="http://schemas.microsoft.com/office/drawing/2014/main" id="{EC8D0624-F3A9-42A4-A467-C3B15D5EFCDD}"/>
              </a:ext>
            </a:extLst>
          </p:cNvPr>
          <p:cNvSpPr>
            <a:spLocks noGrp="1" noChangeArrowheads="1"/>
          </p:cNvSpPr>
          <p:nvPr>
            <p:ph type="body" idx="1"/>
          </p:nvPr>
        </p:nvSpPr>
        <p:spPr/>
        <p:txBody>
          <a:bodyPr/>
          <a:lstStyle/>
          <a:p>
            <a:pPr eaLnBrk="1" hangingPunct="1"/>
            <a:r>
              <a:rPr lang="zh-CN" altLang="en-US"/>
              <a:t>基于</a:t>
            </a:r>
            <a:r>
              <a:rPr lang="en-US" altLang="zh-CN"/>
              <a:t>Clock</a:t>
            </a:r>
            <a:r>
              <a:rPr lang="zh-CN" altLang="en-US"/>
              <a:t>替换算法的加载控制策略</a:t>
            </a:r>
          </a:p>
          <a:p>
            <a:pPr lvl="1" eaLnBrk="1" hangingPunct="1"/>
            <a:r>
              <a:rPr lang="zh-CN" altLang="en-US"/>
              <a:t>定义一个轮转计数，描述轮转的速率（即扫描环形页面链的速率）</a:t>
            </a:r>
          </a:p>
          <a:p>
            <a:pPr lvl="1" eaLnBrk="1" hangingPunct="1"/>
            <a:r>
              <a:rPr lang="zh-CN" altLang="en-US"/>
              <a:t>当轮转计数小于一定的阈值时，表明缺页较少或存在较多不常使用的页面，可提高系统负载</a:t>
            </a:r>
          </a:p>
          <a:p>
            <a:pPr lvl="1" eaLnBrk="1" hangingPunct="1"/>
            <a:r>
              <a:rPr lang="zh-CN" altLang="en-US"/>
              <a:t>当轮转计数大于某阈值时，表明系统的进程并发水平过高，需降低系统负载</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952DAC2A-3B05-4B00-B3A3-BD666C97E7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C5F1E007-B59C-407D-8FFE-63DD63DA0FDB}" type="slidenum">
              <a:rPr lang="zh-CN" altLang="en-US"/>
              <a:pPr/>
              <a:t>71</a:t>
            </a:fld>
            <a:endParaRPr lang="en-US" altLang="zh-CN"/>
          </a:p>
        </p:txBody>
      </p:sp>
      <p:sp>
        <p:nvSpPr>
          <p:cNvPr id="74755" name="Rectangle 4">
            <a:extLst>
              <a:ext uri="{FF2B5EF4-FFF2-40B4-BE49-F238E27FC236}">
                <a16:creationId xmlns:a16="http://schemas.microsoft.com/office/drawing/2014/main" id="{CA86B5A8-9DC3-4D07-8D16-DBA35B2846AA}"/>
              </a:ext>
            </a:extLst>
          </p:cNvPr>
          <p:cNvSpPr>
            <a:spLocks noGrp="1" noChangeArrowheads="1"/>
          </p:cNvSpPr>
          <p:nvPr>
            <p:ph type="title"/>
          </p:nvPr>
        </p:nvSpPr>
        <p:spPr/>
        <p:txBody>
          <a:bodyPr/>
          <a:lstStyle/>
          <a:p>
            <a:pPr eaLnBrk="1" hangingPunct="1"/>
            <a:r>
              <a:rPr lang="zh-CN" altLang="en-US"/>
              <a:t>加载控制的实施</a:t>
            </a:r>
          </a:p>
        </p:txBody>
      </p:sp>
      <p:sp>
        <p:nvSpPr>
          <p:cNvPr id="950277" name="Rectangle 5">
            <a:extLst>
              <a:ext uri="{FF2B5EF4-FFF2-40B4-BE49-F238E27FC236}">
                <a16:creationId xmlns:a16="http://schemas.microsoft.com/office/drawing/2014/main" id="{97F742C2-D97E-4399-BADD-8A8C6E40ECB4}"/>
              </a:ext>
            </a:extLst>
          </p:cNvPr>
          <p:cNvSpPr>
            <a:spLocks noGrp="1" noChangeArrowheads="1"/>
          </p:cNvSpPr>
          <p:nvPr>
            <p:ph type="body" idx="1"/>
          </p:nvPr>
        </p:nvSpPr>
        <p:spPr/>
        <p:txBody>
          <a:bodyPr/>
          <a:lstStyle/>
          <a:p>
            <a:pPr eaLnBrk="1" hangingPunct="1"/>
            <a:r>
              <a:rPr lang="zh-CN" altLang="en-US"/>
              <a:t>当系统并发水平过高时（根据前述加载控制策略判定），需要降低系统负载</a:t>
            </a:r>
          </a:p>
          <a:p>
            <a:pPr eaLnBrk="1" hangingPunct="1"/>
            <a:r>
              <a:rPr lang="en-US" altLang="zh-CN"/>
              <a:t>OS</a:t>
            </a:r>
            <a:r>
              <a:rPr lang="zh-CN" altLang="en-US"/>
              <a:t>不能完全控制进程的创建，但可通过进程挂起（中程调度）来减少驻留内存的进程数目。</a:t>
            </a:r>
          </a:p>
          <a:p>
            <a:pPr lvl="1" eaLnBrk="1" hangingPunct="1"/>
            <a:r>
              <a:rPr lang="zh-CN" altLang="en-US"/>
              <a:t>即需要减少驻留内存的进程数目时，可以将部分进程挂起并全部换出到外存上。如低优先级的、缺页率高的、驻留集最小的、页面最多的，等等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50277">
                                            <p:txEl>
                                              <p:pRg st="0" end="0"/>
                                            </p:txEl>
                                          </p:spTgt>
                                        </p:tgtEl>
                                        <p:attrNameLst>
                                          <p:attrName>style.visibility</p:attrName>
                                        </p:attrNameLst>
                                      </p:cBhvr>
                                      <p:to>
                                        <p:strVal val="visible"/>
                                      </p:to>
                                    </p:set>
                                    <p:animEffect transition="in" filter="slide(fromBottom)">
                                      <p:cBhvr>
                                        <p:cTn id="7" dur="500"/>
                                        <p:tgtEl>
                                          <p:spTgt spid="9502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50277">
                                            <p:txEl>
                                              <p:pRg st="1" end="1"/>
                                            </p:txEl>
                                          </p:spTgt>
                                        </p:tgtEl>
                                        <p:attrNameLst>
                                          <p:attrName>style.visibility</p:attrName>
                                        </p:attrNameLst>
                                      </p:cBhvr>
                                      <p:to>
                                        <p:strVal val="visible"/>
                                      </p:to>
                                    </p:set>
                                    <p:animEffect transition="in" filter="slide(fromBottom)">
                                      <p:cBhvr>
                                        <p:cTn id="12" dur="500"/>
                                        <p:tgtEl>
                                          <p:spTgt spid="950277">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950277">
                                            <p:txEl>
                                              <p:pRg st="2" end="2"/>
                                            </p:txEl>
                                          </p:spTgt>
                                        </p:tgtEl>
                                        <p:attrNameLst>
                                          <p:attrName>style.visibility</p:attrName>
                                        </p:attrNameLst>
                                      </p:cBhvr>
                                      <p:to>
                                        <p:strVal val="visible"/>
                                      </p:to>
                                    </p:set>
                                    <p:animEffect transition="in" filter="slide(fromBottom)">
                                      <p:cBhvr>
                                        <p:cTn id="15" dur="500"/>
                                        <p:tgtEl>
                                          <p:spTgt spid="9502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7"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CDE867F-4C6D-4FCA-9039-8756625C85E8}"/>
              </a:ext>
            </a:extLst>
          </p:cNvPr>
          <p:cNvSpPr>
            <a:spLocks noGrp="1" noChangeArrowheads="1"/>
          </p:cNvSpPr>
          <p:nvPr>
            <p:ph type="title"/>
          </p:nvPr>
        </p:nvSpPr>
        <p:spPr/>
        <p:txBody>
          <a:bodyPr/>
          <a:lstStyle/>
          <a:p>
            <a:r>
              <a:rPr lang="en-US" altLang="zh-CN"/>
              <a:t>Linux</a:t>
            </a:r>
            <a:r>
              <a:rPr lang="zh-CN" altLang="en-US"/>
              <a:t>内存管理</a:t>
            </a:r>
          </a:p>
        </p:txBody>
      </p:sp>
      <p:sp>
        <p:nvSpPr>
          <p:cNvPr id="75779" name="Rectangle 3">
            <a:extLst>
              <a:ext uri="{FF2B5EF4-FFF2-40B4-BE49-F238E27FC236}">
                <a16:creationId xmlns:a16="http://schemas.microsoft.com/office/drawing/2014/main" id="{448C1988-121C-4FED-B459-41FE4E65E074}"/>
              </a:ext>
            </a:extLst>
          </p:cNvPr>
          <p:cNvSpPr>
            <a:spLocks noGrp="1" noChangeArrowheads="1"/>
          </p:cNvSpPr>
          <p:nvPr>
            <p:ph type="body" idx="1"/>
          </p:nvPr>
        </p:nvSpPr>
        <p:spPr/>
        <p:txBody>
          <a:bodyPr/>
          <a:lstStyle/>
          <a:p>
            <a:r>
              <a:rPr lang="zh-CN" altLang="en-US"/>
              <a:t>虚拟内存</a:t>
            </a:r>
            <a:endParaRPr lang="en-US" altLang="zh-CN"/>
          </a:p>
          <a:p>
            <a:pPr lvl="1"/>
            <a:r>
              <a:rPr lang="zh-CN" altLang="en-US"/>
              <a:t>虚拟存储采用三级页表</a:t>
            </a:r>
          </a:p>
          <a:p>
            <a:pPr lvl="1"/>
            <a:r>
              <a:rPr lang="zh-CN" altLang="en-US"/>
              <a:t>页面分配采用伙伴系统</a:t>
            </a:r>
          </a:p>
          <a:p>
            <a:pPr lvl="1"/>
            <a:r>
              <a:rPr lang="zh-CN" altLang="en-US"/>
              <a:t>页面置换采用时钟算法</a:t>
            </a:r>
          </a:p>
          <a:p>
            <a:r>
              <a:rPr lang="zh-CN" altLang="en-US"/>
              <a:t>内核内存分配</a:t>
            </a:r>
          </a:p>
          <a:p>
            <a:pPr lvl="1"/>
            <a:r>
              <a:rPr lang="zh-CN" altLang="en-US"/>
              <a:t>管理物理内存页帧的分配和收回</a:t>
            </a:r>
          </a:p>
          <a:p>
            <a:pPr lvl="1"/>
            <a:r>
              <a:rPr lang="zh-CN" altLang="en-US"/>
              <a:t>以用户虚存管理的页分配机制为基础，也使用伙伴算法</a:t>
            </a:r>
          </a:p>
          <a:p>
            <a:pPr lvl="1"/>
            <a:r>
              <a:rPr lang="zh-CN" altLang="en-US"/>
              <a:t>对小于一页的小块内存分配，采用</a:t>
            </a:r>
            <a:r>
              <a:rPr lang="en-US" altLang="zh-CN"/>
              <a:t>slab</a:t>
            </a:r>
            <a:r>
              <a:rPr lang="zh-CN" altLang="en-US"/>
              <a:t>（厚片</a:t>
            </a:r>
            <a:r>
              <a:rPr lang="en-US" altLang="zh-CN"/>
              <a:t>/</a:t>
            </a:r>
            <a:r>
              <a:rPr lang="zh-CN" altLang="en-US"/>
              <a:t>平板）分配方案，可分配</a:t>
            </a:r>
            <a:r>
              <a:rPr lang="en-US" altLang="zh-CN"/>
              <a:t>32</a:t>
            </a:r>
            <a:r>
              <a:rPr lang="zh-CN" altLang="en-US"/>
              <a:t>、</a:t>
            </a:r>
            <a:r>
              <a:rPr lang="en-US" altLang="zh-CN"/>
              <a:t>64</a:t>
            </a:r>
            <a:r>
              <a:rPr lang="zh-CN" altLang="en-US"/>
              <a:t>、</a:t>
            </a:r>
            <a:r>
              <a:rPr lang="en-US" altLang="zh-CN"/>
              <a:t>128</a:t>
            </a:r>
            <a:r>
              <a:rPr lang="zh-CN" altLang="en-US"/>
              <a:t>、</a:t>
            </a:r>
            <a:r>
              <a:rPr lang="en-US" altLang="zh-CN"/>
              <a:t>252</a:t>
            </a:r>
            <a:r>
              <a:rPr lang="zh-CN" altLang="en-US"/>
              <a:t>、</a:t>
            </a:r>
            <a:r>
              <a:rPr lang="en-US" altLang="zh-CN"/>
              <a:t>508</a:t>
            </a:r>
            <a:r>
              <a:rPr lang="zh-CN" altLang="en-US"/>
              <a:t>、</a:t>
            </a:r>
            <a:r>
              <a:rPr lang="en-US" altLang="zh-CN"/>
              <a:t>2040</a:t>
            </a:r>
            <a:r>
              <a:rPr lang="zh-CN" altLang="en-US"/>
              <a:t>和</a:t>
            </a:r>
            <a:r>
              <a:rPr lang="en-US" altLang="zh-CN"/>
              <a:t>4080</a:t>
            </a:r>
            <a:r>
              <a:rPr lang="zh-CN" altLang="en-US"/>
              <a:t>个字节</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灯片编号占位符 4">
            <a:extLst>
              <a:ext uri="{FF2B5EF4-FFF2-40B4-BE49-F238E27FC236}">
                <a16:creationId xmlns:a16="http://schemas.microsoft.com/office/drawing/2014/main" id="{691BEB7D-9E49-404E-95FE-E31527D9003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800D2B3E-B338-4BEC-828B-485EC3944045}" type="slidenum">
              <a:rPr lang="zh-CN" altLang="en-US"/>
              <a:pPr/>
              <a:t>73</a:t>
            </a:fld>
            <a:endParaRPr lang="en-US" altLang="zh-CN"/>
          </a:p>
        </p:txBody>
      </p:sp>
      <p:sp>
        <p:nvSpPr>
          <p:cNvPr id="76803" name="Rectangle 5">
            <a:extLst>
              <a:ext uri="{FF2B5EF4-FFF2-40B4-BE49-F238E27FC236}">
                <a16:creationId xmlns:a16="http://schemas.microsoft.com/office/drawing/2014/main" id="{0B91BD34-0556-40A6-B706-989C8426ADA8}"/>
              </a:ext>
            </a:extLst>
          </p:cNvPr>
          <p:cNvSpPr>
            <a:spLocks noGrp="1" noChangeArrowheads="1"/>
          </p:cNvSpPr>
          <p:nvPr>
            <p:ph type="title"/>
          </p:nvPr>
        </p:nvSpPr>
        <p:spPr>
          <a:xfrm>
            <a:off x="0" y="0"/>
            <a:ext cx="5292725" cy="593725"/>
          </a:xfrm>
        </p:spPr>
        <p:txBody>
          <a:bodyPr/>
          <a:lstStyle/>
          <a:p>
            <a:pPr eaLnBrk="1" hangingPunct="1"/>
            <a:r>
              <a:rPr lang="en-US" altLang="zh-CN"/>
              <a:t>Windows</a:t>
            </a:r>
            <a:r>
              <a:rPr lang="zh-CN" altLang="en-US"/>
              <a:t>存储器管理</a:t>
            </a:r>
          </a:p>
        </p:txBody>
      </p:sp>
      <p:sp>
        <p:nvSpPr>
          <p:cNvPr id="951302" name="Rectangle 6">
            <a:extLst>
              <a:ext uri="{FF2B5EF4-FFF2-40B4-BE49-F238E27FC236}">
                <a16:creationId xmlns:a16="http://schemas.microsoft.com/office/drawing/2014/main" id="{9FEC12EB-3502-47C7-86A9-93825B8B326B}"/>
              </a:ext>
            </a:extLst>
          </p:cNvPr>
          <p:cNvSpPr>
            <a:spLocks noGrp="1" noChangeArrowheads="1"/>
          </p:cNvSpPr>
          <p:nvPr>
            <p:ph type="body" sz="half" idx="1"/>
          </p:nvPr>
        </p:nvSpPr>
        <p:spPr/>
        <p:txBody>
          <a:bodyPr/>
          <a:lstStyle/>
          <a:p>
            <a:pPr eaLnBrk="1" hangingPunct="1"/>
            <a:r>
              <a:rPr lang="en-US" altLang="zh-CN" sz="2700"/>
              <a:t>WinNT</a:t>
            </a:r>
            <a:r>
              <a:rPr lang="zh-CN" altLang="en-US" sz="2700"/>
              <a:t>的存储器管理程序可以在各种平台上运转，使用的页面大小可以从4</a:t>
            </a:r>
            <a:r>
              <a:rPr lang="en-US" altLang="zh-CN" sz="2700"/>
              <a:t>KB</a:t>
            </a:r>
            <a:r>
              <a:rPr lang="zh-CN" altLang="en-US" sz="2700"/>
              <a:t>到64</a:t>
            </a:r>
            <a:r>
              <a:rPr lang="en-US" altLang="zh-CN" sz="2700"/>
              <a:t>KB</a:t>
            </a:r>
          </a:p>
          <a:p>
            <a:pPr eaLnBrk="1" hangingPunct="1"/>
            <a:r>
              <a:rPr lang="en-US" altLang="zh-CN" sz="2700"/>
              <a:t>32</a:t>
            </a:r>
            <a:r>
              <a:rPr lang="zh-CN" altLang="en-US" sz="2700"/>
              <a:t>位</a:t>
            </a:r>
            <a:r>
              <a:rPr lang="en-US" altLang="zh-CN" sz="2700"/>
              <a:t>WinNT</a:t>
            </a:r>
            <a:r>
              <a:rPr lang="zh-CN" altLang="en-US" sz="2700"/>
              <a:t>的虚地址空间：4</a:t>
            </a:r>
            <a:r>
              <a:rPr lang="en-US" altLang="zh-CN" sz="2700"/>
              <a:t>GB</a:t>
            </a:r>
          </a:p>
        </p:txBody>
      </p:sp>
      <p:pic>
        <p:nvPicPr>
          <p:cNvPr id="76805" name="Picture 8">
            <a:extLst>
              <a:ext uri="{FF2B5EF4-FFF2-40B4-BE49-F238E27FC236}">
                <a16:creationId xmlns:a16="http://schemas.microsoft.com/office/drawing/2014/main" id="{01C35C05-DD8C-42FF-A04A-058854E71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549275"/>
            <a:ext cx="4421187" cy="580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13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13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02"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F70F41D1-96FC-4A5F-9C5D-19B1A9B216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EC10C646-8841-45BD-BE2F-AFB45A1B77BE}" type="slidenum">
              <a:rPr lang="zh-CN" altLang="en-US"/>
              <a:pPr/>
              <a:t>74</a:t>
            </a:fld>
            <a:endParaRPr lang="en-US" altLang="zh-CN"/>
          </a:p>
        </p:txBody>
      </p:sp>
      <p:sp>
        <p:nvSpPr>
          <p:cNvPr id="77827" name="Rectangle 4">
            <a:extLst>
              <a:ext uri="{FF2B5EF4-FFF2-40B4-BE49-F238E27FC236}">
                <a16:creationId xmlns:a16="http://schemas.microsoft.com/office/drawing/2014/main" id="{FA7BA18A-58F3-416B-9B33-EEB978B6CF0F}"/>
              </a:ext>
            </a:extLst>
          </p:cNvPr>
          <p:cNvSpPr>
            <a:spLocks noGrp="1" noChangeArrowheads="1"/>
          </p:cNvSpPr>
          <p:nvPr>
            <p:ph type="title"/>
          </p:nvPr>
        </p:nvSpPr>
        <p:spPr/>
        <p:txBody>
          <a:bodyPr/>
          <a:lstStyle/>
          <a:p>
            <a:pPr eaLnBrk="1" hangingPunct="1"/>
            <a:r>
              <a:rPr lang="en-US" altLang="zh-CN"/>
              <a:t>Windows</a:t>
            </a:r>
            <a:r>
              <a:rPr lang="zh-CN" altLang="en-US"/>
              <a:t>存储器管理</a:t>
            </a:r>
          </a:p>
        </p:txBody>
      </p:sp>
      <p:sp>
        <p:nvSpPr>
          <p:cNvPr id="952325" name="Rectangle 5">
            <a:extLst>
              <a:ext uri="{FF2B5EF4-FFF2-40B4-BE49-F238E27FC236}">
                <a16:creationId xmlns:a16="http://schemas.microsoft.com/office/drawing/2014/main" id="{0EC9CA09-C1D2-46C8-ACC2-EE64DD341F63}"/>
              </a:ext>
            </a:extLst>
          </p:cNvPr>
          <p:cNvSpPr>
            <a:spLocks noGrp="1" noChangeArrowheads="1"/>
          </p:cNvSpPr>
          <p:nvPr>
            <p:ph type="body" idx="1"/>
          </p:nvPr>
        </p:nvSpPr>
        <p:spPr/>
        <p:txBody>
          <a:bodyPr/>
          <a:lstStyle/>
          <a:p>
            <a:pPr eaLnBrk="1" hangingPunct="1"/>
            <a:r>
              <a:rPr lang="en-US" altLang="zh-CN" sz="2800"/>
              <a:t>WinNT</a:t>
            </a:r>
            <a:r>
              <a:rPr lang="zh-CN" altLang="en-US" sz="2800"/>
              <a:t>进程地址空间被划分成固定大小的页，一个页的状态可以是：</a:t>
            </a:r>
          </a:p>
          <a:p>
            <a:pPr lvl="1" eaLnBrk="1" hangingPunct="1"/>
            <a:r>
              <a:rPr lang="zh-CN" altLang="en-US" sz="2800"/>
              <a:t>可用(</a:t>
            </a:r>
            <a:r>
              <a:rPr lang="en-US" altLang="zh-CN" sz="2800"/>
              <a:t>Available/Free)：</a:t>
            </a:r>
            <a:r>
              <a:rPr lang="zh-CN" altLang="en-US" sz="2800"/>
              <a:t>可保留或提交的空闲页面</a:t>
            </a:r>
          </a:p>
          <a:p>
            <a:pPr lvl="1" eaLnBrk="1" hangingPunct="1"/>
            <a:r>
              <a:rPr lang="zh-CN" altLang="en-US" sz="2800"/>
              <a:t>保留(</a:t>
            </a:r>
            <a:r>
              <a:rPr lang="en-US" altLang="zh-CN" sz="2800"/>
              <a:t>Reserved)：</a:t>
            </a:r>
            <a:r>
              <a:rPr lang="zh-CN" altLang="en-US" sz="2800"/>
              <a:t>逻辑页面已分配，但物理存储没有分配的页面；可被释放或提交</a:t>
            </a:r>
          </a:p>
          <a:p>
            <a:pPr lvl="1" eaLnBrk="1" hangingPunct="1"/>
            <a:r>
              <a:rPr lang="zh-CN" altLang="en-US" sz="2800"/>
              <a:t>提交(</a:t>
            </a:r>
            <a:r>
              <a:rPr lang="en-US" altLang="zh-CN" sz="2800"/>
              <a:t>Committed)：</a:t>
            </a:r>
            <a:r>
              <a:rPr lang="zh-CN" altLang="en-US" sz="2800"/>
              <a:t>物理存储（在内存或磁盘上）已分配的页面；可被回收（变成保留页面）</a:t>
            </a:r>
          </a:p>
          <a:p>
            <a:pPr eaLnBrk="1" hangingPunct="1"/>
            <a:r>
              <a:rPr lang="en-US" altLang="zh-CN" sz="2800"/>
              <a:t>WinNT</a:t>
            </a:r>
            <a:r>
              <a:rPr lang="zh-CN" altLang="en-US" sz="2800"/>
              <a:t>的驻留集管理方案是：可变分配+局部替换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5232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5232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5232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523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5"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94A4F75B-620C-4261-85C5-F5DD6BF543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2EADAC3D-A6A9-4ACD-BA15-80B41A37D98C}" type="slidenum">
              <a:rPr lang="zh-CN" altLang="en-US"/>
              <a:pPr/>
              <a:t>75</a:t>
            </a:fld>
            <a:endParaRPr lang="en-US" altLang="zh-CN"/>
          </a:p>
        </p:txBody>
      </p:sp>
      <p:sp>
        <p:nvSpPr>
          <p:cNvPr id="78851" name="Rectangle 4">
            <a:extLst>
              <a:ext uri="{FF2B5EF4-FFF2-40B4-BE49-F238E27FC236}">
                <a16:creationId xmlns:a16="http://schemas.microsoft.com/office/drawing/2014/main" id="{D5215E18-7008-418A-A082-355D34494CE2}"/>
              </a:ext>
            </a:extLst>
          </p:cNvPr>
          <p:cNvSpPr>
            <a:spLocks noGrp="1" noChangeArrowheads="1"/>
          </p:cNvSpPr>
          <p:nvPr>
            <p:ph type="title"/>
          </p:nvPr>
        </p:nvSpPr>
        <p:spPr/>
        <p:txBody>
          <a:bodyPr/>
          <a:lstStyle/>
          <a:p>
            <a:pPr eaLnBrk="1" hangingPunct="1"/>
            <a:r>
              <a:rPr lang="zh-CN" altLang="en-US"/>
              <a:t>习题</a:t>
            </a:r>
          </a:p>
        </p:txBody>
      </p:sp>
      <p:sp>
        <p:nvSpPr>
          <p:cNvPr id="78852" name="Rectangle 5">
            <a:extLst>
              <a:ext uri="{FF2B5EF4-FFF2-40B4-BE49-F238E27FC236}">
                <a16:creationId xmlns:a16="http://schemas.microsoft.com/office/drawing/2014/main" id="{ED0E5C44-85CE-44E2-A1F4-308F95DE8B8B}"/>
              </a:ext>
            </a:extLst>
          </p:cNvPr>
          <p:cNvSpPr>
            <a:spLocks noGrp="1" noChangeArrowheads="1"/>
          </p:cNvSpPr>
          <p:nvPr>
            <p:ph type="body" idx="1"/>
          </p:nvPr>
        </p:nvSpPr>
        <p:spPr/>
        <p:txBody>
          <a:bodyPr/>
          <a:lstStyle/>
          <a:p>
            <a:pPr eaLnBrk="1" hangingPunct="1"/>
            <a:r>
              <a:rPr lang="zh-CN" altLang="en-US"/>
              <a:t>8.1</a:t>
            </a:r>
          </a:p>
          <a:p>
            <a:pPr eaLnBrk="1" hangingPunct="1"/>
            <a:r>
              <a:rPr lang="en-US" altLang="zh-CN"/>
              <a:t>8.2</a:t>
            </a:r>
            <a:endParaRPr lang="zh-CN" altLang="en-US"/>
          </a:p>
          <a:p>
            <a:pPr eaLnBrk="1" hangingPunct="1"/>
            <a:r>
              <a:rPr lang="en-US" altLang="zh-CN"/>
              <a:t>8.4</a:t>
            </a:r>
          </a:p>
          <a:p>
            <a:pPr eaLnBrk="1" hangingPunct="1"/>
            <a:r>
              <a:rPr lang="en-US" altLang="zh-CN"/>
              <a:t>8.6</a:t>
            </a:r>
          </a:p>
          <a:p>
            <a:pPr eaLnBrk="1" hangingPunct="1"/>
            <a:r>
              <a:rPr lang="en-US" altLang="zh-CN"/>
              <a:t>8.11</a:t>
            </a:r>
          </a:p>
          <a:p>
            <a:pPr eaLnBrk="1" hangingPunct="1"/>
            <a:r>
              <a:rPr lang="en-US" altLang="zh-CN"/>
              <a:t>8.17</a:t>
            </a:r>
          </a:p>
          <a:p>
            <a:pPr eaLnBrk="1" hangingPunct="1">
              <a:buFont typeface="Wingdings" panose="05000000000000000000" pitchFamily="2" charset="2"/>
              <a:buNone/>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4">
            <a:extLst>
              <a:ext uri="{FF2B5EF4-FFF2-40B4-BE49-F238E27FC236}">
                <a16:creationId xmlns:a16="http://schemas.microsoft.com/office/drawing/2014/main" id="{9CC13F5A-F1EC-4780-A3E6-794ED4165D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BD4E77B6-9F94-4279-832A-546BA413C7E9}" type="slidenum">
              <a:rPr lang="zh-CN" altLang="en-US"/>
              <a:pPr/>
              <a:t>8</a:t>
            </a:fld>
            <a:endParaRPr lang="en-US" altLang="zh-CN"/>
          </a:p>
        </p:txBody>
      </p:sp>
      <p:sp>
        <p:nvSpPr>
          <p:cNvPr id="11267" name="Rectangle 5">
            <a:extLst>
              <a:ext uri="{FF2B5EF4-FFF2-40B4-BE49-F238E27FC236}">
                <a16:creationId xmlns:a16="http://schemas.microsoft.com/office/drawing/2014/main" id="{16AEAE63-391D-4988-B051-E88A57C051B7}"/>
              </a:ext>
            </a:extLst>
          </p:cNvPr>
          <p:cNvSpPr>
            <a:spLocks noGrp="1" noChangeArrowheads="1"/>
          </p:cNvSpPr>
          <p:nvPr>
            <p:ph type="title"/>
          </p:nvPr>
        </p:nvSpPr>
        <p:spPr/>
        <p:txBody>
          <a:bodyPr/>
          <a:lstStyle/>
          <a:p>
            <a:pPr eaLnBrk="1" hangingPunct="1"/>
            <a:r>
              <a:rPr lang="zh-CN" altLang="en-US"/>
              <a:t>8.1.1  程序局部性与虚拟存储</a:t>
            </a:r>
          </a:p>
        </p:txBody>
      </p:sp>
      <p:sp>
        <p:nvSpPr>
          <p:cNvPr id="825350" name="Rectangle 6">
            <a:extLst>
              <a:ext uri="{FF2B5EF4-FFF2-40B4-BE49-F238E27FC236}">
                <a16:creationId xmlns:a16="http://schemas.microsoft.com/office/drawing/2014/main" id="{45962D7F-0FCA-4F12-B243-BA0B6B3CA13A}"/>
              </a:ext>
            </a:extLst>
          </p:cNvPr>
          <p:cNvSpPr>
            <a:spLocks noGrp="1" noChangeArrowheads="1"/>
          </p:cNvSpPr>
          <p:nvPr>
            <p:ph type="body" sz="half" idx="1"/>
          </p:nvPr>
        </p:nvSpPr>
        <p:spPr>
          <a:xfrm>
            <a:off x="0" y="685800"/>
            <a:ext cx="9144000" cy="5486400"/>
          </a:xfrm>
        </p:spPr>
        <p:txBody>
          <a:bodyPr/>
          <a:lstStyle/>
          <a:p>
            <a:pPr eaLnBrk="1" hangingPunct="1"/>
            <a:r>
              <a:rPr lang="zh-CN" altLang="en-US" sz="2800" b="1"/>
              <a:t>局部性原理（</a:t>
            </a:r>
            <a:r>
              <a:rPr lang="zh-CN" altLang="zh-CN" sz="2800" b="1"/>
              <a:t>principle of locality</a:t>
            </a:r>
            <a:r>
              <a:rPr lang="zh-CN" altLang="en-US" sz="2800" b="1"/>
              <a:t>）</a:t>
            </a:r>
            <a:endParaRPr lang="en-US" altLang="zh-CN" sz="2800">
              <a:latin typeface="Times New Roman" panose="02020603050405020304" pitchFamily="18" charset="0"/>
            </a:endParaRPr>
          </a:p>
          <a:p>
            <a:pPr lvl="1" eaLnBrk="1" hangingPunct="1"/>
            <a:r>
              <a:rPr lang="zh-CN" altLang="en-US" sz="2800"/>
              <a:t>在一段时间内一个进程的运行往往呈现出高度的局部性，表现为只运行某一段程序，只访问某一块数据区</a:t>
            </a:r>
          </a:p>
          <a:p>
            <a:pPr eaLnBrk="1" hangingPunct="1"/>
            <a:r>
              <a:rPr lang="zh-CN" altLang="en-US" sz="2800" b="1"/>
              <a:t>空间局部性</a:t>
            </a:r>
          </a:p>
          <a:p>
            <a:pPr lvl="1" eaLnBrk="1" hangingPunct="1"/>
            <a:r>
              <a:rPr lang="zh-CN" altLang="en-US" sz="2800"/>
              <a:t>观察程序在执行期间的一个很短时间段内访问的地址集合，可发现这些地址聚集在程序的某个局部区域中</a:t>
            </a:r>
          </a:p>
          <a:p>
            <a:pPr eaLnBrk="1" hangingPunct="1"/>
            <a:r>
              <a:rPr lang="zh-CN" altLang="en-US" sz="2800" b="1"/>
              <a:t>时间局部性</a:t>
            </a:r>
          </a:p>
          <a:p>
            <a:pPr lvl="1" eaLnBrk="1" hangingPunct="1"/>
            <a:r>
              <a:rPr lang="zh-CN" altLang="en-US" sz="2800"/>
              <a:t>观察程序的某些模块，通常可以发现这些模块在程序运行期间只在某些很短的时间段被调用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535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2535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2535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2535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535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253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5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4EF58956-AF52-40FA-AC7B-9E88AE43532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1121A4DF-FC47-4F48-B090-7068F105C4A3}" type="slidenum">
              <a:rPr lang="zh-CN" altLang="en-US"/>
              <a:pPr/>
              <a:t>9</a:t>
            </a:fld>
            <a:endParaRPr lang="en-US" altLang="zh-CN"/>
          </a:p>
        </p:txBody>
      </p:sp>
      <p:sp>
        <p:nvSpPr>
          <p:cNvPr id="12291" name="Rectangle 4">
            <a:extLst>
              <a:ext uri="{FF2B5EF4-FFF2-40B4-BE49-F238E27FC236}">
                <a16:creationId xmlns:a16="http://schemas.microsoft.com/office/drawing/2014/main" id="{CAFA24CA-6B0E-469D-8C23-E0D8903FC744}"/>
              </a:ext>
            </a:extLst>
          </p:cNvPr>
          <p:cNvSpPr>
            <a:spLocks noGrp="1" noChangeArrowheads="1"/>
          </p:cNvSpPr>
          <p:nvPr>
            <p:ph type="title"/>
          </p:nvPr>
        </p:nvSpPr>
        <p:spPr/>
        <p:txBody>
          <a:bodyPr/>
          <a:lstStyle/>
          <a:p>
            <a:pPr eaLnBrk="1" hangingPunct="1"/>
            <a:r>
              <a:rPr lang="zh-CN" altLang="en-US"/>
              <a:t>虚拟存储的要求与抖动问题</a:t>
            </a:r>
          </a:p>
        </p:txBody>
      </p:sp>
      <p:sp>
        <p:nvSpPr>
          <p:cNvPr id="833541" name="Rectangle 5">
            <a:extLst>
              <a:ext uri="{FF2B5EF4-FFF2-40B4-BE49-F238E27FC236}">
                <a16:creationId xmlns:a16="http://schemas.microsoft.com/office/drawing/2014/main" id="{286EDFB8-1F74-4283-AF5C-EAC271557FDE}"/>
              </a:ext>
            </a:extLst>
          </p:cNvPr>
          <p:cNvSpPr>
            <a:spLocks noGrp="1" noChangeArrowheads="1"/>
          </p:cNvSpPr>
          <p:nvPr>
            <p:ph type="body" idx="1"/>
          </p:nvPr>
        </p:nvSpPr>
        <p:spPr/>
        <p:txBody>
          <a:bodyPr/>
          <a:lstStyle/>
          <a:p>
            <a:pPr eaLnBrk="1" hangingPunct="1"/>
            <a:r>
              <a:rPr lang="zh-CN" altLang="en-US" sz="2800" b="1"/>
              <a:t>虚拟存储管理要求</a:t>
            </a:r>
          </a:p>
          <a:p>
            <a:pPr lvl="1" eaLnBrk="1" hangingPunct="1"/>
            <a:r>
              <a:rPr lang="zh-CN" altLang="en-US" sz="2800"/>
              <a:t>为了容纳更多进程，每个进程只有一小部分在内存中</a:t>
            </a:r>
          </a:p>
          <a:p>
            <a:pPr lvl="1" eaLnBrk="1" hangingPunct="1"/>
            <a:r>
              <a:rPr lang="zh-CN" altLang="en-US" sz="2800"/>
              <a:t>内存满时</a:t>
            </a:r>
            <a:r>
              <a:rPr lang="en-US" altLang="zh-CN" sz="2800"/>
              <a:t>OS</a:t>
            </a:r>
            <a:r>
              <a:rPr lang="zh-CN" altLang="en-US" sz="2800"/>
              <a:t>若要调入新的块，则必须要把内存中的某一块换出去</a:t>
            </a:r>
          </a:p>
          <a:p>
            <a:pPr lvl="1" eaLnBrk="1" hangingPunct="1"/>
            <a:r>
              <a:rPr lang="en-US" altLang="zh-CN" sz="2800"/>
              <a:t>OS</a:t>
            </a:r>
            <a:r>
              <a:rPr lang="zh-CN" altLang="en-US" sz="2800"/>
              <a:t>必须在新的块要使用到之前就换入它</a:t>
            </a:r>
            <a:endParaRPr lang="en-US" altLang="zh-CN" sz="2800"/>
          </a:p>
          <a:p>
            <a:pPr eaLnBrk="1" hangingPunct="1"/>
            <a:r>
              <a:rPr lang="zh-CN" altLang="en-US" sz="2800" b="1"/>
              <a:t>抖动（</a:t>
            </a:r>
            <a:r>
              <a:rPr lang="en-US" altLang="zh-CN" sz="2800" b="1"/>
              <a:t>thrashing</a:t>
            </a:r>
            <a:r>
              <a:rPr lang="zh-CN" altLang="en-US" sz="2800" b="1"/>
              <a:t>）问题</a:t>
            </a:r>
          </a:p>
          <a:p>
            <a:pPr lvl="1" eaLnBrk="1" hangingPunct="1"/>
            <a:r>
              <a:rPr lang="zh-CN" altLang="en-US" sz="2800"/>
              <a:t>交换操作过于频繁，如将要用到的页是刚刚才被换出去的，导致</a:t>
            </a:r>
            <a:r>
              <a:rPr lang="en-US" altLang="zh-CN" sz="2800"/>
              <a:t>CPU</a:t>
            </a:r>
            <a:r>
              <a:rPr lang="zh-CN" altLang="en-US" sz="2800"/>
              <a:t>更多的时间是在处理“交换”而不是在执行指令（因页交换涉及外存读写，比内存访问慢很多）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354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354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354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354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3354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335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41" grpId="0" build="p" bldLvl="2" autoUpdateAnimBg="0"/>
    </p:bldLst>
  </p:timing>
</p:sld>
</file>

<file path=ppt/theme/theme1.xml><?xml version="1.0" encoding="utf-8"?>
<a:theme xmlns:a="http://schemas.openxmlformats.org/drawingml/2006/main" name="Refined">
  <a:themeElements>
    <a:clrScheme name="">
      <a:dk1>
        <a:srgbClr val="666633"/>
      </a:dk1>
      <a:lt1>
        <a:srgbClr val="FFFFFF"/>
      </a:lt1>
      <a:dk2>
        <a:srgbClr val="00FFFF"/>
      </a:dk2>
      <a:lt2>
        <a:srgbClr val="FFFFFF"/>
      </a:lt2>
      <a:accent1>
        <a:srgbClr val="666699"/>
      </a:accent1>
      <a:accent2>
        <a:srgbClr val="990000"/>
      </a:accent2>
      <a:accent3>
        <a:srgbClr val="AAFFFF"/>
      </a:accent3>
      <a:accent4>
        <a:srgbClr val="DADADA"/>
      </a:accent4>
      <a:accent5>
        <a:srgbClr val="B8B8CA"/>
      </a:accent5>
      <a:accent6>
        <a:srgbClr val="8A0000"/>
      </a:accent6>
      <a:hlink>
        <a:srgbClr val="999900"/>
      </a:hlink>
      <a:folHlink>
        <a:srgbClr val="FFFFFF"/>
      </a:folHlink>
    </a:clrScheme>
    <a:fontScheme name="Refined">
      <a:majorFont>
        <a:latin typeface="Times New Roman"/>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triangle" w="med" len="med"/>
        </a:ln>
        <a:effectLst/>
      </a:spPr>
      <a:bodyPr vert="horz" wrap="square" lIns="90000" tIns="46800" rIns="90000" bIns="46800" numCol="1" anchor="b"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triangle" w="med" len="med"/>
        </a:ln>
        <a:effectLst/>
      </a:spPr>
      <a:bodyPr vert="horz" wrap="square" lIns="90000" tIns="46800" rIns="90000" bIns="46800" numCol="1" anchor="b"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Refined</Template>
  <TotalTime>6710</TotalTime>
  <Words>5193</Words>
  <Application>Microsoft Office PowerPoint</Application>
  <PresentationFormat>全屏显示(4:3)</PresentationFormat>
  <Paragraphs>526</Paragraphs>
  <Slides>75</Slides>
  <Notes>28</Notes>
  <HiddenSlides>0</HiddenSlides>
  <MMClips>0</MMClips>
  <ScaleCrop>false</ScaleCrop>
  <HeadingPairs>
    <vt:vector size="4" baseType="variant">
      <vt:variant>
        <vt:lpstr>主题</vt:lpstr>
      </vt:variant>
      <vt:variant>
        <vt:i4>1</vt:i4>
      </vt:variant>
      <vt:variant>
        <vt:lpstr>幻灯片标题</vt:lpstr>
      </vt:variant>
      <vt:variant>
        <vt:i4>75</vt:i4>
      </vt:variant>
    </vt:vector>
  </HeadingPairs>
  <TitlesOfParts>
    <vt:vector size="76" baseType="lpstr">
      <vt:lpstr>Refined</vt:lpstr>
      <vt:lpstr>第8章 虚拟存储器</vt:lpstr>
      <vt:lpstr>8.1 硬件和控制结构</vt:lpstr>
      <vt:lpstr>虚拟存储的关键基础</vt:lpstr>
      <vt:lpstr>部分加载方式与程序的执行</vt:lpstr>
      <vt:lpstr>部分加载与虚拟存储</vt:lpstr>
      <vt:lpstr>虚拟存储技术的特征</vt:lpstr>
      <vt:lpstr>虚拟存储(virtual memory)</vt:lpstr>
      <vt:lpstr>8.1.1  程序局部性与虚拟存储</vt:lpstr>
      <vt:lpstr>虚拟存储的要求与抖动问题</vt:lpstr>
      <vt:lpstr>虚拟存储与局部性原理</vt:lpstr>
      <vt:lpstr>虚拟存储必要的支持</vt:lpstr>
      <vt:lpstr>8.1.2 虚拟分页</vt:lpstr>
      <vt:lpstr>页表</vt:lpstr>
      <vt:lpstr>页式虚拟存储的地址转换</vt:lpstr>
      <vt:lpstr>页表规模</vt:lpstr>
      <vt:lpstr>多级页表</vt:lpstr>
      <vt:lpstr>多级页表</vt:lpstr>
      <vt:lpstr>二级页表</vt:lpstr>
      <vt:lpstr>二级页表的地址转换</vt:lpstr>
      <vt:lpstr>64位处理器与倒排页表</vt:lpstr>
      <vt:lpstr>倒排页表</vt:lpstr>
      <vt:lpstr>转换后备缓冲区TLB</vt:lpstr>
      <vt:lpstr>使用TLB的地址转换</vt:lpstr>
      <vt:lpstr>地址转换</vt:lpstr>
      <vt:lpstr>TLB的一些细节</vt:lpstr>
      <vt:lpstr>页面大小问题</vt:lpstr>
      <vt:lpstr>页面大小与缺页率</vt:lpstr>
      <vt:lpstr>页面大小与软件策略</vt:lpstr>
      <vt:lpstr>缺页率与页面大小、软件策略</vt:lpstr>
      <vt:lpstr>8.1.3 虚拟段式存储管理</vt:lpstr>
      <vt:lpstr>段式地址与段表表项</vt:lpstr>
      <vt:lpstr>虚拟段式存储的地址转换</vt:lpstr>
      <vt:lpstr>8.1.4  虚拟段页式存储管理</vt:lpstr>
      <vt:lpstr>段表和页表</vt:lpstr>
      <vt:lpstr>段页式中的逻辑地址</vt:lpstr>
      <vt:lpstr>虚拟段页式存储的地址转换</vt:lpstr>
      <vt:lpstr>共享和保护</vt:lpstr>
      <vt:lpstr>共享和保护</vt:lpstr>
      <vt:lpstr>环保护</vt:lpstr>
      <vt:lpstr>8.2  操作系统软件</vt:lpstr>
      <vt:lpstr>虚拟存储管理软件的各个方面</vt:lpstr>
      <vt:lpstr>8.2.1 调页策略</vt:lpstr>
      <vt:lpstr>8.2.2 放置策略</vt:lpstr>
      <vt:lpstr>8.2.3 替换策略</vt:lpstr>
      <vt:lpstr>基本替换算法</vt:lpstr>
      <vt:lpstr>最优算法OPT</vt:lpstr>
      <vt:lpstr>示例</vt:lpstr>
      <vt:lpstr>  LRU的实现</vt:lpstr>
      <vt:lpstr>先进先出算法 FIFO</vt:lpstr>
      <vt:lpstr>PowerPoint 演示文稿</vt:lpstr>
      <vt:lpstr>PowerPoint 演示文稿</vt:lpstr>
      <vt:lpstr>时钟算法（Clock）</vt:lpstr>
      <vt:lpstr>时钟算法示意图</vt:lpstr>
      <vt:lpstr>Clock与LRU、FIFO比较</vt:lpstr>
      <vt:lpstr>8.2.4 驻留集管理</vt:lpstr>
      <vt:lpstr>驻留集大小与系统效率</vt:lpstr>
      <vt:lpstr>管理策略</vt:lpstr>
      <vt:lpstr>替换范围</vt:lpstr>
      <vt:lpstr>驻留集管理组合策略</vt:lpstr>
      <vt:lpstr>可变分配 + 局部替换</vt:lpstr>
      <vt:lpstr>工作集（Working Set）</vt:lpstr>
      <vt:lpstr>PowerPoint 演示文稿</vt:lpstr>
      <vt:lpstr>PowerPoint 演示文稿</vt:lpstr>
      <vt:lpstr>工作集的性质</vt:lpstr>
      <vt:lpstr>工作集策略</vt:lpstr>
      <vt:lpstr>工作集策略的接近策略</vt:lpstr>
      <vt:lpstr>清除策略</vt:lpstr>
      <vt:lpstr>负载控制</vt:lpstr>
      <vt:lpstr>负载控制策略</vt:lpstr>
      <vt:lpstr>加载控制策略</vt:lpstr>
      <vt:lpstr>加载控制的实施</vt:lpstr>
      <vt:lpstr>Linux内存管理</vt:lpstr>
      <vt:lpstr>Windows存储器管理</vt:lpstr>
      <vt:lpstr>Windows存储器管理</vt:lpstr>
      <vt:lpstr>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HE ZE</cp:lastModifiedBy>
  <cp:revision>439</cp:revision>
  <dcterms:created xsi:type="dcterms:W3CDTF">1601-01-01T00:00:00Z</dcterms:created>
  <dcterms:modified xsi:type="dcterms:W3CDTF">2020-02-27T09:06:30Z</dcterms:modified>
</cp:coreProperties>
</file>