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AB62-6FB9-E34D-A66B-BBEE70EC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30676-C3E2-0544-AB1E-12D7676E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B6112-52F0-DB40-AB4C-A01F255F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73004-37DC-6442-800F-E630A466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453C1-DA81-774F-9622-B2AC1E3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08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A58D-2D5C-D044-9693-D7A4C23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0B000-EBBD-D74C-8057-1503F499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22F08-2BAE-2F4C-BBDC-89AE724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1C6BD-45CE-1C46-9B2A-EC4CEAD5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2D37-31E9-624D-817D-9C86276D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6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71A8E-3CCD-554E-BD30-D813CE78D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A36B4-0FC1-2D41-98F4-2ADE09F0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41E8E-E447-9A4C-82E2-5469360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AE40-F35C-AE47-B7B7-8725615C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58BD6-C1CB-DD49-BFA7-41A4BC2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4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1233E-A1FC-774C-8A44-11D08CA4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71B7D-2E16-CB47-BB3E-C5B1ABE4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4083-D10D-E449-BE84-0F4787D5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43B31-2224-184C-91BF-85A6675A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BA295-5965-2C4A-B31F-985F45D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72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3A6D-8CF3-8748-892C-63A34B7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0B4CE-78B0-7C45-81E7-920313F2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72B41-81F1-7C4C-943C-B85D3A9C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9822E-BE16-C440-AEE7-F9EA748A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C0235-E38D-664A-9E98-017D0329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5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3E95-6F8F-8642-A366-5B2B7785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B06E4-0D03-8F41-8144-68F0F1684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14D67-F456-B442-B170-B20E4032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D528F-B576-DC4C-B5CE-558A9FC2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F1D5F-6527-7949-8378-EEBE0182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6511-6383-0E40-A0A6-59801689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7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3E14E-8093-EE41-9513-203DE9EE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FD30-428C-A649-8DB1-0F7D0B43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247AB-DEE5-4049-8683-08373A857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BD775-EAE2-0B40-8C33-26F417EBE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C1960-759D-1440-BDAF-E4162F1D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6AD48F-4FDB-F34C-B8CA-6D6063E2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A499D-1FEB-FA48-9D38-CDD698A5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8C5FAC-72A4-A545-A57E-2E22C4D7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9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21C0-E716-F94A-8DB5-2779CEA5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9B56A-1DC9-3C40-8F6D-E1203648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2FC239-33C2-AE4E-BF08-82E64EFB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6567E-4427-774C-895A-F5F15845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1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1E46E-AD05-C14F-BC09-10BA8DD3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26277-7DCD-C043-AB3B-6D4667F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570C3-58BC-0543-A5EA-9C74A725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A4D54-A3FC-C946-94CC-06E7DD39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6587F-C501-9D45-8F37-A707B599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DA1C7-AA7B-FA43-9047-07EB4405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B0619-7406-4449-BCF3-699B856D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F8E12-84B4-3943-9037-6CC02E1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C17A5-9162-2148-8F4B-E38A75F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2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70F53-E4F2-DD40-95C7-0CCA337F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4A33C1-7D39-0149-8E91-1D067B9F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52996-3D2A-6D45-88F5-0942E565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59ED2-D0DA-5A4C-B73F-8D88A4BC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D4940-3662-A949-AC5B-89B51EF9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A9BBE-C465-FC46-B8DD-7744C833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6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1C6D1-2F99-204F-BDC5-EA760624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CAF32-6CF3-7D44-98D8-ECAF6C10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D9658-8885-7D42-AA11-2F657AB3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B01C-E2BE-1A4E-A13F-B2D0476D8C19}" type="datetimeFigureOut">
              <a:rPr kumimoji="1" lang="zh-CN" altLang="en-US" smtClean="0"/>
              <a:t>2021/2/23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F8734-0320-0847-BCCC-84D3797B1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6779C-3D2B-6B4B-A112-FD71C5E34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2873-F86F-5C48-8F71-7F4EAC91A0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78C5F2-8B55-6B44-9DAB-52AC9C0371FF}"/>
              </a:ext>
            </a:extLst>
          </p:cNvPr>
          <p:cNvSpPr/>
          <p:nvPr/>
        </p:nvSpPr>
        <p:spPr>
          <a:xfrm>
            <a:off x="1193278" y="1860674"/>
            <a:ext cx="1113051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A2047-632C-1746-B589-A8788ED78C7C}"/>
              </a:ext>
            </a:extLst>
          </p:cNvPr>
          <p:cNvSpPr/>
          <p:nvPr/>
        </p:nvSpPr>
        <p:spPr>
          <a:xfrm>
            <a:off x="3366376" y="1860674"/>
            <a:ext cx="1113051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A78DCA-1154-5A4C-847B-F9E68FBBAD25}"/>
              </a:ext>
            </a:extLst>
          </p:cNvPr>
          <p:cNvSpPr/>
          <p:nvPr/>
        </p:nvSpPr>
        <p:spPr>
          <a:xfrm>
            <a:off x="5539475" y="1860674"/>
            <a:ext cx="1113051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124CEC-C44F-9145-B579-5612BE94D294}"/>
              </a:ext>
            </a:extLst>
          </p:cNvPr>
          <p:cNvSpPr/>
          <p:nvPr/>
        </p:nvSpPr>
        <p:spPr>
          <a:xfrm>
            <a:off x="7712573" y="1860674"/>
            <a:ext cx="1113051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630D4B-B54A-C743-8869-947567E70078}"/>
              </a:ext>
            </a:extLst>
          </p:cNvPr>
          <p:cNvSpPr/>
          <p:nvPr/>
        </p:nvSpPr>
        <p:spPr>
          <a:xfrm>
            <a:off x="9885672" y="1860674"/>
            <a:ext cx="1113051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8C2F4BC-37FF-9F44-ADB7-F3A8192F6DD3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323184" y="1983784"/>
            <a:ext cx="1043193" cy="867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D216585-97FB-8E4E-9677-D69AD0986C61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492677" y="1983784"/>
            <a:ext cx="1046798" cy="867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44D8557-FC9D-9145-8EF1-1278959D6F7A}"/>
              </a:ext>
            </a:extLst>
          </p:cNvPr>
          <p:cNvCxnSpPr>
            <a:cxnSpLocks/>
          </p:cNvCxnSpPr>
          <p:nvPr/>
        </p:nvCxnSpPr>
        <p:spPr>
          <a:xfrm rot="10800000">
            <a:off x="6665774" y="1983784"/>
            <a:ext cx="1046805" cy="8950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26336DE-1DBC-0148-8A91-27E5942FDA30}"/>
              </a:ext>
            </a:extLst>
          </p:cNvPr>
          <p:cNvCxnSpPr>
            <a:cxnSpLocks/>
          </p:cNvCxnSpPr>
          <p:nvPr/>
        </p:nvCxnSpPr>
        <p:spPr>
          <a:xfrm rot="10800000">
            <a:off x="8825625" y="1983784"/>
            <a:ext cx="1060053" cy="8950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F9DF29-FD80-724A-9175-DB91E63E543C}"/>
              </a:ext>
            </a:extLst>
          </p:cNvPr>
          <p:cNvSpPr txBox="1"/>
          <p:nvPr/>
        </p:nvSpPr>
        <p:spPr>
          <a:xfrm>
            <a:off x="1263131" y="18606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区块唯一标识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0883CD-C243-2440-A998-2B3D5908941F}"/>
              </a:ext>
            </a:extLst>
          </p:cNvPr>
          <p:cNvSpPr txBox="1"/>
          <p:nvPr/>
        </p:nvSpPr>
        <p:spPr>
          <a:xfrm>
            <a:off x="3436230" y="18606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区块唯一标识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4ECEF6-E77E-414C-B5B6-87BA254388C6}"/>
              </a:ext>
            </a:extLst>
          </p:cNvPr>
          <p:cNvSpPr txBox="1"/>
          <p:nvPr/>
        </p:nvSpPr>
        <p:spPr>
          <a:xfrm>
            <a:off x="5609328" y="18606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区块唯一标识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90D183-13D6-4D41-B6E2-EF06D2BC0F81}"/>
              </a:ext>
            </a:extLst>
          </p:cNvPr>
          <p:cNvSpPr txBox="1"/>
          <p:nvPr/>
        </p:nvSpPr>
        <p:spPr>
          <a:xfrm>
            <a:off x="7782427" y="18606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区块唯一标识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A7DB78-F946-8143-8721-C08C9BDCD072}"/>
              </a:ext>
            </a:extLst>
          </p:cNvPr>
          <p:cNvSpPr txBox="1"/>
          <p:nvPr/>
        </p:nvSpPr>
        <p:spPr>
          <a:xfrm>
            <a:off x="9955525" y="186067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区块唯一标识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1E7EB-381B-6C47-BAA3-7711FD82E5B1}"/>
              </a:ext>
            </a:extLst>
          </p:cNvPr>
          <p:cNvSpPr txBox="1"/>
          <p:nvPr/>
        </p:nvSpPr>
        <p:spPr>
          <a:xfrm>
            <a:off x="3304783" y="272816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上一区块唯一标识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5D2BD9-98E1-CE41-B736-8D1EF09DA03C}"/>
              </a:ext>
            </a:extLst>
          </p:cNvPr>
          <p:cNvSpPr txBox="1"/>
          <p:nvPr/>
        </p:nvSpPr>
        <p:spPr>
          <a:xfrm>
            <a:off x="5477881" y="272816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上一区块唯一标识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9326F1-A3C0-F240-812E-D92705E00D6B}"/>
              </a:ext>
            </a:extLst>
          </p:cNvPr>
          <p:cNvSpPr txBox="1"/>
          <p:nvPr/>
        </p:nvSpPr>
        <p:spPr>
          <a:xfrm>
            <a:off x="7650980" y="272224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上一区块唯一标识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AF86E5-2B34-964A-BF26-EA684B6F4F9D}"/>
              </a:ext>
            </a:extLst>
          </p:cNvPr>
          <p:cNvSpPr txBox="1"/>
          <p:nvPr/>
        </p:nvSpPr>
        <p:spPr>
          <a:xfrm>
            <a:off x="9827735" y="2722240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上一区块唯一标识</a:t>
            </a:r>
          </a:p>
        </p:txBody>
      </p:sp>
    </p:spTree>
    <p:extLst>
      <p:ext uri="{BB962C8B-B14F-4D97-AF65-F5344CB8AC3E}">
        <p14:creationId xmlns:p14="http://schemas.microsoft.com/office/powerpoint/2010/main" val="30512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 THIN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瑞格</dc:creator>
  <cp:lastModifiedBy>张 瑞格</cp:lastModifiedBy>
  <cp:revision>8</cp:revision>
  <dcterms:created xsi:type="dcterms:W3CDTF">2021-02-23T07:49:20Z</dcterms:created>
  <dcterms:modified xsi:type="dcterms:W3CDTF">2021-02-23T08:03:27Z</dcterms:modified>
</cp:coreProperties>
</file>