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.chhuon@outlook.com" userId="33db6a65a16e5d52" providerId="LiveId" clId="{0ADEC97A-DCEC-4282-8C22-6023F97FBE71}"/>
    <pc:docChg chg="custSel modSld">
      <pc:chgData name="andy.chhuon@outlook.com" userId="33db6a65a16e5d52" providerId="LiveId" clId="{0ADEC97A-DCEC-4282-8C22-6023F97FBE71}" dt="2021-12-20T15:25:56.224" v="143" actId="20577"/>
      <pc:docMkLst>
        <pc:docMk/>
      </pc:docMkLst>
      <pc:sldChg chg="modSp mod">
        <pc:chgData name="andy.chhuon@outlook.com" userId="33db6a65a16e5d52" providerId="LiveId" clId="{0ADEC97A-DCEC-4282-8C22-6023F97FBE71}" dt="2021-12-20T15:25:56.224" v="143" actId="20577"/>
        <pc:sldMkLst>
          <pc:docMk/>
          <pc:sldMk cId="3482830235" sldId="257"/>
        </pc:sldMkLst>
        <pc:spChg chg="mod">
          <ac:chgData name="andy.chhuon@outlook.com" userId="33db6a65a16e5d52" providerId="LiveId" clId="{0ADEC97A-DCEC-4282-8C22-6023F97FBE71}" dt="2021-12-20T15:25:56.224" v="143" actId="20577"/>
          <ac:spMkLst>
            <pc:docMk/>
            <pc:sldMk cId="3482830235" sldId="257"/>
            <ac:spMk id="3" creationId="{495D146F-5ED3-41F1-96B6-3CD8F84D23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31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57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104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8489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47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7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03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759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77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4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67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38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59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6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42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187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4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A66D3C-47B8-4152-8BF5-87717502A2D8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61A88-093C-450C-AFD9-C023EC215F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848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B935-CA0B-4A21-A8F5-B162F8676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2667"/>
            <a:ext cx="9498496" cy="1292846"/>
          </a:xfrm>
        </p:spPr>
        <p:txBody>
          <a:bodyPr>
            <a:normAutofit/>
          </a:bodyPr>
          <a:lstStyle/>
          <a:p>
            <a:r>
              <a:rPr lang="fr-CA" sz="3200" dirty="0"/>
              <a:t>Section 3: </a:t>
            </a:r>
            <a:r>
              <a:rPr lang="fr-CA" sz="3200" dirty="0" err="1"/>
              <a:t>React</a:t>
            </a:r>
            <a:r>
              <a:rPr lang="fr-CA" sz="3200" dirty="0"/>
              <a:t> Basics &amp; </a:t>
            </a:r>
            <a:r>
              <a:rPr lang="fr-CA" sz="3200" dirty="0" err="1"/>
              <a:t>Working</a:t>
            </a:r>
            <a:r>
              <a:rPr lang="fr-CA" sz="3200" dirty="0"/>
              <a:t> </a:t>
            </a:r>
            <a:r>
              <a:rPr lang="fr-CA" sz="3200" dirty="0" err="1"/>
              <a:t>with</a:t>
            </a:r>
            <a:r>
              <a:rPr lang="fr-CA" sz="3200" dirty="0"/>
              <a:t> components</a:t>
            </a:r>
            <a:endParaRPr lang="en-C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80A4B-7C06-454A-AD23-C5B5ED201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406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443C-61CB-4DF0-8FA6-EFA44BEB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are components?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146F-5ED3-41F1-96B6-3CD8F84D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Reusable</a:t>
            </a:r>
            <a:r>
              <a:rPr lang="fr-CA" dirty="0"/>
              <a:t> code made up of HTML and JS (CSS </a:t>
            </a:r>
            <a:r>
              <a:rPr lang="fr-CA" dirty="0" err="1"/>
              <a:t>sometimes</a:t>
            </a:r>
            <a:r>
              <a:rPr lang="fr-CA" dirty="0"/>
              <a:t> </a:t>
            </a:r>
            <a:r>
              <a:rPr lang="fr-CA" dirty="0" err="1"/>
              <a:t>too</a:t>
            </a:r>
            <a:r>
              <a:rPr lang="fr-CA" dirty="0"/>
              <a:t>).</a:t>
            </a:r>
          </a:p>
          <a:p>
            <a:r>
              <a:rPr lang="fr-CA" dirty="0" err="1"/>
              <a:t>Separation</a:t>
            </a:r>
            <a:r>
              <a:rPr lang="fr-CA" dirty="0"/>
              <a:t> of </a:t>
            </a:r>
            <a:r>
              <a:rPr lang="fr-CA" dirty="0" err="1"/>
              <a:t>concerns</a:t>
            </a:r>
            <a:r>
              <a:rPr lang="fr-CA" dirty="0"/>
              <a:t>. (code </a:t>
            </a:r>
            <a:r>
              <a:rPr lang="fr-CA" dirty="0" err="1"/>
              <a:t>small</a:t>
            </a:r>
            <a:r>
              <a:rPr lang="fr-CA" dirty="0"/>
              <a:t> and </a:t>
            </a:r>
            <a:r>
              <a:rPr lang="fr-CA" dirty="0" err="1"/>
              <a:t>manageable</a:t>
            </a:r>
            <a:r>
              <a:rPr lang="fr-CA" dirty="0"/>
              <a:t>)</a:t>
            </a:r>
          </a:p>
          <a:p>
            <a:r>
              <a:rPr lang="fr-CA" dirty="0" err="1"/>
              <a:t>Each</a:t>
            </a:r>
            <a:r>
              <a:rPr lang="fr-CA" dirty="0"/>
              <a:t> component has one </a:t>
            </a:r>
            <a:r>
              <a:rPr lang="fr-CA" dirty="0" err="1"/>
              <a:t>clear</a:t>
            </a:r>
            <a:r>
              <a:rPr lang="fr-CA" dirty="0"/>
              <a:t> </a:t>
            </a:r>
            <a:r>
              <a:rPr lang="fr-CA" dirty="0" err="1"/>
              <a:t>task</a:t>
            </a:r>
            <a:r>
              <a:rPr lang="fr-CA" dirty="0"/>
              <a:t>.</a:t>
            </a:r>
          </a:p>
          <a:p>
            <a:r>
              <a:rPr lang="fr-CA" dirty="0" err="1"/>
              <a:t>React</a:t>
            </a:r>
            <a:r>
              <a:rPr lang="fr-CA" dirty="0"/>
              <a:t> uses </a:t>
            </a:r>
            <a:r>
              <a:rPr lang="fr-CA" dirty="0" err="1"/>
              <a:t>declarative</a:t>
            </a:r>
            <a:r>
              <a:rPr lang="fr-CA" dirty="0"/>
              <a:t> </a:t>
            </a:r>
            <a:r>
              <a:rPr lang="fr-CA" dirty="0" err="1"/>
              <a:t>approach</a:t>
            </a:r>
            <a:r>
              <a:rPr lang="fr-CA" dirty="0"/>
              <a:t> (</a:t>
            </a:r>
            <a:r>
              <a:rPr lang="fr-CA" dirty="0" err="1"/>
              <a:t>only</a:t>
            </a:r>
            <a:r>
              <a:rPr lang="fr-CA" dirty="0"/>
              <a:t> </a:t>
            </a:r>
            <a:r>
              <a:rPr lang="fr-CA" dirty="0" err="1"/>
              <a:t>define</a:t>
            </a:r>
            <a:r>
              <a:rPr lang="fr-CA" dirty="0"/>
              <a:t> </a:t>
            </a:r>
            <a:r>
              <a:rPr lang="fr-CA" dirty="0" err="1"/>
              <a:t>target</a:t>
            </a:r>
            <a:r>
              <a:rPr lang="fr-CA" dirty="0"/>
              <a:t> states and </a:t>
            </a:r>
            <a:r>
              <a:rPr lang="fr-CA" dirty="0" err="1"/>
              <a:t>don’t</a:t>
            </a:r>
            <a:r>
              <a:rPr lang="fr-CA" dirty="0"/>
              <a:t> </a:t>
            </a:r>
            <a:r>
              <a:rPr lang="fr-CA" dirty="0" err="1"/>
              <a:t>worry</a:t>
            </a:r>
            <a:r>
              <a:rPr lang="fr-CA" dirty="0"/>
              <a:t> about </a:t>
            </a:r>
            <a:r>
              <a:rPr lang="fr-CA"/>
              <a:t>DOM instructions)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2830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59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Section 3: React Basics &amp; Working with components</vt:lpstr>
      <vt:lpstr>What are components?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3: React Basics &amp; Working with components</dc:title>
  <dc:creator>andy.chhuon@outlook.com</dc:creator>
  <cp:lastModifiedBy>andy.chhuon@outlook.com</cp:lastModifiedBy>
  <cp:revision>1</cp:revision>
  <dcterms:created xsi:type="dcterms:W3CDTF">2021-12-20T15:16:47Z</dcterms:created>
  <dcterms:modified xsi:type="dcterms:W3CDTF">2021-12-20T15:27:07Z</dcterms:modified>
</cp:coreProperties>
</file>