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.chhuon@outlook.com" userId="33db6a65a16e5d52" providerId="LiveId" clId="{92CE4C02-33C2-4663-A4D6-7A163BA3A15C}"/>
    <pc:docChg chg="undo custSel addSld modSld">
      <pc:chgData name="andy.chhuon@outlook.com" userId="33db6a65a16e5d52" providerId="LiveId" clId="{92CE4C02-33C2-4663-A4D6-7A163BA3A15C}" dt="2021-12-21T15:51:21.400" v="474" actId="20577"/>
      <pc:docMkLst>
        <pc:docMk/>
      </pc:docMkLst>
      <pc:sldChg chg="modSp new mod">
        <pc:chgData name="andy.chhuon@outlook.com" userId="33db6a65a16e5d52" providerId="LiveId" clId="{92CE4C02-33C2-4663-A4D6-7A163BA3A15C}" dt="2021-12-21T15:36:58.209" v="297" actId="20577"/>
        <pc:sldMkLst>
          <pc:docMk/>
          <pc:sldMk cId="4140364563" sldId="258"/>
        </pc:sldMkLst>
        <pc:spChg chg="mod">
          <ac:chgData name="andy.chhuon@outlook.com" userId="33db6a65a16e5d52" providerId="LiveId" clId="{92CE4C02-33C2-4663-A4D6-7A163BA3A15C}" dt="2021-12-21T15:13:49.889" v="11" actId="20577"/>
          <ac:spMkLst>
            <pc:docMk/>
            <pc:sldMk cId="4140364563" sldId="258"/>
            <ac:spMk id="2" creationId="{9157D497-88A6-4E6B-98F1-989C789A90AE}"/>
          </ac:spMkLst>
        </pc:spChg>
        <pc:spChg chg="mod">
          <ac:chgData name="andy.chhuon@outlook.com" userId="33db6a65a16e5d52" providerId="LiveId" clId="{92CE4C02-33C2-4663-A4D6-7A163BA3A15C}" dt="2021-12-21T15:36:58.209" v="297" actId="20577"/>
          <ac:spMkLst>
            <pc:docMk/>
            <pc:sldMk cId="4140364563" sldId="258"/>
            <ac:spMk id="3" creationId="{0E8F2D1C-4FAB-428E-9965-4E63F9C2D286}"/>
          </ac:spMkLst>
        </pc:spChg>
      </pc:sldChg>
      <pc:sldChg chg="modSp new mod">
        <pc:chgData name="andy.chhuon@outlook.com" userId="33db6a65a16e5d52" providerId="LiveId" clId="{92CE4C02-33C2-4663-A4D6-7A163BA3A15C}" dt="2021-12-21T15:51:21.400" v="474" actId="20577"/>
        <pc:sldMkLst>
          <pc:docMk/>
          <pc:sldMk cId="1945974417" sldId="259"/>
        </pc:sldMkLst>
        <pc:spChg chg="mod">
          <ac:chgData name="andy.chhuon@outlook.com" userId="33db6a65a16e5d52" providerId="LiveId" clId="{92CE4C02-33C2-4663-A4D6-7A163BA3A15C}" dt="2021-12-21T15:48:46.615" v="325" actId="20577"/>
          <ac:spMkLst>
            <pc:docMk/>
            <pc:sldMk cId="1945974417" sldId="259"/>
            <ac:spMk id="2" creationId="{29BB4AF5-DF5C-4B3D-A245-091F769066D8}"/>
          </ac:spMkLst>
        </pc:spChg>
        <pc:spChg chg="mod">
          <ac:chgData name="andy.chhuon@outlook.com" userId="33db6a65a16e5d52" providerId="LiveId" clId="{92CE4C02-33C2-4663-A4D6-7A163BA3A15C}" dt="2021-12-21T15:51:21.400" v="474" actId="20577"/>
          <ac:spMkLst>
            <pc:docMk/>
            <pc:sldMk cId="1945974417" sldId="259"/>
            <ac:spMk id="3" creationId="{ADBC5833-AA67-4438-A864-896CF22408AF}"/>
          </ac:spMkLst>
        </pc:spChg>
      </pc:sldChg>
    </pc:docChg>
  </pc:docChgLst>
  <pc:docChgLst>
    <pc:chgData name="andy.chhuon@outlook.com" userId="33db6a65a16e5d52" providerId="LiveId" clId="{0ADEC97A-DCEC-4282-8C22-6023F97FBE71}"/>
    <pc:docChg chg="custSel modSld">
      <pc:chgData name="andy.chhuon@outlook.com" userId="33db6a65a16e5d52" providerId="LiveId" clId="{0ADEC97A-DCEC-4282-8C22-6023F97FBE71}" dt="2021-12-20T15:25:56.224" v="143" actId="20577"/>
      <pc:docMkLst>
        <pc:docMk/>
      </pc:docMkLst>
      <pc:sldChg chg="modSp mod">
        <pc:chgData name="andy.chhuon@outlook.com" userId="33db6a65a16e5d52" providerId="LiveId" clId="{0ADEC97A-DCEC-4282-8C22-6023F97FBE71}" dt="2021-12-20T15:25:56.224" v="143" actId="20577"/>
        <pc:sldMkLst>
          <pc:docMk/>
          <pc:sldMk cId="3482830235" sldId="257"/>
        </pc:sldMkLst>
        <pc:spChg chg="mod">
          <ac:chgData name="andy.chhuon@outlook.com" userId="33db6a65a16e5d52" providerId="LiveId" clId="{0ADEC97A-DCEC-4282-8C22-6023F97FBE71}" dt="2021-12-20T15:25:56.224" v="143" actId="20577"/>
          <ac:spMkLst>
            <pc:docMk/>
            <pc:sldMk cId="3482830235" sldId="257"/>
            <ac:spMk id="3" creationId="{495D146F-5ED3-41F1-96B6-3CD8F84D23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31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57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10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489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47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7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03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759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77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6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38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59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6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42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187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A66D3C-47B8-4152-8BF5-87717502A2D8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848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B935-CA0B-4A21-A8F5-B162F867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2667"/>
            <a:ext cx="9498496" cy="1292846"/>
          </a:xfrm>
        </p:spPr>
        <p:txBody>
          <a:bodyPr>
            <a:normAutofit/>
          </a:bodyPr>
          <a:lstStyle/>
          <a:p>
            <a:r>
              <a:rPr lang="fr-CA" sz="3200" dirty="0"/>
              <a:t>Section 3: </a:t>
            </a:r>
            <a:r>
              <a:rPr lang="fr-CA" sz="3200" dirty="0" err="1"/>
              <a:t>React</a:t>
            </a:r>
            <a:r>
              <a:rPr lang="fr-CA" sz="3200" dirty="0"/>
              <a:t> Basics &amp; </a:t>
            </a:r>
            <a:r>
              <a:rPr lang="fr-CA" sz="3200" dirty="0" err="1"/>
              <a:t>Working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components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80A4B-7C06-454A-AD23-C5B5ED201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406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443C-61CB-4DF0-8FA6-EFA44BEB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are components?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146F-5ED3-41F1-96B6-3CD8F84D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Reusable</a:t>
            </a:r>
            <a:r>
              <a:rPr lang="fr-CA" dirty="0"/>
              <a:t> code made up of HTML and JS (CSS </a:t>
            </a:r>
            <a:r>
              <a:rPr lang="fr-CA" dirty="0" err="1"/>
              <a:t>sometimes</a:t>
            </a:r>
            <a:r>
              <a:rPr lang="fr-CA" dirty="0"/>
              <a:t> </a:t>
            </a:r>
            <a:r>
              <a:rPr lang="fr-CA" dirty="0" err="1"/>
              <a:t>too</a:t>
            </a:r>
            <a:r>
              <a:rPr lang="fr-CA" dirty="0"/>
              <a:t>).</a:t>
            </a:r>
          </a:p>
          <a:p>
            <a:r>
              <a:rPr lang="fr-CA" dirty="0" err="1"/>
              <a:t>Separation</a:t>
            </a:r>
            <a:r>
              <a:rPr lang="fr-CA" dirty="0"/>
              <a:t> of </a:t>
            </a:r>
            <a:r>
              <a:rPr lang="fr-CA" dirty="0" err="1"/>
              <a:t>concerns</a:t>
            </a:r>
            <a:r>
              <a:rPr lang="fr-CA" dirty="0"/>
              <a:t>. (code </a:t>
            </a:r>
            <a:r>
              <a:rPr lang="fr-CA" dirty="0" err="1"/>
              <a:t>small</a:t>
            </a:r>
            <a:r>
              <a:rPr lang="fr-CA" dirty="0"/>
              <a:t> and </a:t>
            </a:r>
            <a:r>
              <a:rPr lang="fr-CA" dirty="0" err="1"/>
              <a:t>manageable</a:t>
            </a:r>
            <a:r>
              <a:rPr lang="fr-CA" dirty="0"/>
              <a:t>)</a:t>
            </a:r>
          </a:p>
          <a:p>
            <a:r>
              <a:rPr lang="fr-CA" dirty="0" err="1"/>
              <a:t>Each</a:t>
            </a:r>
            <a:r>
              <a:rPr lang="fr-CA" dirty="0"/>
              <a:t> component has one </a:t>
            </a:r>
            <a:r>
              <a:rPr lang="fr-CA" dirty="0" err="1"/>
              <a:t>clear</a:t>
            </a:r>
            <a:r>
              <a:rPr lang="fr-CA" dirty="0"/>
              <a:t> </a:t>
            </a:r>
            <a:r>
              <a:rPr lang="fr-CA" dirty="0" err="1"/>
              <a:t>task</a:t>
            </a:r>
            <a:r>
              <a:rPr lang="fr-CA" dirty="0"/>
              <a:t>.</a:t>
            </a:r>
          </a:p>
          <a:p>
            <a:r>
              <a:rPr lang="fr-CA" dirty="0" err="1"/>
              <a:t>React</a:t>
            </a:r>
            <a:r>
              <a:rPr lang="fr-CA" dirty="0"/>
              <a:t> uses </a:t>
            </a:r>
            <a:r>
              <a:rPr lang="fr-CA" dirty="0" err="1"/>
              <a:t>declarative</a:t>
            </a:r>
            <a:r>
              <a:rPr lang="fr-CA" dirty="0"/>
              <a:t> </a:t>
            </a:r>
            <a:r>
              <a:rPr lang="fr-CA" dirty="0" err="1"/>
              <a:t>approach</a:t>
            </a:r>
            <a:r>
              <a:rPr lang="fr-CA" dirty="0"/>
              <a:t> (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define</a:t>
            </a:r>
            <a:r>
              <a:rPr lang="fr-CA" dirty="0"/>
              <a:t> </a:t>
            </a:r>
            <a:r>
              <a:rPr lang="fr-CA" dirty="0" err="1"/>
              <a:t>target</a:t>
            </a:r>
            <a:r>
              <a:rPr lang="fr-CA" dirty="0"/>
              <a:t> states and </a:t>
            </a:r>
            <a:r>
              <a:rPr lang="fr-CA" dirty="0" err="1"/>
              <a:t>don’t</a:t>
            </a:r>
            <a:r>
              <a:rPr lang="fr-CA" dirty="0"/>
              <a:t> </a:t>
            </a:r>
            <a:r>
              <a:rPr lang="fr-CA" dirty="0" err="1"/>
              <a:t>worry</a:t>
            </a:r>
            <a:r>
              <a:rPr lang="fr-CA" dirty="0"/>
              <a:t> about DOM instructions) – </a:t>
            </a:r>
            <a:r>
              <a:rPr lang="fr-CA" dirty="0" err="1"/>
              <a:t>allows</a:t>
            </a:r>
            <a:r>
              <a:rPr lang="fr-CA" dirty="0"/>
              <a:t> html blocks in javascript</a:t>
            </a:r>
          </a:p>
          <a:p>
            <a:r>
              <a:rPr lang="fr-CA" dirty="0"/>
              <a:t>Vs </a:t>
            </a:r>
            <a:r>
              <a:rPr lang="fr-CA" dirty="0" err="1"/>
              <a:t>imperative</a:t>
            </a:r>
            <a:r>
              <a:rPr lang="fr-CA" dirty="0"/>
              <a:t> </a:t>
            </a:r>
            <a:r>
              <a:rPr lang="fr-CA" dirty="0" err="1"/>
              <a:t>approach</a:t>
            </a:r>
            <a:r>
              <a:rPr lang="fr-CA" dirty="0"/>
              <a:t>: </a:t>
            </a:r>
            <a:r>
              <a:rPr lang="fr-CA" dirty="0" err="1"/>
              <a:t>creatElement</a:t>
            </a:r>
            <a:r>
              <a:rPr lang="fr-CA" dirty="0"/>
              <a:t>, </a:t>
            </a:r>
            <a:r>
              <a:rPr lang="fr-CA" dirty="0" err="1"/>
              <a:t>getElementById</a:t>
            </a:r>
            <a:endParaRPr lang="fr-CA" dirty="0"/>
          </a:p>
          <a:p>
            <a:r>
              <a:rPr lang="fr-CA" dirty="0"/>
              <a:t>Components must start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uppercase</a:t>
            </a:r>
            <a:r>
              <a:rPr lang="fr-CA" dirty="0"/>
              <a:t>. </a:t>
            </a:r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thinks</a:t>
            </a:r>
            <a:r>
              <a:rPr lang="fr-CA" dirty="0"/>
              <a:t> </a:t>
            </a:r>
            <a:r>
              <a:rPr lang="fr-CA" dirty="0" err="1"/>
              <a:t>lowercase</a:t>
            </a:r>
            <a:r>
              <a:rPr lang="fr-CA" dirty="0"/>
              <a:t> are </a:t>
            </a:r>
            <a:r>
              <a:rPr lang="fr-CA" dirty="0" err="1"/>
              <a:t>built</a:t>
            </a:r>
            <a:r>
              <a:rPr lang="fr-CA" dirty="0"/>
              <a:t> in </a:t>
            </a:r>
            <a:r>
              <a:rPr lang="fr-CA" dirty="0" err="1"/>
              <a:t>elements</a:t>
            </a:r>
            <a:r>
              <a:rPr lang="fr-CA" dirty="0"/>
              <a:t> and </a:t>
            </a:r>
            <a:r>
              <a:rPr lang="fr-CA" dirty="0" err="1"/>
              <a:t>uppercase</a:t>
            </a:r>
            <a:r>
              <a:rPr lang="fr-CA" dirty="0"/>
              <a:t> </a:t>
            </a:r>
            <a:r>
              <a:rPr lang="fr-CA"/>
              <a:t>are custom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283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D497-88A6-4E6B-98F1-989C789A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839369"/>
          </a:xfrm>
        </p:spPr>
        <p:txBody>
          <a:bodyPr/>
          <a:lstStyle/>
          <a:p>
            <a:r>
              <a:rPr lang="en-US" dirty="0"/>
              <a:t>Components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2D1C-4FAB-428E-9965-4E63F9C2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2512"/>
            <a:ext cx="8946541" cy="5025887"/>
          </a:xfrm>
        </p:spPr>
        <p:txBody>
          <a:bodyPr/>
          <a:lstStyle/>
          <a:p>
            <a:r>
              <a:rPr lang="en-US" dirty="0"/>
              <a:t>Only one root element per component (per JSX)</a:t>
            </a:r>
          </a:p>
          <a:p>
            <a:r>
              <a:rPr lang="en-US" dirty="0"/>
              <a:t>Can wrap everything in one div </a:t>
            </a:r>
            <a:endParaRPr lang="en-CA" dirty="0"/>
          </a:p>
          <a:p>
            <a:r>
              <a:rPr lang="en-CA" dirty="0"/>
              <a:t>Use </a:t>
            </a:r>
            <a:r>
              <a:rPr lang="en-CA" dirty="0" err="1"/>
              <a:t>className</a:t>
            </a:r>
            <a:r>
              <a:rPr lang="en-CA" dirty="0"/>
              <a:t> = “” instead of class = “” because class is a reserved keyword in JS</a:t>
            </a:r>
          </a:p>
          <a:p>
            <a:r>
              <a:rPr lang="en-CA" dirty="0"/>
              <a:t>Use {} to store </a:t>
            </a:r>
            <a:r>
              <a:rPr lang="en-CA" dirty="0" err="1"/>
              <a:t>javascript</a:t>
            </a:r>
            <a:r>
              <a:rPr lang="en-CA" dirty="0"/>
              <a:t> code or variables in component html</a:t>
            </a:r>
          </a:p>
        </p:txBody>
      </p:sp>
    </p:spTree>
    <p:extLst>
      <p:ext uri="{BB962C8B-B14F-4D97-AF65-F5344CB8AC3E}">
        <p14:creationId xmlns:p14="http://schemas.microsoft.com/office/powerpoint/2010/main" val="414036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AF5-DF5C-4B3D-A245-091F7690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en-CA" dirty="0"/>
              <a:t>Passing data via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5833-AA67-4438-A864-896CF224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1904"/>
            <a:ext cx="8946541" cy="4926495"/>
          </a:xfrm>
        </p:spPr>
        <p:txBody>
          <a:bodyPr/>
          <a:lstStyle/>
          <a:p>
            <a:r>
              <a:rPr lang="en-CA" dirty="0"/>
              <a:t>Input data as attributes (</a:t>
            </a:r>
            <a:r>
              <a:rPr lang="en-CA" dirty="0" err="1"/>
              <a:t>ie</a:t>
            </a:r>
            <a:endParaRPr lang="en-CA" dirty="0"/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ExpenseItem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ExpenseItem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		)</a:t>
            </a:r>
          </a:p>
          <a:p>
            <a:r>
              <a:rPr lang="en-CA" dirty="0"/>
              <a:t>Attributes are passed as an object in component parameter (</a:t>
            </a:r>
          </a:p>
          <a:p>
            <a:pPr marL="0" indent="0">
              <a:buNone/>
            </a:pP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ExpenseItem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597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196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Consolas</vt:lpstr>
      <vt:lpstr>Wingdings 3</vt:lpstr>
      <vt:lpstr>Ion</vt:lpstr>
      <vt:lpstr>Section 3: React Basics &amp; Working with components</vt:lpstr>
      <vt:lpstr>What are components?</vt:lpstr>
      <vt:lpstr>Components</vt:lpstr>
      <vt:lpstr>Passing data via props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3: React Basics &amp; Working with components</dc:title>
  <dc:creator>andy.chhuon@outlook.com</dc:creator>
  <cp:lastModifiedBy>andy.chhuon@outlook.com</cp:lastModifiedBy>
  <cp:revision>2</cp:revision>
  <dcterms:created xsi:type="dcterms:W3CDTF">2021-12-20T15:16:47Z</dcterms:created>
  <dcterms:modified xsi:type="dcterms:W3CDTF">2021-12-21T15:51:23Z</dcterms:modified>
</cp:coreProperties>
</file>