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Lst>
  <p:notesMasterIdLst>
    <p:notesMasterId r:id="rId25"/>
  </p:notesMasterIdLst>
  <p:handoutMasterIdLst>
    <p:handoutMasterId r:id="rId26"/>
  </p:handoutMasterIdLst>
  <p:sldIdLst>
    <p:sldId id="256" r:id="rId3"/>
    <p:sldId id="291" r:id="rId4"/>
    <p:sldId id="369" r:id="rId5"/>
    <p:sldId id="370" r:id="rId6"/>
    <p:sldId id="371" r:id="rId7"/>
    <p:sldId id="353" r:id="rId8"/>
    <p:sldId id="375" r:id="rId9"/>
    <p:sldId id="384" r:id="rId10"/>
    <p:sldId id="376" r:id="rId11"/>
    <p:sldId id="377" r:id="rId12"/>
    <p:sldId id="378" r:id="rId13"/>
    <p:sldId id="385" r:id="rId14"/>
    <p:sldId id="379" r:id="rId15"/>
    <p:sldId id="367" r:id="rId16"/>
    <p:sldId id="374" r:id="rId17"/>
    <p:sldId id="381" r:id="rId18"/>
    <p:sldId id="382" r:id="rId19"/>
    <p:sldId id="383" r:id="rId20"/>
    <p:sldId id="368" r:id="rId21"/>
    <p:sldId id="339" r:id="rId22"/>
    <p:sldId id="386" r:id="rId23"/>
    <p:sldId id="380" r:id="rId24"/>
  </p:sldIdLst>
  <p:sldSz cx="9144000" cy="6858000" type="screen4x3"/>
  <p:notesSz cx="6858000" cy="9144000"/>
  <p:defaultTextStyle>
    <a:defPPr>
      <a:defRPr lang="zh-TW"/>
    </a:defPPr>
    <a:lvl1pPr algn="l" rtl="0" eaLnBrk="0" fontAlgn="base" hangingPunct="0">
      <a:spcBef>
        <a:spcPct val="0"/>
      </a:spcBef>
      <a:spcAft>
        <a:spcPct val="0"/>
      </a:spcAft>
      <a:defRPr kumimoji="1" sz="3600"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sz="3600"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sz="3600"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sz="3600"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sz="3600"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sz="3600"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sz="3600"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sz="3600"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sz="3600"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99"/>
    <a:srgbClr val="0000FF"/>
    <a:srgbClr val="66FF33"/>
    <a:srgbClr val="FF00FF"/>
    <a:srgbClr val="FF33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102" d="100"/>
          <a:sy n="102" d="100"/>
        </p:scale>
        <p:origin x="-600" y="104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747"/>
    </p:cViewPr>
  </p:sorterViewPr>
  <p:notesViewPr>
    <p:cSldViewPr>
      <p:cViewPr varScale="1">
        <p:scale>
          <a:sx n="54" d="100"/>
          <a:sy n="54" d="100"/>
        </p:scale>
        <p:origin x="-128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3EAA25-59F0-4802-AD48-FA7C7E9257A3}"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zh-TW" altLang="en-US"/>
        </a:p>
      </dgm:t>
    </dgm:pt>
    <dgm:pt modelId="{50F4C40E-D745-484B-8D64-8800E25C990F}">
      <dgm:prSet phldrT="[文字]"/>
      <dgm:spPr/>
      <dgm:t>
        <a:bodyPr/>
        <a:lstStyle/>
        <a:p>
          <a:r>
            <a:rPr lang="en-US" altLang="zh-TW" dirty="0">
              <a:solidFill>
                <a:schemeClr val="tx1"/>
              </a:solidFill>
            </a:rPr>
            <a:t>Write the </a:t>
          </a:r>
          <a:r>
            <a:rPr lang="en-US" altLang="zh-TW" dirty="0" err="1">
              <a:solidFill>
                <a:schemeClr val="tx1"/>
              </a:solidFill>
              <a:latin typeface="Monaco"/>
            </a:rPr>
            <a:t>ForkJoinTask</a:t>
          </a:r>
          <a:r>
            <a:rPr lang="en-US" altLang="zh-TW" dirty="0">
              <a:solidFill>
                <a:schemeClr val="tx1"/>
              </a:solidFill>
              <a:latin typeface="Monaco"/>
            </a:rPr>
            <a:t> class </a:t>
          </a:r>
          <a:r>
            <a:rPr lang="en-US" altLang="zh-TW" dirty="0">
              <a:solidFill>
                <a:schemeClr val="tx1"/>
              </a:solidFill>
            </a:rPr>
            <a:t> </a:t>
          </a:r>
          <a:endParaRPr lang="zh-TW" altLang="en-US" dirty="0">
            <a:solidFill>
              <a:schemeClr val="tx1"/>
            </a:solidFill>
          </a:endParaRPr>
        </a:p>
      </dgm:t>
    </dgm:pt>
    <dgm:pt modelId="{313A9A18-1073-4755-8C0A-E0FE4FA417B3}" type="parTrans" cxnId="{2BF3A330-5E36-4F50-8131-E2072B34C862}">
      <dgm:prSet/>
      <dgm:spPr/>
      <dgm:t>
        <a:bodyPr/>
        <a:lstStyle/>
        <a:p>
          <a:endParaRPr lang="zh-TW" altLang="en-US"/>
        </a:p>
      </dgm:t>
    </dgm:pt>
    <dgm:pt modelId="{CCB0278C-4224-428D-88C3-036533851418}" type="sibTrans" cxnId="{2BF3A330-5E36-4F50-8131-E2072B34C862}">
      <dgm:prSet/>
      <dgm:spPr/>
      <dgm:t>
        <a:bodyPr/>
        <a:lstStyle/>
        <a:p>
          <a:endParaRPr lang="zh-TW" altLang="en-US"/>
        </a:p>
      </dgm:t>
    </dgm:pt>
    <dgm:pt modelId="{B7112E83-1EB1-46E7-8A7C-257582306FE1}">
      <dgm:prSet phldrT="[文字]"/>
      <dgm:spPr/>
      <dgm:t>
        <a:bodyPr/>
        <a:lstStyle/>
        <a:p>
          <a:r>
            <a:rPr lang="en-US" altLang="zh-TW" dirty="0"/>
            <a:t>1.With return value use </a:t>
          </a:r>
          <a:r>
            <a:rPr lang="en-US" altLang="zh-TW" dirty="0" err="1">
              <a:solidFill>
                <a:srgbClr val="000000"/>
              </a:solidFill>
              <a:latin typeface="Monaco"/>
            </a:rPr>
            <a:t>RecursiveTask</a:t>
          </a:r>
          <a:r>
            <a:rPr lang="en-US" altLang="zh-TW" dirty="0"/>
            <a:t> </a:t>
          </a:r>
          <a:endParaRPr lang="zh-TW" altLang="en-US" dirty="0"/>
        </a:p>
      </dgm:t>
    </dgm:pt>
    <dgm:pt modelId="{91C3B8AE-CB8D-4509-AC9B-6F35EE61E7B0}" type="parTrans" cxnId="{6DB84CD2-2C59-4C75-8563-58B5AFB2992C}">
      <dgm:prSet/>
      <dgm:spPr/>
      <dgm:t>
        <a:bodyPr/>
        <a:lstStyle/>
        <a:p>
          <a:endParaRPr lang="zh-TW" altLang="en-US"/>
        </a:p>
      </dgm:t>
    </dgm:pt>
    <dgm:pt modelId="{41732A31-37E6-4A0D-904F-6D3327725683}" type="sibTrans" cxnId="{6DB84CD2-2C59-4C75-8563-58B5AFB2992C}">
      <dgm:prSet/>
      <dgm:spPr/>
      <dgm:t>
        <a:bodyPr/>
        <a:lstStyle/>
        <a:p>
          <a:endParaRPr lang="zh-TW" altLang="en-US"/>
        </a:p>
      </dgm:t>
    </dgm:pt>
    <dgm:pt modelId="{E1C96EB6-8EBA-427B-BA4E-B35948320B84}">
      <dgm:prSet phldrT="[文字]"/>
      <dgm:spPr/>
      <dgm:t>
        <a:bodyPr/>
        <a:lstStyle/>
        <a:p>
          <a:r>
            <a:rPr lang="en-US" altLang="zh-TW" dirty="0"/>
            <a:t>2.Without return value use </a:t>
          </a:r>
          <a:r>
            <a:rPr lang="en-US" altLang="zh-TW" dirty="0" err="1">
              <a:solidFill>
                <a:srgbClr val="000000"/>
              </a:solidFill>
              <a:latin typeface="Monaco"/>
            </a:rPr>
            <a:t>RecursiveAction</a:t>
          </a:r>
          <a:r>
            <a:rPr lang="en-US" altLang="zh-TW" dirty="0"/>
            <a:t> </a:t>
          </a:r>
          <a:endParaRPr lang="zh-TW" altLang="en-US" dirty="0"/>
        </a:p>
      </dgm:t>
    </dgm:pt>
    <dgm:pt modelId="{4217D3E6-CC39-45D0-A6BB-97F27A2E9023}" type="parTrans" cxnId="{C70E733D-3C34-4971-9C0C-AAAB21E9A413}">
      <dgm:prSet/>
      <dgm:spPr/>
      <dgm:t>
        <a:bodyPr/>
        <a:lstStyle/>
        <a:p>
          <a:endParaRPr lang="zh-TW" altLang="en-US"/>
        </a:p>
      </dgm:t>
    </dgm:pt>
    <dgm:pt modelId="{817CBDA5-4AC2-4CC0-910A-6416F2D27C08}" type="sibTrans" cxnId="{C70E733D-3C34-4971-9C0C-AAAB21E9A413}">
      <dgm:prSet/>
      <dgm:spPr/>
      <dgm:t>
        <a:bodyPr/>
        <a:lstStyle/>
        <a:p>
          <a:endParaRPr lang="zh-TW" altLang="en-US"/>
        </a:p>
      </dgm:t>
    </dgm:pt>
    <dgm:pt modelId="{3232D414-2CE3-46B7-84D1-88AA359386FB}">
      <dgm:prSet phldrT="[文字]"/>
      <dgm:spPr/>
      <dgm:t>
        <a:bodyPr/>
        <a:lstStyle/>
        <a:p>
          <a:r>
            <a:rPr lang="en-US" altLang="zh-TW" dirty="0">
              <a:solidFill>
                <a:schemeClr val="tx1"/>
              </a:solidFill>
            </a:rPr>
            <a:t>Write the compute() function in </a:t>
          </a:r>
          <a:r>
            <a:rPr lang="en-US" altLang="zh-TW" dirty="0" err="1">
              <a:solidFill>
                <a:schemeClr val="tx1"/>
              </a:solidFill>
              <a:latin typeface="Monaco"/>
            </a:rPr>
            <a:t>ForkJoinTask</a:t>
          </a:r>
          <a:r>
            <a:rPr lang="en-US" altLang="zh-TW" dirty="0">
              <a:solidFill>
                <a:schemeClr val="tx1"/>
              </a:solidFill>
              <a:latin typeface="Monaco"/>
            </a:rPr>
            <a:t> class </a:t>
          </a:r>
          <a:endParaRPr lang="zh-TW" altLang="en-US" dirty="0"/>
        </a:p>
      </dgm:t>
    </dgm:pt>
    <dgm:pt modelId="{18647C76-B85F-477A-B68C-F256AA56E1EA}" type="parTrans" cxnId="{FF8EDCCC-AB50-4E72-97E3-18BB30EFE828}">
      <dgm:prSet/>
      <dgm:spPr/>
      <dgm:t>
        <a:bodyPr/>
        <a:lstStyle/>
        <a:p>
          <a:endParaRPr lang="zh-TW" altLang="en-US"/>
        </a:p>
      </dgm:t>
    </dgm:pt>
    <dgm:pt modelId="{9325ACED-7EE3-4E7D-A7E1-0807937033FA}" type="sibTrans" cxnId="{FF8EDCCC-AB50-4E72-97E3-18BB30EFE828}">
      <dgm:prSet/>
      <dgm:spPr/>
      <dgm:t>
        <a:bodyPr/>
        <a:lstStyle/>
        <a:p>
          <a:endParaRPr lang="zh-TW" altLang="en-US"/>
        </a:p>
      </dgm:t>
    </dgm:pt>
    <dgm:pt modelId="{367C343A-12E2-47A8-BD51-C3A3C2A4569A}">
      <dgm:prSet phldrT="[文字]"/>
      <dgm:spPr/>
      <dgm:t>
        <a:bodyPr/>
        <a:lstStyle/>
        <a:p>
          <a:r>
            <a:rPr lang="en-US" altLang="zh-TW" dirty="0"/>
            <a:t>Write the code to do what you want to do</a:t>
          </a:r>
          <a:endParaRPr lang="zh-TW" altLang="en-US" dirty="0"/>
        </a:p>
      </dgm:t>
    </dgm:pt>
    <dgm:pt modelId="{BAD90F84-E4D4-484C-AF97-57D60DDD6738}" type="parTrans" cxnId="{3423420B-9B12-4445-AFE4-968CB941B02F}">
      <dgm:prSet/>
      <dgm:spPr/>
      <dgm:t>
        <a:bodyPr/>
        <a:lstStyle/>
        <a:p>
          <a:endParaRPr lang="zh-TW" altLang="en-US"/>
        </a:p>
      </dgm:t>
    </dgm:pt>
    <dgm:pt modelId="{B7C140E9-2A32-4F94-94A2-1EB45CD2CDDA}" type="sibTrans" cxnId="{3423420B-9B12-4445-AFE4-968CB941B02F}">
      <dgm:prSet/>
      <dgm:spPr/>
      <dgm:t>
        <a:bodyPr/>
        <a:lstStyle/>
        <a:p>
          <a:endParaRPr lang="zh-TW" altLang="en-US"/>
        </a:p>
      </dgm:t>
    </dgm:pt>
    <dgm:pt modelId="{88D2BBC6-AFB1-4BAD-83A5-80CDA4644691}">
      <dgm:prSet phldrT="[文字]"/>
      <dgm:spPr/>
      <dgm:t>
        <a:bodyPr/>
        <a:lstStyle/>
        <a:p>
          <a:r>
            <a:rPr lang="en-US" altLang="zh-TW" dirty="0">
              <a:solidFill>
                <a:schemeClr val="tx1"/>
              </a:solidFill>
            </a:rPr>
            <a:t>Initialize the </a:t>
          </a:r>
          <a:r>
            <a:rPr lang="en-US" altLang="zh-TW" dirty="0" err="1">
              <a:solidFill>
                <a:schemeClr val="tx1"/>
              </a:solidFill>
            </a:rPr>
            <a:t>ForkJoinPool</a:t>
          </a:r>
          <a:r>
            <a:rPr lang="en-US" altLang="zh-TW" dirty="0">
              <a:solidFill>
                <a:schemeClr val="tx1"/>
              </a:solidFill>
            </a:rPr>
            <a:t> and invoke the </a:t>
          </a:r>
          <a:r>
            <a:rPr lang="en-US" altLang="zh-TW" dirty="0" err="1">
              <a:solidFill>
                <a:schemeClr val="tx1"/>
              </a:solidFill>
              <a:latin typeface="Monaco"/>
            </a:rPr>
            <a:t>ForkJoinTask</a:t>
          </a:r>
          <a:r>
            <a:rPr lang="en-US" altLang="zh-TW" dirty="0">
              <a:solidFill>
                <a:schemeClr val="tx1"/>
              </a:solidFill>
            </a:rPr>
            <a:t> </a:t>
          </a:r>
          <a:endParaRPr lang="zh-TW" altLang="en-US" dirty="0"/>
        </a:p>
      </dgm:t>
    </dgm:pt>
    <dgm:pt modelId="{E30EE900-0727-4445-9FEF-ED92076396DD}" type="parTrans" cxnId="{D478730D-16CF-4B03-BA9A-113DA7DE6EF8}">
      <dgm:prSet/>
      <dgm:spPr/>
      <dgm:t>
        <a:bodyPr/>
        <a:lstStyle/>
        <a:p>
          <a:endParaRPr lang="zh-TW" altLang="en-US"/>
        </a:p>
      </dgm:t>
    </dgm:pt>
    <dgm:pt modelId="{939107DE-E4EA-444A-8356-03B64EC56EC8}" type="sibTrans" cxnId="{D478730D-16CF-4B03-BA9A-113DA7DE6EF8}">
      <dgm:prSet/>
      <dgm:spPr/>
      <dgm:t>
        <a:bodyPr/>
        <a:lstStyle/>
        <a:p>
          <a:endParaRPr lang="zh-TW" altLang="en-US"/>
        </a:p>
      </dgm:t>
    </dgm:pt>
    <dgm:pt modelId="{8909F678-BF24-4B63-8267-4D26061FB186}">
      <dgm:prSet phldrT="[文字]"/>
      <dgm:spPr/>
      <dgm:t>
        <a:bodyPr/>
        <a:lstStyle/>
        <a:p>
          <a:r>
            <a:rPr lang="en-US" altLang="zh-TW" dirty="0"/>
            <a:t>Run the task</a:t>
          </a:r>
          <a:endParaRPr lang="zh-TW" altLang="en-US" dirty="0"/>
        </a:p>
      </dgm:t>
    </dgm:pt>
    <dgm:pt modelId="{8F31F5BC-9298-4668-89A8-BF85AA9A9DD6}" type="parTrans" cxnId="{2681E793-EDAA-44F1-8B82-0519C133173D}">
      <dgm:prSet/>
      <dgm:spPr/>
      <dgm:t>
        <a:bodyPr/>
        <a:lstStyle/>
        <a:p>
          <a:endParaRPr lang="zh-TW" altLang="en-US"/>
        </a:p>
      </dgm:t>
    </dgm:pt>
    <dgm:pt modelId="{06C98B3B-556F-4C6E-9E21-CE7E32991A50}" type="sibTrans" cxnId="{2681E793-EDAA-44F1-8B82-0519C133173D}">
      <dgm:prSet/>
      <dgm:spPr/>
      <dgm:t>
        <a:bodyPr/>
        <a:lstStyle/>
        <a:p>
          <a:endParaRPr lang="zh-TW" altLang="en-US"/>
        </a:p>
      </dgm:t>
    </dgm:pt>
    <dgm:pt modelId="{EC864694-6D1B-49B8-BF79-BF312DE8E93F}" type="pres">
      <dgm:prSet presAssocID="{8F3EAA25-59F0-4802-AD48-FA7C7E9257A3}" presName="Name0" presStyleCnt="0">
        <dgm:presLayoutVars>
          <dgm:dir/>
          <dgm:animLvl val="lvl"/>
          <dgm:resizeHandles val="exact"/>
        </dgm:presLayoutVars>
      </dgm:prSet>
      <dgm:spPr/>
      <dgm:t>
        <a:bodyPr/>
        <a:lstStyle/>
        <a:p>
          <a:endParaRPr lang="zh-TW" altLang="en-US"/>
        </a:p>
      </dgm:t>
    </dgm:pt>
    <dgm:pt modelId="{C573C53E-BADC-44A9-B14F-6A310F92441F}" type="pres">
      <dgm:prSet presAssocID="{88D2BBC6-AFB1-4BAD-83A5-80CDA4644691}" presName="boxAndChildren" presStyleCnt="0"/>
      <dgm:spPr/>
    </dgm:pt>
    <dgm:pt modelId="{63651B1F-CF3D-4072-92FB-35F42CE9E9ED}" type="pres">
      <dgm:prSet presAssocID="{88D2BBC6-AFB1-4BAD-83A5-80CDA4644691}" presName="parentTextBox" presStyleLbl="node1" presStyleIdx="0" presStyleCnt="3"/>
      <dgm:spPr/>
      <dgm:t>
        <a:bodyPr/>
        <a:lstStyle/>
        <a:p>
          <a:endParaRPr lang="zh-TW" altLang="en-US"/>
        </a:p>
      </dgm:t>
    </dgm:pt>
    <dgm:pt modelId="{4C3CA279-AD6B-4BFA-BA1B-BB95A3068FB5}" type="pres">
      <dgm:prSet presAssocID="{88D2BBC6-AFB1-4BAD-83A5-80CDA4644691}" presName="entireBox" presStyleLbl="node1" presStyleIdx="0" presStyleCnt="3" custLinFactNeighborX="126" custLinFactNeighborY="541"/>
      <dgm:spPr/>
      <dgm:t>
        <a:bodyPr/>
        <a:lstStyle/>
        <a:p>
          <a:endParaRPr lang="zh-TW" altLang="en-US"/>
        </a:p>
      </dgm:t>
    </dgm:pt>
    <dgm:pt modelId="{6FA9E009-58B2-4854-A686-AA8F32491E03}" type="pres">
      <dgm:prSet presAssocID="{88D2BBC6-AFB1-4BAD-83A5-80CDA4644691}" presName="descendantBox" presStyleCnt="0"/>
      <dgm:spPr/>
    </dgm:pt>
    <dgm:pt modelId="{62C2B638-4A9A-4822-9C1E-3AA7E0AA73E3}" type="pres">
      <dgm:prSet presAssocID="{8909F678-BF24-4B63-8267-4D26061FB186}" presName="childTextBox" presStyleLbl="fgAccFollowNode1" presStyleIdx="0" presStyleCnt="4">
        <dgm:presLayoutVars>
          <dgm:bulletEnabled val="1"/>
        </dgm:presLayoutVars>
      </dgm:prSet>
      <dgm:spPr/>
      <dgm:t>
        <a:bodyPr/>
        <a:lstStyle/>
        <a:p>
          <a:endParaRPr lang="zh-TW" altLang="en-US"/>
        </a:p>
      </dgm:t>
    </dgm:pt>
    <dgm:pt modelId="{F0602C8A-6E35-4262-8557-54161F8F6069}" type="pres">
      <dgm:prSet presAssocID="{9325ACED-7EE3-4E7D-A7E1-0807937033FA}" presName="sp" presStyleCnt="0"/>
      <dgm:spPr/>
    </dgm:pt>
    <dgm:pt modelId="{2993BC21-01CF-47AE-8423-D1C677FA53EA}" type="pres">
      <dgm:prSet presAssocID="{3232D414-2CE3-46B7-84D1-88AA359386FB}" presName="arrowAndChildren" presStyleCnt="0"/>
      <dgm:spPr/>
    </dgm:pt>
    <dgm:pt modelId="{5F431B2D-3C6C-4452-85F7-B477A5267476}" type="pres">
      <dgm:prSet presAssocID="{3232D414-2CE3-46B7-84D1-88AA359386FB}" presName="parentTextArrow" presStyleLbl="node1" presStyleIdx="0" presStyleCnt="3"/>
      <dgm:spPr/>
      <dgm:t>
        <a:bodyPr/>
        <a:lstStyle/>
        <a:p>
          <a:endParaRPr lang="zh-TW" altLang="en-US"/>
        </a:p>
      </dgm:t>
    </dgm:pt>
    <dgm:pt modelId="{1A47DF02-609D-4F37-9574-9D43ADFE7214}" type="pres">
      <dgm:prSet presAssocID="{3232D414-2CE3-46B7-84D1-88AA359386FB}" presName="arrow" presStyleLbl="node1" presStyleIdx="1" presStyleCnt="3"/>
      <dgm:spPr/>
      <dgm:t>
        <a:bodyPr/>
        <a:lstStyle/>
        <a:p>
          <a:endParaRPr lang="zh-TW" altLang="en-US"/>
        </a:p>
      </dgm:t>
    </dgm:pt>
    <dgm:pt modelId="{A7B39A54-D93C-4F8B-A35D-D12F463EEBF9}" type="pres">
      <dgm:prSet presAssocID="{3232D414-2CE3-46B7-84D1-88AA359386FB}" presName="descendantArrow" presStyleCnt="0"/>
      <dgm:spPr/>
    </dgm:pt>
    <dgm:pt modelId="{B0B5DAEA-1CA5-4C8F-A3DF-99FBBC64E1B0}" type="pres">
      <dgm:prSet presAssocID="{367C343A-12E2-47A8-BD51-C3A3C2A4569A}" presName="childTextArrow" presStyleLbl="fgAccFollowNode1" presStyleIdx="1" presStyleCnt="4">
        <dgm:presLayoutVars>
          <dgm:bulletEnabled val="1"/>
        </dgm:presLayoutVars>
      </dgm:prSet>
      <dgm:spPr/>
      <dgm:t>
        <a:bodyPr/>
        <a:lstStyle/>
        <a:p>
          <a:endParaRPr lang="zh-TW" altLang="en-US"/>
        </a:p>
      </dgm:t>
    </dgm:pt>
    <dgm:pt modelId="{A207B732-BF25-4AC7-96CD-145CEA92EFE0}" type="pres">
      <dgm:prSet presAssocID="{CCB0278C-4224-428D-88C3-036533851418}" presName="sp" presStyleCnt="0"/>
      <dgm:spPr/>
    </dgm:pt>
    <dgm:pt modelId="{18374629-EF6E-4C78-A06C-A31611577042}" type="pres">
      <dgm:prSet presAssocID="{50F4C40E-D745-484B-8D64-8800E25C990F}" presName="arrowAndChildren" presStyleCnt="0"/>
      <dgm:spPr/>
    </dgm:pt>
    <dgm:pt modelId="{82F22D5B-6E0F-4FEA-9B75-6399735BD055}" type="pres">
      <dgm:prSet presAssocID="{50F4C40E-D745-484B-8D64-8800E25C990F}" presName="parentTextArrow" presStyleLbl="node1" presStyleIdx="1" presStyleCnt="3"/>
      <dgm:spPr/>
      <dgm:t>
        <a:bodyPr/>
        <a:lstStyle/>
        <a:p>
          <a:endParaRPr lang="zh-TW" altLang="en-US"/>
        </a:p>
      </dgm:t>
    </dgm:pt>
    <dgm:pt modelId="{1FD809FA-F969-41AC-8EAA-86791F28608F}" type="pres">
      <dgm:prSet presAssocID="{50F4C40E-D745-484B-8D64-8800E25C990F}" presName="arrow" presStyleLbl="node1" presStyleIdx="2" presStyleCnt="3"/>
      <dgm:spPr/>
      <dgm:t>
        <a:bodyPr/>
        <a:lstStyle/>
        <a:p>
          <a:endParaRPr lang="zh-TW" altLang="en-US"/>
        </a:p>
      </dgm:t>
    </dgm:pt>
    <dgm:pt modelId="{9E8E5DF2-5B89-417F-86FD-E6ED11033EBE}" type="pres">
      <dgm:prSet presAssocID="{50F4C40E-D745-484B-8D64-8800E25C990F}" presName="descendantArrow" presStyleCnt="0"/>
      <dgm:spPr/>
    </dgm:pt>
    <dgm:pt modelId="{CE8AFFA1-38B2-4986-9612-8A5BEFF8BAB9}" type="pres">
      <dgm:prSet presAssocID="{B7112E83-1EB1-46E7-8A7C-257582306FE1}" presName="childTextArrow" presStyleLbl="fgAccFollowNode1" presStyleIdx="2" presStyleCnt="4">
        <dgm:presLayoutVars>
          <dgm:bulletEnabled val="1"/>
        </dgm:presLayoutVars>
      </dgm:prSet>
      <dgm:spPr/>
      <dgm:t>
        <a:bodyPr/>
        <a:lstStyle/>
        <a:p>
          <a:endParaRPr lang="zh-TW" altLang="en-US"/>
        </a:p>
      </dgm:t>
    </dgm:pt>
    <dgm:pt modelId="{9D8DFF59-2264-42D3-B192-B82906E03A33}" type="pres">
      <dgm:prSet presAssocID="{E1C96EB6-8EBA-427B-BA4E-B35948320B84}" presName="childTextArrow" presStyleLbl="fgAccFollowNode1" presStyleIdx="3" presStyleCnt="4">
        <dgm:presLayoutVars>
          <dgm:bulletEnabled val="1"/>
        </dgm:presLayoutVars>
      </dgm:prSet>
      <dgm:spPr/>
      <dgm:t>
        <a:bodyPr/>
        <a:lstStyle/>
        <a:p>
          <a:endParaRPr lang="zh-TW" altLang="en-US"/>
        </a:p>
      </dgm:t>
    </dgm:pt>
  </dgm:ptLst>
  <dgm:cxnLst>
    <dgm:cxn modelId="{EF8C9C74-D568-48BF-84A2-3E84B82C9F04}" type="presOf" srcId="{50F4C40E-D745-484B-8D64-8800E25C990F}" destId="{82F22D5B-6E0F-4FEA-9B75-6399735BD055}" srcOrd="0" destOrd="0" presId="urn:microsoft.com/office/officeart/2005/8/layout/process4"/>
    <dgm:cxn modelId="{0B260B58-608B-41A3-9F32-7666B28E62AF}" type="presOf" srcId="{88D2BBC6-AFB1-4BAD-83A5-80CDA4644691}" destId="{63651B1F-CF3D-4072-92FB-35F42CE9E9ED}" srcOrd="0" destOrd="0" presId="urn:microsoft.com/office/officeart/2005/8/layout/process4"/>
    <dgm:cxn modelId="{743B532E-B819-4E44-A1C8-2979AD1A5878}" type="presOf" srcId="{367C343A-12E2-47A8-BD51-C3A3C2A4569A}" destId="{B0B5DAEA-1CA5-4C8F-A3DF-99FBBC64E1B0}" srcOrd="0" destOrd="0" presId="urn:microsoft.com/office/officeart/2005/8/layout/process4"/>
    <dgm:cxn modelId="{9E5DC75B-0E56-4BA6-9AD9-5E49A3182F48}" type="presOf" srcId="{88D2BBC6-AFB1-4BAD-83A5-80CDA4644691}" destId="{4C3CA279-AD6B-4BFA-BA1B-BB95A3068FB5}" srcOrd="1" destOrd="0" presId="urn:microsoft.com/office/officeart/2005/8/layout/process4"/>
    <dgm:cxn modelId="{2BF3A330-5E36-4F50-8131-E2072B34C862}" srcId="{8F3EAA25-59F0-4802-AD48-FA7C7E9257A3}" destId="{50F4C40E-D745-484B-8D64-8800E25C990F}" srcOrd="0" destOrd="0" parTransId="{313A9A18-1073-4755-8C0A-E0FE4FA417B3}" sibTransId="{CCB0278C-4224-428D-88C3-036533851418}"/>
    <dgm:cxn modelId="{6DB84CD2-2C59-4C75-8563-58B5AFB2992C}" srcId="{50F4C40E-D745-484B-8D64-8800E25C990F}" destId="{B7112E83-1EB1-46E7-8A7C-257582306FE1}" srcOrd="0" destOrd="0" parTransId="{91C3B8AE-CB8D-4509-AC9B-6F35EE61E7B0}" sibTransId="{41732A31-37E6-4A0D-904F-6D3327725683}"/>
    <dgm:cxn modelId="{A6B7E270-66EC-4AE9-A8DD-AD278D3BFA33}" type="presOf" srcId="{3232D414-2CE3-46B7-84D1-88AA359386FB}" destId="{5F431B2D-3C6C-4452-85F7-B477A5267476}" srcOrd="0" destOrd="0" presId="urn:microsoft.com/office/officeart/2005/8/layout/process4"/>
    <dgm:cxn modelId="{FF8EDCCC-AB50-4E72-97E3-18BB30EFE828}" srcId="{8F3EAA25-59F0-4802-AD48-FA7C7E9257A3}" destId="{3232D414-2CE3-46B7-84D1-88AA359386FB}" srcOrd="1" destOrd="0" parTransId="{18647C76-B85F-477A-B68C-F256AA56E1EA}" sibTransId="{9325ACED-7EE3-4E7D-A7E1-0807937033FA}"/>
    <dgm:cxn modelId="{C70E733D-3C34-4971-9C0C-AAAB21E9A413}" srcId="{50F4C40E-D745-484B-8D64-8800E25C990F}" destId="{E1C96EB6-8EBA-427B-BA4E-B35948320B84}" srcOrd="1" destOrd="0" parTransId="{4217D3E6-CC39-45D0-A6BB-97F27A2E9023}" sibTransId="{817CBDA5-4AC2-4CC0-910A-6416F2D27C08}"/>
    <dgm:cxn modelId="{7D74FD1F-7013-41DA-93A6-0A6D05D8E27B}" type="presOf" srcId="{B7112E83-1EB1-46E7-8A7C-257582306FE1}" destId="{CE8AFFA1-38B2-4986-9612-8A5BEFF8BAB9}" srcOrd="0" destOrd="0" presId="urn:microsoft.com/office/officeart/2005/8/layout/process4"/>
    <dgm:cxn modelId="{A428B850-AC41-444D-BBA9-951FDE16A505}" type="presOf" srcId="{8F3EAA25-59F0-4802-AD48-FA7C7E9257A3}" destId="{EC864694-6D1B-49B8-BF79-BF312DE8E93F}" srcOrd="0" destOrd="0" presId="urn:microsoft.com/office/officeart/2005/8/layout/process4"/>
    <dgm:cxn modelId="{75F00B41-421B-4C97-BBEF-FFC63280A40F}" type="presOf" srcId="{E1C96EB6-8EBA-427B-BA4E-B35948320B84}" destId="{9D8DFF59-2264-42D3-B192-B82906E03A33}" srcOrd="0" destOrd="0" presId="urn:microsoft.com/office/officeart/2005/8/layout/process4"/>
    <dgm:cxn modelId="{2681E793-EDAA-44F1-8B82-0519C133173D}" srcId="{88D2BBC6-AFB1-4BAD-83A5-80CDA4644691}" destId="{8909F678-BF24-4B63-8267-4D26061FB186}" srcOrd="0" destOrd="0" parTransId="{8F31F5BC-9298-4668-89A8-BF85AA9A9DD6}" sibTransId="{06C98B3B-556F-4C6E-9E21-CE7E32991A50}"/>
    <dgm:cxn modelId="{C283ABC1-3FE1-4368-9980-6F27E28EA0C5}" type="presOf" srcId="{50F4C40E-D745-484B-8D64-8800E25C990F}" destId="{1FD809FA-F969-41AC-8EAA-86791F28608F}" srcOrd="1" destOrd="0" presId="urn:microsoft.com/office/officeart/2005/8/layout/process4"/>
    <dgm:cxn modelId="{D478730D-16CF-4B03-BA9A-113DA7DE6EF8}" srcId="{8F3EAA25-59F0-4802-AD48-FA7C7E9257A3}" destId="{88D2BBC6-AFB1-4BAD-83A5-80CDA4644691}" srcOrd="2" destOrd="0" parTransId="{E30EE900-0727-4445-9FEF-ED92076396DD}" sibTransId="{939107DE-E4EA-444A-8356-03B64EC56EC8}"/>
    <dgm:cxn modelId="{3F71D4F9-1923-4011-BE22-F4F3F587EC18}" type="presOf" srcId="{3232D414-2CE3-46B7-84D1-88AA359386FB}" destId="{1A47DF02-609D-4F37-9574-9D43ADFE7214}" srcOrd="1" destOrd="0" presId="urn:microsoft.com/office/officeart/2005/8/layout/process4"/>
    <dgm:cxn modelId="{3423420B-9B12-4445-AFE4-968CB941B02F}" srcId="{3232D414-2CE3-46B7-84D1-88AA359386FB}" destId="{367C343A-12E2-47A8-BD51-C3A3C2A4569A}" srcOrd="0" destOrd="0" parTransId="{BAD90F84-E4D4-484C-AF97-57D60DDD6738}" sibTransId="{B7C140E9-2A32-4F94-94A2-1EB45CD2CDDA}"/>
    <dgm:cxn modelId="{1D4D562C-8D2A-42F7-B703-F60DDAA35873}" type="presOf" srcId="{8909F678-BF24-4B63-8267-4D26061FB186}" destId="{62C2B638-4A9A-4822-9C1E-3AA7E0AA73E3}" srcOrd="0" destOrd="0" presId="urn:microsoft.com/office/officeart/2005/8/layout/process4"/>
    <dgm:cxn modelId="{7622AC3D-2664-412C-B6C1-38235413AB62}" type="presParOf" srcId="{EC864694-6D1B-49B8-BF79-BF312DE8E93F}" destId="{C573C53E-BADC-44A9-B14F-6A310F92441F}" srcOrd="0" destOrd="0" presId="urn:microsoft.com/office/officeart/2005/8/layout/process4"/>
    <dgm:cxn modelId="{4060CDEE-8C5C-455C-9596-DEED60794CC4}" type="presParOf" srcId="{C573C53E-BADC-44A9-B14F-6A310F92441F}" destId="{63651B1F-CF3D-4072-92FB-35F42CE9E9ED}" srcOrd="0" destOrd="0" presId="urn:microsoft.com/office/officeart/2005/8/layout/process4"/>
    <dgm:cxn modelId="{56F09D0C-4DB7-4EA9-BB1A-E351FB279243}" type="presParOf" srcId="{C573C53E-BADC-44A9-B14F-6A310F92441F}" destId="{4C3CA279-AD6B-4BFA-BA1B-BB95A3068FB5}" srcOrd="1" destOrd="0" presId="urn:microsoft.com/office/officeart/2005/8/layout/process4"/>
    <dgm:cxn modelId="{F19978DA-6ACB-4479-86AA-C9F073DC48F4}" type="presParOf" srcId="{C573C53E-BADC-44A9-B14F-6A310F92441F}" destId="{6FA9E009-58B2-4854-A686-AA8F32491E03}" srcOrd="2" destOrd="0" presId="urn:microsoft.com/office/officeart/2005/8/layout/process4"/>
    <dgm:cxn modelId="{3417AD2E-B443-4309-83E1-E2B32D3A061B}" type="presParOf" srcId="{6FA9E009-58B2-4854-A686-AA8F32491E03}" destId="{62C2B638-4A9A-4822-9C1E-3AA7E0AA73E3}" srcOrd="0" destOrd="0" presId="urn:microsoft.com/office/officeart/2005/8/layout/process4"/>
    <dgm:cxn modelId="{EF017940-AF05-4D2B-A1CF-0815E988242E}" type="presParOf" srcId="{EC864694-6D1B-49B8-BF79-BF312DE8E93F}" destId="{F0602C8A-6E35-4262-8557-54161F8F6069}" srcOrd="1" destOrd="0" presId="urn:microsoft.com/office/officeart/2005/8/layout/process4"/>
    <dgm:cxn modelId="{521BA8B3-AAC9-493A-AF42-A2DBEE04EF9C}" type="presParOf" srcId="{EC864694-6D1B-49B8-BF79-BF312DE8E93F}" destId="{2993BC21-01CF-47AE-8423-D1C677FA53EA}" srcOrd="2" destOrd="0" presId="urn:microsoft.com/office/officeart/2005/8/layout/process4"/>
    <dgm:cxn modelId="{DE039536-C5F9-4926-A4C9-D810D85C5509}" type="presParOf" srcId="{2993BC21-01CF-47AE-8423-D1C677FA53EA}" destId="{5F431B2D-3C6C-4452-85F7-B477A5267476}" srcOrd="0" destOrd="0" presId="urn:microsoft.com/office/officeart/2005/8/layout/process4"/>
    <dgm:cxn modelId="{4A2160C9-67B0-45BB-83B4-F97BB7D56019}" type="presParOf" srcId="{2993BC21-01CF-47AE-8423-D1C677FA53EA}" destId="{1A47DF02-609D-4F37-9574-9D43ADFE7214}" srcOrd="1" destOrd="0" presId="urn:microsoft.com/office/officeart/2005/8/layout/process4"/>
    <dgm:cxn modelId="{83F6E641-D5F8-49E6-AB84-9C8600C4E877}" type="presParOf" srcId="{2993BC21-01CF-47AE-8423-D1C677FA53EA}" destId="{A7B39A54-D93C-4F8B-A35D-D12F463EEBF9}" srcOrd="2" destOrd="0" presId="urn:microsoft.com/office/officeart/2005/8/layout/process4"/>
    <dgm:cxn modelId="{D0C938BE-C2EF-47A7-8B32-9FB746CD8C49}" type="presParOf" srcId="{A7B39A54-D93C-4F8B-A35D-D12F463EEBF9}" destId="{B0B5DAEA-1CA5-4C8F-A3DF-99FBBC64E1B0}" srcOrd="0" destOrd="0" presId="urn:microsoft.com/office/officeart/2005/8/layout/process4"/>
    <dgm:cxn modelId="{78DAA6A4-134D-4099-AF3D-B79C5C442D95}" type="presParOf" srcId="{EC864694-6D1B-49B8-BF79-BF312DE8E93F}" destId="{A207B732-BF25-4AC7-96CD-145CEA92EFE0}" srcOrd="3" destOrd="0" presId="urn:microsoft.com/office/officeart/2005/8/layout/process4"/>
    <dgm:cxn modelId="{8B91BEC0-0D7E-4439-822A-EFFAE16CB8A7}" type="presParOf" srcId="{EC864694-6D1B-49B8-BF79-BF312DE8E93F}" destId="{18374629-EF6E-4C78-A06C-A31611577042}" srcOrd="4" destOrd="0" presId="urn:microsoft.com/office/officeart/2005/8/layout/process4"/>
    <dgm:cxn modelId="{483B468E-4077-4E32-84A3-15716FDCCB7D}" type="presParOf" srcId="{18374629-EF6E-4C78-A06C-A31611577042}" destId="{82F22D5B-6E0F-4FEA-9B75-6399735BD055}" srcOrd="0" destOrd="0" presId="urn:microsoft.com/office/officeart/2005/8/layout/process4"/>
    <dgm:cxn modelId="{DFBE7228-1D36-4B62-977D-21E265A214BB}" type="presParOf" srcId="{18374629-EF6E-4C78-A06C-A31611577042}" destId="{1FD809FA-F969-41AC-8EAA-86791F28608F}" srcOrd="1" destOrd="0" presId="urn:microsoft.com/office/officeart/2005/8/layout/process4"/>
    <dgm:cxn modelId="{36F0D984-F40A-442A-B410-4E81615DFD88}" type="presParOf" srcId="{18374629-EF6E-4C78-A06C-A31611577042}" destId="{9E8E5DF2-5B89-417F-86FD-E6ED11033EBE}" srcOrd="2" destOrd="0" presId="urn:microsoft.com/office/officeart/2005/8/layout/process4"/>
    <dgm:cxn modelId="{430652BD-2FD9-42A2-A819-B3BDB503AF30}" type="presParOf" srcId="{9E8E5DF2-5B89-417F-86FD-E6ED11033EBE}" destId="{CE8AFFA1-38B2-4986-9612-8A5BEFF8BAB9}" srcOrd="0" destOrd="0" presId="urn:microsoft.com/office/officeart/2005/8/layout/process4"/>
    <dgm:cxn modelId="{713AC768-FB98-4530-AD9E-EC1FCA2B2DA1}" type="presParOf" srcId="{9E8E5DF2-5B89-417F-86FD-E6ED11033EBE}" destId="{9D8DFF59-2264-42D3-B192-B82906E03A33}"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a:extLst>
              <a:ext uri="{FF2B5EF4-FFF2-40B4-BE49-F238E27FC236}">
                <a16:creationId xmlns="" xmlns:a16="http://schemas.microsoft.com/office/drawing/2014/main" id="{B1CFF5EA-2314-4D12-8ED0-D84E4BFAA1F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新細明體" charset="-120"/>
              </a:defRPr>
            </a:lvl1pPr>
          </a:lstStyle>
          <a:p>
            <a:pPr>
              <a:defRPr/>
            </a:pPr>
            <a:endParaRPr lang="en-US" altLang="zh-TW"/>
          </a:p>
        </p:txBody>
      </p:sp>
      <p:sp>
        <p:nvSpPr>
          <p:cNvPr id="51203" name="Rectangle 3">
            <a:extLst>
              <a:ext uri="{FF2B5EF4-FFF2-40B4-BE49-F238E27FC236}">
                <a16:creationId xmlns="" xmlns:a16="http://schemas.microsoft.com/office/drawing/2014/main" id="{B53CBEEE-09DC-47B1-B0EF-CD2951092BAD}"/>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新細明體" charset="-120"/>
              </a:defRPr>
            </a:lvl1pPr>
          </a:lstStyle>
          <a:p>
            <a:pPr>
              <a:defRPr/>
            </a:pPr>
            <a:endParaRPr lang="en-US" altLang="zh-TW"/>
          </a:p>
        </p:txBody>
      </p:sp>
      <p:sp>
        <p:nvSpPr>
          <p:cNvPr id="51204" name="Rectangle 4">
            <a:extLst>
              <a:ext uri="{FF2B5EF4-FFF2-40B4-BE49-F238E27FC236}">
                <a16:creationId xmlns="" xmlns:a16="http://schemas.microsoft.com/office/drawing/2014/main" id="{879760BD-E736-4B78-8A68-A6A4F93D6DAD}"/>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新細明體" charset="-120"/>
              </a:defRPr>
            </a:lvl1pPr>
          </a:lstStyle>
          <a:p>
            <a:pPr>
              <a:defRPr/>
            </a:pPr>
            <a:endParaRPr lang="en-US" altLang="zh-TW"/>
          </a:p>
        </p:txBody>
      </p:sp>
      <p:sp>
        <p:nvSpPr>
          <p:cNvPr id="51205" name="Rectangle 5">
            <a:extLst>
              <a:ext uri="{FF2B5EF4-FFF2-40B4-BE49-F238E27FC236}">
                <a16:creationId xmlns="" xmlns:a16="http://schemas.microsoft.com/office/drawing/2014/main" id="{1755D3BC-C9E4-4010-B5B0-F8C5D702EB52}"/>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A376DC6-E1B6-43B2-B6D4-83FB76DD8160}" type="slidenum">
              <a:rPr lang="en-US" altLang="zh-TW"/>
              <a:pPr>
                <a:defRPr/>
              </a:pPr>
              <a:t>‹#›</a:t>
            </a:fld>
            <a:endParaRPr lang="en-US" altLang="zh-TW"/>
          </a:p>
        </p:txBody>
      </p:sp>
    </p:spTree>
    <p:extLst>
      <p:ext uri="{BB962C8B-B14F-4D97-AF65-F5344CB8AC3E}">
        <p14:creationId xmlns:p14="http://schemas.microsoft.com/office/powerpoint/2010/main" val="25590587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 xmlns:a16="http://schemas.microsoft.com/office/drawing/2014/main" id="{C4AA76F9-9D8E-41AA-BDEB-7EE6DC55253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新細明體" charset="-120"/>
              </a:defRPr>
            </a:lvl1pPr>
          </a:lstStyle>
          <a:p>
            <a:pPr>
              <a:defRPr/>
            </a:pPr>
            <a:endParaRPr lang="en-US" altLang="zh-TW"/>
          </a:p>
        </p:txBody>
      </p:sp>
      <p:sp>
        <p:nvSpPr>
          <p:cNvPr id="3075" name="Rectangle 3">
            <a:extLst>
              <a:ext uri="{FF2B5EF4-FFF2-40B4-BE49-F238E27FC236}">
                <a16:creationId xmlns="" xmlns:a16="http://schemas.microsoft.com/office/drawing/2014/main" id="{86A4AB04-833E-47B5-B09C-556D704DB1E5}"/>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新細明體" charset="-120"/>
              </a:defRPr>
            </a:lvl1pPr>
          </a:lstStyle>
          <a:p>
            <a:pPr>
              <a:defRPr/>
            </a:pPr>
            <a:endParaRPr lang="en-US" altLang="zh-TW"/>
          </a:p>
        </p:txBody>
      </p:sp>
      <p:sp>
        <p:nvSpPr>
          <p:cNvPr id="3076" name="Rectangle 4">
            <a:extLst>
              <a:ext uri="{FF2B5EF4-FFF2-40B4-BE49-F238E27FC236}">
                <a16:creationId xmlns="" xmlns:a16="http://schemas.microsoft.com/office/drawing/2014/main" id="{493F207D-AD7B-4192-B74B-6922D6EB3E43}"/>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 xmlns:a16="http://schemas.microsoft.com/office/drawing/2014/main" id="{8B58303E-691B-4ED9-B0B1-FE41109028C0}"/>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noProof="0"/>
              <a:t>按一下以編輯母片</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3078" name="Rectangle 6">
            <a:extLst>
              <a:ext uri="{FF2B5EF4-FFF2-40B4-BE49-F238E27FC236}">
                <a16:creationId xmlns="" xmlns:a16="http://schemas.microsoft.com/office/drawing/2014/main" id="{774FB48B-21F4-47EC-BB3B-A773E077467B}"/>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新細明體" charset="-120"/>
              </a:defRPr>
            </a:lvl1pPr>
          </a:lstStyle>
          <a:p>
            <a:pPr>
              <a:defRPr/>
            </a:pPr>
            <a:endParaRPr lang="en-US" altLang="zh-TW"/>
          </a:p>
        </p:txBody>
      </p:sp>
      <p:sp>
        <p:nvSpPr>
          <p:cNvPr id="3079" name="Rectangle 7">
            <a:extLst>
              <a:ext uri="{FF2B5EF4-FFF2-40B4-BE49-F238E27FC236}">
                <a16:creationId xmlns="" xmlns:a16="http://schemas.microsoft.com/office/drawing/2014/main" id="{BF769496-51A4-4711-8D4B-524982C9A376}"/>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2C48331-B840-413F-B97C-2CF804F3013F}" type="slidenum">
              <a:rPr lang="en-US" altLang="zh-TW"/>
              <a:pPr>
                <a:defRPr/>
              </a:pPr>
              <a:t>‹#›</a:t>
            </a:fld>
            <a:endParaRPr lang="en-US" altLang="zh-TW"/>
          </a:p>
        </p:txBody>
      </p:sp>
    </p:spTree>
    <p:extLst>
      <p:ext uri="{BB962C8B-B14F-4D97-AF65-F5344CB8AC3E}">
        <p14:creationId xmlns:p14="http://schemas.microsoft.com/office/powerpoint/2010/main" val="30161586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 xmlns:a16="http://schemas.microsoft.com/office/drawing/2014/main" id="{4A2789E0-5BCD-4B99-917A-A8D086BCD5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92B7BD79-D719-42E0-8758-CE1C26E87B77}" type="slidenum">
              <a:rPr lang="en-US" altLang="zh-TW" smtClean="0"/>
              <a:pPr>
                <a:spcBef>
                  <a:spcPct val="0"/>
                </a:spcBef>
              </a:pPr>
              <a:t>1</a:t>
            </a:fld>
            <a:endParaRPr lang="en-US" altLang="zh-TW"/>
          </a:p>
        </p:txBody>
      </p:sp>
      <p:sp>
        <p:nvSpPr>
          <p:cNvPr id="6147" name="Rectangle 2">
            <a:extLst>
              <a:ext uri="{FF2B5EF4-FFF2-40B4-BE49-F238E27FC236}">
                <a16:creationId xmlns="" xmlns:a16="http://schemas.microsoft.com/office/drawing/2014/main" id="{1F274B80-F14C-4B8D-AA67-CE20B540EA8E}"/>
              </a:ext>
            </a:extLst>
          </p:cNvPr>
          <p:cNvSpPr>
            <a:spLocks noGrp="1" noRot="1" noChangeAspect="1" noChangeArrowheads="1" noTextEdit="1"/>
          </p:cNvSpPr>
          <p:nvPr>
            <p:ph type="sldImg"/>
          </p:nvPr>
        </p:nvSpPr>
        <p:spPr>
          <a:ln/>
        </p:spPr>
      </p:sp>
      <p:sp>
        <p:nvSpPr>
          <p:cNvPr id="6148" name="Rectangle 3">
            <a:extLst>
              <a:ext uri="{FF2B5EF4-FFF2-40B4-BE49-F238E27FC236}">
                <a16:creationId xmlns="" xmlns:a16="http://schemas.microsoft.com/office/drawing/2014/main" id="{4F1F4FFB-3126-430B-BB5D-633FC49A32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a:latin typeface="Arial" panose="020B0604020202020204" pitchFamily="34" charset="0"/>
              <a:ea typeface="新細明體" panose="02020500000000000000" pitchFamily="18" charset="-12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投影片圖像版面配置區 1">
            <a:extLst>
              <a:ext uri="{FF2B5EF4-FFF2-40B4-BE49-F238E27FC236}">
                <a16:creationId xmlns="" xmlns:a16="http://schemas.microsoft.com/office/drawing/2014/main" id="{74CE4B8E-C5AC-4B3A-ABED-BB4220647D08}"/>
              </a:ext>
            </a:extLst>
          </p:cNvPr>
          <p:cNvSpPr>
            <a:spLocks noGrp="1" noRot="1" noChangeAspect="1" noChangeArrowheads="1" noTextEdit="1"/>
          </p:cNvSpPr>
          <p:nvPr>
            <p:ph type="sldImg"/>
          </p:nvPr>
        </p:nvSpPr>
        <p:spPr>
          <a:ln/>
        </p:spPr>
      </p:sp>
      <p:sp>
        <p:nvSpPr>
          <p:cNvPr id="24579" name="備忘稿版面配置區 2">
            <a:extLst>
              <a:ext uri="{FF2B5EF4-FFF2-40B4-BE49-F238E27FC236}">
                <a16:creationId xmlns="" xmlns:a16="http://schemas.microsoft.com/office/drawing/2014/main" id="{0BC5DF35-1678-40F0-BCB4-1838FA09F01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dirty="0">
                <a:latin typeface="Arial" panose="020B0604020202020204" pitchFamily="34" charset="0"/>
                <a:ea typeface="新細明體" panose="02020500000000000000" pitchFamily="18" charset="-120"/>
              </a:rPr>
              <a:t>Server</a:t>
            </a:r>
            <a:r>
              <a:rPr lang="zh-TW" altLang="en-US" dirty="0">
                <a:latin typeface="Arial" panose="020B0604020202020204" pitchFamily="34" charset="0"/>
                <a:ea typeface="新細明體" panose="02020500000000000000" pitchFamily="18" charset="-120"/>
              </a:rPr>
              <a:t> 先收到 </a:t>
            </a:r>
            <a:r>
              <a:rPr lang="en-US" altLang="zh-TW" dirty="0">
                <a:latin typeface="Arial" panose="020B0604020202020204" pitchFamily="34" charset="0"/>
                <a:ea typeface="新細明體" panose="02020500000000000000" pitchFamily="18" charset="-120"/>
              </a:rPr>
              <a:t>client</a:t>
            </a:r>
            <a:r>
              <a:rPr lang="zh-TW" altLang="en-US" dirty="0">
                <a:latin typeface="Arial" panose="020B0604020202020204" pitchFamily="34" charset="0"/>
                <a:ea typeface="新細明體" panose="02020500000000000000" pitchFamily="18" charset="-120"/>
              </a:rPr>
              <a:t>的訊息 再傳</a:t>
            </a:r>
            <a:r>
              <a:rPr lang="en-US" altLang="zh-TW" dirty="0">
                <a:latin typeface="Arial" panose="020B0604020202020204" pitchFamily="34" charset="0"/>
                <a:ea typeface="新細明體" panose="02020500000000000000" pitchFamily="18" charset="-120"/>
              </a:rPr>
              <a:t>welcome</a:t>
            </a:r>
            <a:r>
              <a:rPr lang="zh-TW" altLang="en-US" dirty="0">
                <a:latin typeface="Arial" panose="020B0604020202020204" pitchFamily="34" charset="0"/>
                <a:ea typeface="新細明體" panose="02020500000000000000" pitchFamily="18" charset="-120"/>
              </a:rPr>
              <a:t>訊息給</a:t>
            </a:r>
            <a:r>
              <a:rPr lang="en-US" altLang="zh-TW" dirty="0">
                <a:latin typeface="Arial" panose="020B0604020202020204" pitchFamily="34" charset="0"/>
                <a:ea typeface="新細明體" panose="02020500000000000000" pitchFamily="18" charset="-120"/>
              </a:rPr>
              <a:t>client</a:t>
            </a:r>
            <a:r>
              <a:rPr lang="zh-TW" altLang="en-US" dirty="0">
                <a:latin typeface="Arial" panose="020B0604020202020204" pitchFamily="34" charset="0"/>
                <a:ea typeface="新細明體" panose="02020500000000000000" pitchFamily="18" charset="-120"/>
              </a:rPr>
              <a:t> 然後 </a:t>
            </a:r>
            <a:r>
              <a:rPr lang="en-US" altLang="zh-TW" dirty="0">
                <a:latin typeface="Arial" panose="020B0604020202020204" pitchFamily="34" charset="0"/>
                <a:ea typeface="新細明體" panose="02020500000000000000" pitchFamily="18" charset="-120"/>
              </a:rPr>
              <a:t>client</a:t>
            </a:r>
            <a:r>
              <a:rPr lang="zh-TW" altLang="en-US" dirty="0">
                <a:latin typeface="Arial" panose="020B0604020202020204" pitchFamily="34" charset="0"/>
                <a:ea typeface="新細明體" panose="02020500000000000000" pitchFamily="18" charset="-120"/>
              </a:rPr>
              <a:t>關閉</a:t>
            </a:r>
            <a:r>
              <a:rPr lang="en-US" altLang="zh-TW" dirty="0">
                <a:latin typeface="Arial" panose="020B0604020202020204" pitchFamily="34" charset="0"/>
                <a:ea typeface="新細明體" panose="02020500000000000000" pitchFamily="18" charset="-120"/>
              </a:rPr>
              <a:t>(close(</a:t>
            </a:r>
            <a:r>
              <a:rPr lang="en-US" altLang="zh-TW" dirty="0" err="1">
                <a:latin typeface="Arial" panose="020B0604020202020204" pitchFamily="34" charset="0"/>
                <a:ea typeface="新細明體" panose="02020500000000000000" pitchFamily="18" charset="-120"/>
              </a:rPr>
              <a:t>sockfd</a:t>
            </a:r>
            <a:r>
              <a:rPr lang="en-US" altLang="zh-TW" dirty="0">
                <a:latin typeface="Arial" panose="020B0604020202020204" pitchFamily="34" charset="0"/>
                <a:ea typeface="新細明體" panose="02020500000000000000" pitchFamily="18" charset="-120"/>
              </a:rPr>
              <a:t>)</a:t>
            </a:r>
            <a:r>
              <a:rPr lang="zh-TW" altLang="en-US" dirty="0">
                <a:latin typeface="Arial" panose="020B0604020202020204" pitchFamily="34" charset="0"/>
                <a:ea typeface="新細明體" panose="02020500000000000000" pitchFamily="18" charset="-120"/>
              </a:rPr>
              <a:t>。</a:t>
            </a:r>
          </a:p>
        </p:txBody>
      </p:sp>
      <p:sp>
        <p:nvSpPr>
          <p:cNvPr id="24580" name="投影片編號版面配置區 3">
            <a:extLst>
              <a:ext uri="{FF2B5EF4-FFF2-40B4-BE49-F238E27FC236}">
                <a16:creationId xmlns="" xmlns:a16="http://schemas.microsoft.com/office/drawing/2014/main" id="{EC150311-351D-49A2-BABE-4D48B99EC53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600">
                <a:solidFill>
                  <a:schemeClr val="tx1"/>
                </a:solidFill>
                <a:latin typeface="Arial" panose="020B0604020202020204" pitchFamily="34" charset="0"/>
                <a:ea typeface="新細明體" panose="02020500000000000000" pitchFamily="18" charset="-120"/>
              </a:defRPr>
            </a:lvl1pPr>
            <a:lvl2pPr marL="742950" indent="-285750">
              <a:defRPr kumimoji="1" sz="3600">
                <a:solidFill>
                  <a:schemeClr val="tx1"/>
                </a:solidFill>
                <a:latin typeface="Arial" panose="020B0604020202020204" pitchFamily="34" charset="0"/>
                <a:ea typeface="新細明體" panose="02020500000000000000" pitchFamily="18" charset="-120"/>
              </a:defRPr>
            </a:lvl2pPr>
            <a:lvl3pPr marL="1143000" indent="-228600">
              <a:defRPr kumimoji="1" sz="3600">
                <a:solidFill>
                  <a:schemeClr val="tx1"/>
                </a:solidFill>
                <a:latin typeface="Arial" panose="020B0604020202020204" pitchFamily="34" charset="0"/>
                <a:ea typeface="新細明體" panose="02020500000000000000" pitchFamily="18" charset="-120"/>
              </a:defRPr>
            </a:lvl3pPr>
            <a:lvl4pPr marL="1600200" indent="-228600">
              <a:defRPr kumimoji="1" sz="3600">
                <a:solidFill>
                  <a:schemeClr val="tx1"/>
                </a:solidFill>
                <a:latin typeface="Arial" panose="020B0604020202020204" pitchFamily="34" charset="0"/>
                <a:ea typeface="新細明體" panose="02020500000000000000" pitchFamily="18" charset="-120"/>
              </a:defRPr>
            </a:lvl4pPr>
            <a:lvl5pPr marL="2057400" indent="-228600">
              <a:defRPr kumimoji="1" sz="3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3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3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3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3600">
                <a:solidFill>
                  <a:schemeClr val="tx1"/>
                </a:solidFill>
                <a:latin typeface="Arial" panose="020B0604020202020204" pitchFamily="34" charset="0"/>
                <a:ea typeface="新細明體" panose="02020500000000000000" pitchFamily="18" charset="-120"/>
              </a:defRPr>
            </a:lvl9pPr>
          </a:lstStyle>
          <a:p>
            <a:fld id="{E5106450-1523-4021-8831-BC8B787B1148}" type="slidenum">
              <a:rPr lang="en-US" altLang="zh-TW" sz="1200" smtClean="0"/>
              <a:pPr/>
              <a:t>20</a:t>
            </a:fld>
            <a:endParaRPr lang="en-US" altLang="zh-TW"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
        <p:nvSpPr>
          <p:cNvPr id="4" name="Rectangle 4">
            <a:extLst>
              <a:ext uri="{FF2B5EF4-FFF2-40B4-BE49-F238E27FC236}">
                <a16:creationId xmlns="" xmlns:a16="http://schemas.microsoft.com/office/drawing/2014/main" id="{090A16D1-9FF6-409B-A048-B172332F5353}"/>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 xmlns:a16="http://schemas.microsoft.com/office/drawing/2014/main" id="{30D317D9-BA40-4C64-AEC6-5EA336181A16}"/>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 xmlns:a16="http://schemas.microsoft.com/office/drawing/2014/main" id="{A1A43CF2-40CD-434E-BF75-C600EFA4CFC2}"/>
              </a:ext>
            </a:extLst>
          </p:cNvPr>
          <p:cNvSpPr>
            <a:spLocks noGrp="1" noChangeArrowheads="1"/>
          </p:cNvSpPr>
          <p:nvPr>
            <p:ph type="sldNum" sz="quarter" idx="12"/>
          </p:nvPr>
        </p:nvSpPr>
        <p:spPr>
          <a:ln/>
        </p:spPr>
        <p:txBody>
          <a:bodyPr/>
          <a:lstStyle>
            <a:lvl1pPr>
              <a:defRPr/>
            </a:lvl1pPr>
          </a:lstStyle>
          <a:p>
            <a:pPr>
              <a:defRPr/>
            </a:pPr>
            <a:fld id="{FE98280E-D39F-4555-AA53-388E6495B9EC}" type="slidenum">
              <a:rPr lang="en-US" altLang="zh-TW"/>
              <a:pPr>
                <a:defRPr/>
              </a:pPr>
              <a:t>‹#›</a:t>
            </a:fld>
            <a:endParaRPr lang="en-US" altLang="zh-TW"/>
          </a:p>
        </p:txBody>
      </p:sp>
    </p:spTree>
    <p:extLst>
      <p:ext uri="{BB962C8B-B14F-4D97-AF65-F5344CB8AC3E}">
        <p14:creationId xmlns:p14="http://schemas.microsoft.com/office/powerpoint/2010/main" val="624754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 xmlns:a16="http://schemas.microsoft.com/office/drawing/2014/main" id="{583730C5-5E49-4701-BFA2-8FD394D816ED}"/>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 xmlns:a16="http://schemas.microsoft.com/office/drawing/2014/main" id="{A5E406BC-05C8-4973-84FA-40F7AABAA884}"/>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 xmlns:a16="http://schemas.microsoft.com/office/drawing/2014/main" id="{1CA7284D-30F1-46B0-9513-72B0526F81AD}"/>
              </a:ext>
            </a:extLst>
          </p:cNvPr>
          <p:cNvSpPr>
            <a:spLocks noGrp="1" noChangeArrowheads="1"/>
          </p:cNvSpPr>
          <p:nvPr>
            <p:ph type="sldNum" sz="quarter" idx="12"/>
          </p:nvPr>
        </p:nvSpPr>
        <p:spPr>
          <a:ln/>
        </p:spPr>
        <p:txBody>
          <a:bodyPr/>
          <a:lstStyle>
            <a:lvl1pPr>
              <a:defRPr/>
            </a:lvl1pPr>
          </a:lstStyle>
          <a:p>
            <a:pPr>
              <a:defRPr/>
            </a:pPr>
            <a:fld id="{BEA35D0B-EE52-46E1-885C-1F3DFFD7C45C}" type="slidenum">
              <a:rPr lang="en-US" altLang="zh-TW"/>
              <a:pPr>
                <a:defRPr/>
              </a:pPr>
              <a:t>‹#›</a:t>
            </a:fld>
            <a:endParaRPr lang="en-US" altLang="zh-TW"/>
          </a:p>
        </p:txBody>
      </p:sp>
    </p:spTree>
    <p:extLst>
      <p:ext uri="{BB962C8B-B14F-4D97-AF65-F5344CB8AC3E}">
        <p14:creationId xmlns:p14="http://schemas.microsoft.com/office/powerpoint/2010/main" val="3276789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 xmlns:a16="http://schemas.microsoft.com/office/drawing/2014/main" id="{1BB5A159-FADC-45F1-A3C4-B3DABE1A3001}"/>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 xmlns:a16="http://schemas.microsoft.com/office/drawing/2014/main" id="{1A8DB6E7-5DE5-489D-810C-EBB51BD01860}"/>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 xmlns:a16="http://schemas.microsoft.com/office/drawing/2014/main" id="{C3225920-623C-44AC-B58E-8C2FB49EE277}"/>
              </a:ext>
            </a:extLst>
          </p:cNvPr>
          <p:cNvSpPr>
            <a:spLocks noGrp="1" noChangeArrowheads="1"/>
          </p:cNvSpPr>
          <p:nvPr>
            <p:ph type="sldNum" sz="quarter" idx="12"/>
          </p:nvPr>
        </p:nvSpPr>
        <p:spPr>
          <a:ln/>
        </p:spPr>
        <p:txBody>
          <a:bodyPr/>
          <a:lstStyle>
            <a:lvl1pPr>
              <a:defRPr/>
            </a:lvl1pPr>
          </a:lstStyle>
          <a:p>
            <a:pPr>
              <a:defRPr/>
            </a:pPr>
            <a:fld id="{4B931E58-C0F2-4BEA-A513-D409A052F84E}" type="slidenum">
              <a:rPr lang="en-US" altLang="zh-TW"/>
              <a:pPr>
                <a:defRPr/>
              </a:pPr>
              <a:t>‹#›</a:t>
            </a:fld>
            <a:endParaRPr lang="en-US" altLang="zh-TW"/>
          </a:p>
        </p:txBody>
      </p:sp>
    </p:spTree>
    <p:extLst>
      <p:ext uri="{BB962C8B-B14F-4D97-AF65-F5344CB8AC3E}">
        <p14:creationId xmlns:p14="http://schemas.microsoft.com/office/powerpoint/2010/main" val="3678230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
        <p:nvSpPr>
          <p:cNvPr id="4" name="Rectangle 4">
            <a:extLst>
              <a:ext uri="{FF2B5EF4-FFF2-40B4-BE49-F238E27FC236}">
                <a16:creationId xmlns="" xmlns:a16="http://schemas.microsoft.com/office/drawing/2014/main" id="{CA21035D-A5AA-44A4-A22B-A641B7A34A6D}"/>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 xmlns:a16="http://schemas.microsoft.com/office/drawing/2014/main" id="{79ED5B0C-FA09-4099-9330-DA58CA861262}"/>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 xmlns:a16="http://schemas.microsoft.com/office/drawing/2014/main" id="{09739389-152E-4F27-AFFC-E6225EA527AC}"/>
              </a:ext>
            </a:extLst>
          </p:cNvPr>
          <p:cNvSpPr>
            <a:spLocks noGrp="1" noChangeArrowheads="1"/>
          </p:cNvSpPr>
          <p:nvPr>
            <p:ph type="sldNum" sz="quarter" idx="12"/>
          </p:nvPr>
        </p:nvSpPr>
        <p:spPr>
          <a:ln/>
        </p:spPr>
        <p:txBody>
          <a:bodyPr/>
          <a:lstStyle>
            <a:lvl1pPr>
              <a:defRPr/>
            </a:lvl1pPr>
          </a:lstStyle>
          <a:p>
            <a:pPr>
              <a:defRPr/>
            </a:pPr>
            <a:fld id="{26FB3788-EDA3-49C0-A5ED-BBDDADCFD890}" type="slidenum">
              <a:rPr lang="en-US" altLang="zh-TW"/>
              <a:pPr>
                <a:defRPr/>
              </a:pPr>
              <a:t>‹#›</a:t>
            </a:fld>
            <a:endParaRPr lang="en-US" altLang="zh-TW"/>
          </a:p>
        </p:txBody>
      </p:sp>
    </p:spTree>
    <p:extLst>
      <p:ext uri="{BB962C8B-B14F-4D97-AF65-F5344CB8AC3E}">
        <p14:creationId xmlns:p14="http://schemas.microsoft.com/office/powerpoint/2010/main" val="1497187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 xmlns:a16="http://schemas.microsoft.com/office/drawing/2014/main" id="{E478C0F9-11DE-497C-9860-83833D278D7C}"/>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 xmlns:a16="http://schemas.microsoft.com/office/drawing/2014/main" id="{5F9744A9-5C4E-40D7-946F-DC444CE2BD62}"/>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 xmlns:a16="http://schemas.microsoft.com/office/drawing/2014/main" id="{DB98F000-96F7-411C-A1E1-DD8D3949CB91}"/>
              </a:ext>
            </a:extLst>
          </p:cNvPr>
          <p:cNvSpPr>
            <a:spLocks noGrp="1" noChangeArrowheads="1"/>
          </p:cNvSpPr>
          <p:nvPr>
            <p:ph type="sldNum" sz="quarter" idx="12"/>
          </p:nvPr>
        </p:nvSpPr>
        <p:spPr>
          <a:ln/>
        </p:spPr>
        <p:txBody>
          <a:bodyPr/>
          <a:lstStyle>
            <a:lvl1pPr>
              <a:defRPr/>
            </a:lvl1pPr>
          </a:lstStyle>
          <a:p>
            <a:pPr>
              <a:defRPr/>
            </a:pPr>
            <a:fld id="{1982A794-0554-4C48-979F-F63370C0DF8B}" type="slidenum">
              <a:rPr lang="en-US" altLang="zh-TW"/>
              <a:pPr>
                <a:defRPr/>
              </a:pPr>
              <a:t>‹#›</a:t>
            </a:fld>
            <a:endParaRPr lang="en-US" altLang="zh-TW"/>
          </a:p>
        </p:txBody>
      </p:sp>
    </p:spTree>
    <p:extLst>
      <p:ext uri="{BB962C8B-B14F-4D97-AF65-F5344CB8AC3E}">
        <p14:creationId xmlns:p14="http://schemas.microsoft.com/office/powerpoint/2010/main" val="1688201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4">
            <a:extLst>
              <a:ext uri="{FF2B5EF4-FFF2-40B4-BE49-F238E27FC236}">
                <a16:creationId xmlns="" xmlns:a16="http://schemas.microsoft.com/office/drawing/2014/main" id="{292C44F1-6CB6-43A3-8663-52D2B6492040}"/>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 xmlns:a16="http://schemas.microsoft.com/office/drawing/2014/main" id="{9D2B23D8-004C-4953-BC2A-C3CD23E03BBA}"/>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 xmlns:a16="http://schemas.microsoft.com/office/drawing/2014/main" id="{C8462D6A-160B-4E79-BE8C-4D66F7962CD4}"/>
              </a:ext>
            </a:extLst>
          </p:cNvPr>
          <p:cNvSpPr>
            <a:spLocks noGrp="1" noChangeArrowheads="1"/>
          </p:cNvSpPr>
          <p:nvPr>
            <p:ph type="sldNum" sz="quarter" idx="12"/>
          </p:nvPr>
        </p:nvSpPr>
        <p:spPr>
          <a:ln/>
        </p:spPr>
        <p:txBody>
          <a:bodyPr/>
          <a:lstStyle>
            <a:lvl1pPr>
              <a:defRPr/>
            </a:lvl1pPr>
          </a:lstStyle>
          <a:p>
            <a:pPr>
              <a:defRPr/>
            </a:pPr>
            <a:fld id="{F29DB1F1-705E-4F24-B008-62243773FE3C}" type="slidenum">
              <a:rPr lang="en-US" altLang="zh-TW"/>
              <a:pPr>
                <a:defRPr/>
              </a:pPr>
              <a:t>‹#›</a:t>
            </a:fld>
            <a:endParaRPr lang="en-US" altLang="zh-TW"/>
          </a:p>
        </p:txBody>
      </p:sp>
    </p:spTree>
    <p:extLst>
      <p:ext uri="{BB962C8B-B14F-4D97-AF65-F5344CB8AC3E}">
        <p14:creationId xmlns:p14="http://schemas.microsoft.com/office/powerpoint/2010/main" val="2290388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4">
            <a:extLst>
              <a:ext uri="{FF2B5EF4-FFF2-40B4-BE49-F238E27FC236}">
                <a16:creationId xmlns="" xmlns:a16="http://schemas.microsoft.com/office/drawing/2014/main" id="{5F7C4C91-A209-4F34-AEC3-52F553A8F4E2}"/>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 xmlns:a16="http://schemas.microsoft.com/office/drawing/2014/main" id="{B1647A14-873B-4DB8-83A3-D813C14C8B9F}"/>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 xmlns:a16="http://schemas.microsoft.com/office/drawing/2014/main" id="{ED37D4ED-9D96-424B-A43E-C1879DDED016}"/>
              </a:ext>
            </a:extLst>
          </p:cNvPr>
          <p:cNvSpPr>
            <a:spLocks noGrp="1" noChangeArrowheads="1"/>
          </p:cNvSpPr>
          <p:nvPr>
            <p:ph type="sldNum" sz="quarter" idx="12"/>
          </p:nvPr>
        </p:nvSpPr>
        <p:spPr>
          <a:ln/>
        </p:spPr>
        <p:txBody>
          <a:bodyPr/>
          <a:lstStyle>
            <a:lvl1pPr>
              <a:defRPr/>
            </a:lvl1pPr>
          </a:lstStyle>
          <a:p>
            <a:pPr>
              <a:defRPr/>
            </a:pPr>
            <a:fld id="{43B94398-C25A-4994-9C21-B7D3E95D68A6}" type="slidenum">
              <a:rPr lang="en-US" altLang="zh-TW"/>
              <a:pPr>
                <a:defRPr/>
              </a:pPr>
              <a:t>‹#›</a:t>
            </a:fld>
            <a:endParaRPr lang="en-US" altLang="zh-TW"/>
          </a:p>
        </p:txBody>
      </p:sp>
    </p:spTree>
    <p:extLst>
      <p:ext uri="{BB962C8B-B14F-4D97-AF65-F5344CB8AC3E}">
        <p14:creationId xmlns:p14="http://schemas.microsoft.com/office/powerpoint/2010/main" val="3789347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4">
            <a:extLst>
              <a:ext uri="{FF2B5EF4-FFF2-40B4-BE49-F238E27FC236}">
                <a16:creationId xmlns="" xmlns:a16="http://schemas.microsoft.com/office/drawing/2014/main" id="{2A870A37-1AF1-44EA-B662-F50406371491}"/>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a:extLst>
              <a:ext uri="{FF2B5EF4-FFF2-40B4-BE49-F238E27FC236}">
                <a16:creationId xmlns="" xmlns:a16="http://schemas.microsoft.com/office/drawing/2014/main" id="{537E2091-2651-4E39-BAC4-5C736062F6A8}"/>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a:extLst>
              <a:ext uri="{FF2B5EF4-FFF2-40B4-BE49-F238E27FC236}">
                <a16:creationId xmlns="" xmlns:a16="http://schemas.microsoft.com/office/drawing/2014/main" id="{3926E19E-C0D4-4346-959E-7660DED25A31}"/>
              </a:ext>
            </a:extLst>
          </p:cNvPr>
          <p:cNvSpPr>
            <a:spLocks noGrp="1" noChangeArrowheads="1"/>
          </p:cNvSpPr>
          <p:nvPr>
            <p:ph type="sldNum" sz="quarter" idx="12"/>
          </p:nvPr>
        </p:nvSpPr>
        <p:spPr>
          <a:ln/>
        </p:spPr>
        <p:txBody>
          <a:bodyPr/>
          <a:lstStyle>
            <a:lvl1pPr>
              <a:defRPr/>
            </a:lvl1pPr>
          </a:lstStyle>
          <a:p>
            <a:pPr>
              <a:defRPr/>
            </a:pPr>
            <a:fld id="{B7F1F92A-6756-463D-ACE4-0B8C6DDA161B}" type="slidenum">
              <a:rPr lang="en-US" altLang="zh-TW"/>
              <a:pPr>
                <a:defRPr/>
              </a:pPr>
              <a:t>‹#›</a:t>
            </a:fld>
            <a:endParaRPr lang="en-US" altLang="zh-TW"/>
          </a:p>
        </p:txBody>
      </p:sp>
    </p:spTree>
    <p:extLst>
      <p:ext uri="{BB962C8B-B14F-4D97-AF65-F5344CB8AC3E}">
        <p14:creationId xmlns:p14="http://schemas.microsoft.com/office/powerpoint/2010/main" val="3487835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4">
            <a:extLst>
              <a:ext uri="{FF2B5EF4-FFF2-40B4-BE49-F238E27FC236}">
                <a16:creationId xmlns="" xmlns:a16="http://schemas.microsoft.com/office/drawing/2014/main" id="{53FCA3C9-6B97-46E8-8B0F-0BC457A91579}"/>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a:extLst>
              <a:ext uri="{FF2B5EF4-FFF2-40B4-BE49-F238E27FC236}">
                <a16:creationId xmlns="" xmlns:a16="http://schemas.microsoft.com/office/drawing/2014/main" id="{A2153202-6804-42DF-B53E-63BE9A71C133}"/>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a:extLst>
              <a:ext uri="{FF2B5EF4-FFF2-40B4-BE49-F238E27FC236}">
                <a16:creationId xmlns="" xmlns:a16="http://schemas.microsoft.com/office/drawing/2014/main" id="{D5950F9C-C431-4233-90D7-39EA9E678374}"/>
              </a:ext>
            </a:extLst>
          </p:cNvPr>
          <p:cNvSpPr>
            <a:spLocks noGrp="1" noChangeArrowheads="1"/>
          </p:cNvSpPr>
          <p:nvPr>
            <p:ph type="sldNum" sz="quarter" idx="12"/>
          </p:nvPr>
        </p:nvSpPr>
        <p:spPr>
          <a:ln/>
        </p:spPr>
        <p:txBody>
          <a:bodyPr/>
          <a:lstStyle>
            <a:lvl1pPr>
              <a:defRPr/>
            </a:lvl1pPr>
          </a:lstStyle>
          <a:p>
            <a:pPr>
              <a:defRPr/>
            </a:pPr>
            <a:fld id="{66526EEE-B325-4F88-8AC7-4396CE08AA29}" type="slidenum">
              <a:rPr lang="en-US" altLang="zh-TW"/>
              <a:pPr>
                <a:defRPr/>
              </a:pPr>
              <a:t>‹#›</a:t>
            </a:fld>
            <a:endParaRPr lang="en-US" altLang="zh-TW"/>
          </a:p>
        </p:txBody>
      </p:sp>
    </p:spTree>
    <p:extLst>
      <p:ext uri="{BB962C8B-B14F-4D97-AF65-F5344CB8AC3E}">
        <p14:creationId xmlns:p14="http://schemas.microsoft.com/office/powerpoint/2010/main" val="19167739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 xmlns:a16="http://schemas.microsoft.com/office/drawing/2014/main" id="{A05DC22B-A86E-4F27-94CB-77BA29F83601}"/>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a:extLst>
              <a:ext uri="{FF2B5EF4-FFF2-40B4-BE49-F238E27FC236}">
                <a16:creationId xmlns="" xmlns:a16="http://schemas.microsoft.com/office/drawing/2014/main" id="{55F37723-FE9C-419E-99E2-9BE839DC9FB1}"/>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a:extLst>
              <a:ext uri="{FF2B5EF4-FFF2-40B4-BE49-F238E27FC236}">
                <a16:creationId xmlns="" xmlns:a16="http://schemas.microsoft.com/office/drawing/2014/main" id="{F04A4459-BD7D-4547-B674-56673FCC3139}"/>
              </a:ext>
            </a:extLst>
          </p:cNvPr>
          <p:cNvSpPr>
            <a:spLocks noGrp="1" noChangeArrowheads="1"/>
          </p:cNvSpPr>
          <p:nvPr>
            <p:ph type="sldNum" sz="quarter" idx="12"/>
          </p:nvPr>
        </p:nvSpPr>
        <p:spPr>
          <a:ln/>
        </p:spPr>
        <p:txBody>
          <a:bodyPr/>
          <a:lstStyle>
            <a:lvl1pPr>
              <a:defRPr/>
            </a:lvl1pPr>
          </a:lstStyle>
          <a:p>
            <a:pPr>
              <a:defRPr/>
            </a:pPr>
            <a:fld id="{13ED2FDC-DE30-4885-9D5D-8858B663A27F}" type="slidenum">
              <a:rPr lang="en-US" altLang="zh-TW"/>
              <a:pPr>
                <a:defRPr/>
              </a:pPr>
              <a:t>‹#›</a:t>
            </a:fld>
            <a:endParaRPr lang="en-US" altLang="zh-TW"/>
          </a:p>
        </p:txBody>
      </p:sp>
    </p:spTree>
    <p:extLst>
      <p:ext uri="{BB962C8B-B14F-4D97-AF65-F5344CB8AC3E}">
        <p14:creationId xmlns:p14="http://schemas.microsoft.com/office/powerpoint/2010/main" val="37262062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4">
            <a:extLst>
              <a:ext uri="{FF2B5EF4-FFF2-40B4-BE49-F238E27FC236}">
                <a16:creationId xmlns="" xmlns:a16="http://schemas.microsoft.com/office/drawing/2014/main" id="{B24A70F2-020A-4C78-A5A5-293A1306F80C}"/>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 xmlns:a16="http://schemas.microsoft.com/office/drawing/2014/main" id="{78B7FB47-3D5B-49EF-91C4-2436C0244C07}"/>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 xmlns:a16="http://schemas.microsoft.com/office/drawing/2014/main" id="{A68060A5-55CA-45F5-97F5-2DD38457EA46}"/>
              </a:ext>
            </a:extLst>
          </p:cNvPr>
          <p:cNvSpPr>
            <a:spLocks noGrp="1" noChangeArrowheads="1"/>
          </p:cNvSpPr>
          <p:nvPr>
            <p:ph type="sldNum" sz="quarter" idx="12"/>
          </p:nvPr>
        </p:nvSpPr>
        <p:spPr>
          <a:ln/>
        </p:spPr>
        <p:txBody>
          <a:bodyPr/>
          <a:lstStyle>
            <a:lvl1pPr>
              <a:defRPr/>
            </a:lvl1pPr>
          </a:lstStyle>
          <a:p>
            <a:pPr>
              <a:defRPr/>
            </a:pPr>
            <a:fld id="{824753AD-3F38-47D3-89C5-0D1E1480E760}" type="slidenum">
              <a:rPr lang="en-US" altLang="zh-TW"/>
              <a:pPr>
                <a:defRPr/>
              </a:pPr>
              <a:t>‹#›</a:t>
            </a:fld>
            <a:endParaRPr lang="en-US" altLang="zh-TW"/>
          </a:p>
        </p:txBody>
      </p:sp>
    </p:spTree>
    <p:extLst>
      <p:ext uri="{BB962C8B-B14F-4D97-AF65-F5344CB8AC3E}">
        <p14:creationId xmlns:p14="http://schemas.microsoft.com/office/powerpoint/2010/main" val="2468422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 xmlns:a16="http://schemas.microsoft.com/office/drawing/2014/main" id="{6E70786B-1305-46C7-A0AE-395B0A27B9F0}"/>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 xmlns:a16="http://schemas.microsoft.com/office/drawing/2014/main" id="{10DDC57F-FD98-4A84-9A75-088A4130F1BB}"/>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 xmlns:a16="http://schemas.microsoft.com/office/drawing/2014/main" id="{8D84F656-00C9-4BB7-8F94-86B8C1FDFA2B}"/>
              </a:ext>
            </a:extLst>
          </p:cNvPr>
          <p:cNvSpPr>
            <a:spLocks noGrp="1" noChangeArrowheads="1"/>
          </p:cNvSpPr>
          <p:nvPr>
            <p:ph type="sldNum" sz="quarter" idx="12"/>
          </p:nvPr>
        </p:nvSpPr>
        <p:spPr>
          <a:ln/>
        </p:spPr>
        <p:txBody>
          <a:bodyPr/>
          <a:lstStyle>
            <a:lvl1pPr>
              <a:defRPr/>
            </a:lvl1pPr>
          </a:lstStyle>
          <a:p>
            <a:pPr>
              <a:defRPr/>
            </a:pPr>
            <a:fld id="{0BC82E38-77A3-4342-AD7A-6E28C4609095}" type="slidenum">
              <a:rPr lang="en-US" altLang="zh-TW"/>
              <a:pPr>
                <a:defRPr/>
              </a:pPr>
              <a:t>‹#›</a:t>
            </a:fld>
            <a:endParaRPr lang="en-US" altLang="zh-TW"/>
          </a:p>
        </p:txBody>
      </p:sp>
    </p:spTree>
    <p:extLst>
      <p:ext uri="{BB962C8B-B14F-4D97-AF65-F5344CB8AC3E}">
        <p14:creationId xmlns:p14="http://schemas.microsoft.com/office/powerpoint/2010/main" val="21162756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4">
            <a:extLst>
              <a:ext uri="{FF2B5EF4-FFF2-40B4-BE49-F238E27FC236}">
                <a16:creationId xmlns="" xmlns:a16="http://schemas.microsoft.com/office/drawing/2014/main" id="{D2D8524A-80F7-42BA-9283-51290DC6CC43}"/>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 xmlns:a16="http://schemas.microsoft.com/office/drawing/2014/main" id="{06A7DCCC-A154-4593-ADAC-CA6C6EB8AC9D}"/>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 xmlns:a16="http://schemas.microsoft.com/office/drawing/2014/main" id="{99400653-9F5A-4AA2-839E-3CD2DBF9F547}"/>
              </a:ext>
            </a:extLst>
          </p:cNvPr>
          <p:cNvSpPr>
            <a:spLocks noGrp="1" noChangeArrowheads="1"/>
          </p:cNvSpPr>
          <p:nvPr>
            <p:ph type="sldNum" sz="quarter" idx="12"/>
          </p:nvPr>
        </p:nvSpPr>
        <p:spPr>
          <a:ln/>
        </p:spPr>
        <p:txBody>
          <a:bodyPr/>
          <a:lstStyle>
            <a:lvl1pPr>
              <a:defRPr/>
            </a:lvl1pPr>
          </a:lstStyle>
          <a:p>
            <a:pPr>
              <a:defRPr/>
            </a:pPr>
            <a:fld id="{C7FB66A8-9B3F-4FD4-91FC-781D36B2C09C}" type="slidenum">
              <a:rPr lang="en-US" altLang="zh-TW"/>
              <a:pPr>
                <a:defRPr/>
              </a:pPr>
              <a:t>‹#›</a:t>
            </a:fld>
            <a:endParaRPr lang="en-US" altLang="zh-TW"/>
          </a:p>
        </p:txBody>
      </p:sp>
    </p:spTree>
    <p:extLst>
      <p:ext uri="{BB962C8B-B14F-4D97-AF65-F5344CB8AC3E}">
        <p14:creationId xmlns:p14="http://schemas.microsoft.com/office/powerpoint/2010/main" val="1529459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 xmlns:a16="http://schemas.microsoft.com/office/drawing/2014/main" id="{FB2797BB-D9F1-45C4-B0DD-EADD6CE48431}"/>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 xmlns:a16="http://schemas.microsoft.com/office/drawing/2014/main" id="{1C5E56FD-5F86-4CB5-AC23-E29B854F2F13}"/>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 xmlns:a16="http://schemas.microsoft.com/office/drawing/2014/main" id="{59A92727-BD64-4A26-8BBB-BCCACF77A816}"/>
              </a:ext>
            </a:extLst>
          </p:cNvPr>
          <p:cNvSpPr>
            <a:spLocks noGrp="1" noChangeArrowheads="1"/>
          </p:cNvSpPr>
          <p:nvPr>
            <p:ph type="sldNum" sz="quarter" idx="12"/>
          </p:nvPr>
        </p:nvSpPr>
        <p:spPr>
          <a:ln/>
        </p:spPr>
        <p:txBody>
          <a:bodyPr/>
          <a:lstStyle>
            <a:lvl1pPr>
              <a:defRPr/>
            </a:lvl1pPr>
          </a:lstStyle>
          <a:p>
            <a:pPr>
              <a:defRPr/>
            </a:pPr>
            <a:fld id="{9323E2C7-37E4-4F2F-913D-1505C00CE07A}" type="slidenum">
              <a:rPr lang="en-US" altLang="zh-TW"/>
              <a:pPr>
                <a:defRPr/>
              </a:pPr>
              <a:t>‹#›</a:t>
            </a:fld>
            <a:endParaRPr lang="en-US" altLang="zh-TW"/>
          </a:p>
        </p:txBody>
      </p:sp>
    </p:spTree>
    <p:extLst>
      <p:ext uri="{BB962C8B-B14F-4D97-AF65-F5344CB8AC3E}">
        <p14:creationId xmlns:p14="http://schemas.microsoft.com/office/powerpoint/2010/main" val="35332341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 xmlns:a16="http://schemas.microsoft.com/office/drawing/2014/main" id="{08A7E5D3-5D7D-4404-BDCB-581860C22421}"/>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 xmlns:a16="http://schemas.microsoft.com/office/drawing/2014/main" id="{BB85C4FF-0C67-4FBA-9D8B-637A9E07754F}"/>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 xmlns:a16="http://schemas.microsoft.com/office/drawing/2014/main" id="{2E57A77B-7DB5-455A-B164-61515AC63F9F}"/>
              </a:ext>
            </a:extLst>
          </p:cNvPr>
          <p:cNvSpPr>
            <a:spLocks noGrp="1" noChangeArrowheads="1"/>
          </p:cNvSpPr>
          <p:nvPr>
            <p:ph type="sldNum" sz="quarter" idx="12"/>
          </p:nvPr>
        </p:nvSpPr>
        <p:spPr>
          <a:ln/>
        </p:spPr>
        <p:txBody>
          <a:bodyPr/>
          <a:lstStyle>
            <a:lvl1pPr>
              <a:defRPr/>
            </a:lvl1pPr>
          </a:lstStyle>
          <a:p>
            <a:pPr>
              <a:defRPr/>
            </a:pPr>
            <a:fld id="{21C6817F-268F-4214-8F56-09C16A6785CF}" type="slidenum">
              <a:rPr lang="en-US" altLang="zh-TW"/>
              <a:pPr>
                <a:defRPr/>
              </a:pPr>
              <a:t>‹#›</a:t>
            </a:fld>
            <a:endParaRPr lang="en-US" altLang="zh-TW"/>
          </a:p>
        </p:txBody>
      </p:sp>
    </p:spTree>
    <p:extLst>
      <p:ext uri="{BB962C8B-B14F-4D97-AF65-F5344CB8AC3E}">
        <p14:creationId xmlns:p14="http://schemas.microsoft.com/office/powerpoint/2010/main" val="833101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4">
            <a:extLst>
              <a:ext uri="{FF2B5EF4-FFF2-40B4-BE49-F238E27FC236}">
                <a16:creationId xmlns="" xmlns:a16="http://schemas.microsoft.com/office/drawing/2014/main" id="{E3D0F4A4-CE1F-49FD-ACC8-CAF1B2A38913}"/>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 xmlns:a16="http://schemas.microsoft.com/office/drawing/2014/main" id="{088FEBA8-DBA0-40F0-B8FD-C770354E35A1}"/>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 xmlns:a16="http://schemas.microsoft.com/office/drawing/2014/main" id="{19D228EE-4C2A-467C-8FF8-5C7B0759CABB}"/>
              </a:ext>
            </a:extLst>
          </p:cNvPr>
          <p:cNvSpPr>
            <a:spLocks noGrp="1" noChangeArrowheads="1"/>
          </p:cNvSpPr>
          <p:nvPr>
            <p:ph type="sldNum" sz="quarter" idx="12"/>
          </p:nvPr>
        </p:nvSpPr>
        <p:spPr>
          <a:ln/>
        </p:spPr>
        <p:txBody>
          <a:bodyPr/>
          <a:lstStyle>
            <a:lvl1pPr>
              <a:defRPr/>
            </a:lvl1pPr>
          </a:lstStyle>
          <a:p>
            <a:pPr>
              <a:defRPr/>
            </a:pPr>
            <a:fld id="{BDEEEFF9-F8A1-4743-A990-1AEB3621706D}" type="slidenum">
              <a:rPr lang="en-US" altLang="zh-TW"/>
              <a:pPr>
                <a:defRPr/>
              </a:pPr>
              <a:t>‹#›</a:t>
            </a:fld>
            <a:endParaRPr lang="en-US" altLang="zh-TW"/>
          </a:p>
        </p:txBody>
      </p:sp>
    </p:spTree>
    <p:extLst>
      <p:ext uri="{BB962C8B-B14F-4D97-AF65-F5344CB8AC3E}">
        <p14:creationId xmlns:p14="http://schemas.microsoft.com/office/powerpoint/2010/main" val="1561165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4">
            <a:extLst>
              <a:ext uri="{FF2B5EF4-FFF2-40B4-BE49-F238E27FC236}">
                <a16:creationId xmlns="" xmlns:a16="http://schemas.microsoft.com/office/drawing/2014/main" id="{05247AF9-7CE3-40DF-B044-9091BC2D436F}"/>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 xmlns:a16="http://schemas.microsoft.com/office/drawing/2014/main" id="{31ADFFC9-DB60-41A6-BAE3-BA0ACE5B518A}"/>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 xmlns:a16="http://schemas.microsoft.com/office/drawing/2014/main" id="{9AEE4150-EC40-4B8B-B366-CBD8E059C3FB}"/>
              </a:ext>
            </a:extLst>
          </p:cNvPr>
          <p:cNvSpPr>
            <a:spLocks noGrp="1" noChangeArrowheads="1"/>
          </p:cNvSpPr>
          <p:nvPr>
            <p:ph type="sldNum" sz="quarter" idx="12"/>
          </p:nvPr>
        </p:nvSpPr>
        <p:spPr>
          <a:ln/>
        </p:spPr>
        <p:txBody>
          <a:bodyPr/>
          <a:lstStyle>
            <a:lvl1pPr>
              <a:defRPr/>
            </a:lvl1pPr>
          </a:lstStyle>
          <a:p>
            <a:pPr>
              <a:defRPr/>
            </a:pPr>
            <a:fld id="{4D8CDDB1-E52E-4E7A-8CFF-D821C17C87EC}" type="slidenum">
              <a:rPr lang="en-US" altLang="zh-TW"/>
              <a:pPr>
                <a:defRPr/>
              </a:pPr>
              <a:t>‹#›</a:t>
            </a:fld>
            <a:endParaRPr lang="en-US" altLang="zh-TW"/>
          </a:p>
        </p:txBody>
      </p:sp>
    </p:spTree>
    <p:extLst>
      <p:ext uri="{BB962C8B-B14F-4D97-AF65-F5344CB8AC3E}">
        <p14:creationId xmlns:p14="http://schemas.microsoft.com/office/powerpoint/2010/main" val="2631414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4">
            <a:extLst>
              <a:ext uri="{FF2B5EF4-FFF2-40B4-BE49-F238E27FC236}">
                <a16:creationId xmlns="" xmlns:a16="http://schemas.microsoft.com/office/drawing/2014/main" id="{95B6FA3E-127B-4362-A7D2-C37A33430AEA}"/>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a:extLst>
              <a:ext uri="{FF2B5EF4-FFF2-40B4-BE49-F238E27FC236}">
                <a16:creationId xmlns="" xmlns:a16="http://schemas.microsoft.com/office/drawing/2014/main" id="{2ED4BE10-DEEE-4D8F-84EE-E706F1749169}"/>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a:extLst>
              <a:ext uri="{FF2B5EF4-FFF2-40B4-BE49-F238E27FC236}">
                <a16:creationId xmlns="" xmlns:a16="http://schemas.microsoft.com/office/drawing/2014/main" id="{598B0D6F-9491-4C73-BA82-58766CFB1962}"/>
              </a:ext>
            </a:extLst>
          </p:cNvPr>
          <p:cNvSpPr>
            <a:spLocks noGrp="1" noChangeArrowheads="1"/>
          </p:cNvSpPr>
          <p:nvPr>
            <p:ph type="sldNum" sz="quarter" idx="12"/>
          </p:nvPr>
        </p:nvSpPr>
        <p:spPr>
          <a:ln/>
        </p:spPr>
        <p:txBody>
          <a:bodyPr/>
          <a:lstStyle>
            <a:lvl1pPr>
              <a:defRPr/>
            </a:lvl1pPr>
          </a:lstStyle>
          <a:p>
            <a:pPr>
              <a:defRPr/>
            </a:pPr>
            <a:fld id="{0F2F9705-9921-4A54-8081-35BD7D578190}" type="slidenum">
              <a:rPr lang="en-US" altLang="zh-TW"/>
              <a:pPr>
                <a:defRPr/>
              </a:pPr>
              <a:t>‹#›</a:t>
            </a:fld>
            <a:endParaRPr lang="en-US" altLang="zh-TW"/>
          </a:p>
        </p:txBody>
      </p:sp>
    </p:spTree>
    <p:extLst>
      <p:ext uri="{BB962C8B-B14F-4D97-AF65-F5344CB8AC3E}">
        <p14:creationId xmlns:p14="http://schemas.microsoft.com/office/powerpoint/2010/main" val="45969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4">
            <a:extLst>
              <a:ext uri="{FF2B5EF4-FFF2-40B4-BE49-F238E27FC236}">
                <a16:creationId xmlns="" xmlns:a16="http://schemas.microsoft.com/office/drawing/2014/main" id="{EC2E8502-0BED-4F82-8C63-5A6CA0E506BB}"/>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a:extLst>
              <a:ext uri="{FF2B5EF4-FFF2-40B4-BE49-F238E27FC236}">
                <a16:creationId xmlns="" xmlns:a16="http://schemas.microsoft.com/office/drawing/2014/main" id="{F49DC38C-83D6-4196-BA37-B63D3BB5E7CB}"/>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a:extLst>
              <a:ext uri="{FF2B5EF4-FFF2-40B4-BE49-F238E27FC236}">
                <a16:creationId xmlns="" xmlns:a16="http://schemas.microsoft.com/office/drawing/2014/main" id="{554ECEEE-11D4-4C17-8E2E-61ACFCA7ADF5}"/>
              </a:ext>
            </a:extLst>
          </p:cNvPr>
          <p:cNvSpPr>
            <a:spLocks noGrp="1" noChangeArrowheads="1"/>
          </p:cNvSpPr>
          <p:nvPr>
            <p:ph type="sldNum" sz="quarter" idx="12"/>
          </p:nvPr>
        </p:nvSpPr>
        <p:spPr>
          <a:ln/>
        </p:spPr>
        <p:txBody>
          <a:bodyPr/>
          <a:lstStyle>
            <a:lvl1pPr>
              <a:defRPr/>
            </a:lvl1pPr>
          </a:lstStyle>
          <a:p>
            <a:pPr>
              <a:defRPr/>
            </a:pPr>
            <a:fld id="{66954BE7-0CC1-437F-9E6C-6E01203F6B59}" type="slidenum">
              <a:rPr lang="en-US" altLang="zh-TW"/>
              <a:pPr>
                <a:defRPr/>
              </a:pPr>
              <a:t>‹#›</a:t>
            </a:fld>
            <a:endParaRPr lang="en-US" altLang="zh-TW"/>
          </a:p>
        </p:txBody>
      </p:sp>
    </p:spTree>
    <p:extLst>
      <p:ext uri="{BB962C8B-B14F-4D97-AF65-F5344CB8AC3E}">
        <p14:creationId xmlns:p14="http://schemas.microsoft.com/office/powerpoint/2010/main" val="521550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 xmlns:a16="http://schemas.microsoft.com/office/drawing/2014/main" id="{396283BF-A8A5-4848-B593-2E677E751679}"/>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a:extLst>
              <a:ext uri="{FF2B5EF4-FFF2-40B4-BE49-F238E27FC236}">
                <a16:creationId xmlns="" xmlns:a16="http://schemas.microsoft.com/office/drawing/2014/main" id="{B69C44BC-09B0-4E99-BEF5-56D3E9BE6318}"/>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a:extLst>
              <a:ext uri="{FF2B5EF4-FFF2-40B4-BE49-F238E27FC236}">
                <a16:creationId xmlns="" xmlns:a16="http://schemas.microsoft.com/office/drawing/2014/main" id="{A023773B-D21E-4051-8044-B33058D5FA2F}"/>
              </a:ext>
            </a:extLst>
          </p:cNvPr>
          <p:cNvSpPr>
            <a:spLocks noGrp="1" noChangeArrowheads="1"/>
          </p:cNvSpPr>
          <p:nvPr>
            <p:ph type="sldNum" sz="quarter" idx="12"/>
          </p:nvPr>
        </p:nvSpPr>
        <p:spPr>
          <a:ln/>
        </p:spPr>
        <p:txBody>
          <a:bodyPr/>
          <a:lstStyle>
            <a:lvl1pPr>
              <a:defRPr/>
            </a:lvl1pPr>
          </a:lstStyle>
          <a:p>
            <a:pPr>
              <a:defRPr/>
            </a:pPr>
            <a:fld id="{76768175-51AF-4522-8B36-2C2B1BED31AE}" type="slidenum">
              <a:rPr lang="en-US" altLang="zh-TW"/>
              <a:pPr>
                <a:defRPr/>
              </a:pPr>
              <a:t>‹#›</a:t>
            </a:fld>
            <a:endParaRPr lang="en-US" altLang="zh-TW"/>
          </a:p>
        </p:txBody>
      </p:sp>
    </p:spTree>
    <p:extLst>
      <p:ext uri="{BB962C8B-B14F-4D97-AF65-F5344CB8AC3E}">
        <p14:creationId xmlns:p14="http://schemas.microsoft.com/office/powerpoint/2010/main" val="153925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4">
            <a:extLst>
              <a:ext uri="{FF2B5EF4-FFF2-40B4-BE49-F238E27FC236}">
                <a16:creationId xmlns="" xmlns:a16="http://schemas.microsoft.com/office/drawing/2014/main" id="{EE445E86-F433-436C-9F00-AAE6F9C1D798}"/>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 xmlns:a16="http://schemas.microsoft.com/office/drawing/2014/main" id="{788CDF0A-5F21-4567-80A4-5A51C075AD40}"/>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 xmlns:a16="http://schemas.microsoft.com/office/drawing/2014/main" id="{817D3E31-704E-4A44-8F9A-055214C07A85}"/>
              </a:ext>
            </a:extLst>
          </p:cNvPr>
          <p:cNvSpPr>
            <a:spLocks noGrp="1" noChangeArrowheads="1"/>
          </p:cNvSpPr>
          <p:nvPr>
            <p:ph type="sldNum" sz="quarter" idx="12"/>
          </p:nvPr>
        </p:nvSpPr>
        <p:spPr>
          <a:ln/>
        </p:spPr>
        <p:txBody>
          <a:bodyPr/>
          <a:lstStyle>
            <a:lvl1pPr>
              <a:defRPr/>
            </a:lvl1pPr>
          </a:lstStyle>
          <a:p>
            <a:pPr>
              <a:defRPr/>
            </a:pPr>
            <a:fld id="{126C6C74-C69F-4F57-9A60-014DA19177F2}" type="slidenum">
              <a:rPr lang="en-US" altLang="zh-TW"/>
              <a:pPr>
                <a:defRPr/>
              </a:pPr>
              <a:t>‹#›</a:t>
            </a:fld>
            <a:endParaRPr lang="en-US" altLang="zh-TW"/>
          </a:p>
        </p:txBody>
      </p:sp>
    </p:spTree>
    <p:extLst>
      <p:ext uri="{BB962C8B-B14F-4D97-AF65-F5344CB8AC3E}">
        <p14:creationId xmlns:p14="http://schemas.microsoft.com/office/powerpoint/2010/main" val="146824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4">
            <a:extLst>
              <a:ext uri="{FF2B5EF4-FFF2-40B4-BE49-F238E27FC236}">
                <a16:creationId xmlns="" xmlns:a16="http://schemas.microsoft.com/office/drawing/2014/main" id="{286EA947-E50A-4735-9399-024EA9089943}"/>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 xmlns:a16="http://schemas.microsoft.com/office/drawing/2014/main" id="{0F1781CD-4924-44D8-81C7-2BC79CA801DA}"/>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 xmlns:a16="http://schemas.microsoft.com/office/drawing/2014/main" id="{E14E2C71-7874-45BD-B447-DE49CE7711DD}"/>
              </a:ext>
            </a:extLst>
          </p:cNvPr>
          <p:cNvSpPr>
            <a:spLocks noGrp="1" noChangeArrowheads="1"/>
          </p:cNvSpPr>
          <p:nvPr>
            <p:ph type="sldNum" sz="quarter" idx="12"/>
          </p:nvPr>
        </p:nvSpPr>
        <p:spPr>
          <a:ln/>
        </p:spPr>
        <p:txBody>
          <a:bodyPr/>
          <a:lstStyle>
            <a:lvl1pPr>
              <a:defRPr/>
            </a:lvl1pPr>
          </a:lstStyle>
          <a:p>
            <a:pPr>
              <a:defRPr/>
            </a:pPr>
            <a:fld id="{A35D096A-5957-4790-A2E8-D0D03F192824}" type="slidenum">
              <a:rPr lang="en-US" altLang="zh-TW"/>
              <a:pPr>
                <a:defRPr/>
              </a:pPr>
              <a:t>‹#›</a:t>
            </a:fld>
            <a:endParaRPr lang="en-US" altLang="zh-TW"/>
          </a:p>
        </p:txBody>
      </p:sp>
    </p:spTree>
    <p:extLst>
      <p:ext uri="{BB962C8B-B14F-4D97-AF65-F5344CB8AC3E}">
        <p14:creationId xmlns:p14="http://schemas.microsoft.com/office/powerpoint/2010/main" val="2619541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osnet.cs.nchu.edu.tw/"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2.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10">
            <a:extLst>
              <a:ext uri="{FF2B5EF4-FFF2-40B4-BE49-F238E27FC236}">
                <a16:creationId xmlns="" xmlns:a16="http://schemas.microsoft.com/office/drawing/2014/main" id="{AD20CA17-DA11-4708-A7B6-1465413C800B}"/>
              </a:ext>
            </a:extLst>
          </p:cNvPr>
          <p:cNvGrpSpPr>
            <a:grpSpLocks/>
          </p:cNvGrpSpPr>
          <p:nvPr userDrawn="1"/>
        </p:nvGrpSpPr>
        <p:grpSpPr bwMode="auto">
          <a:xfrm>
            <a:off x="0" y="-26988"/>
            <a:ext cx="9144000" cy="962026"/>
            <a:chOff x="0" y="-17"/>
            <a:chExt cx="5760" cy="606"/>
          </a:xfrm>
        </p:grpSpPr>
        <p:pic>
          <p:nvPicPr>
            <p:cNvPr id="1035" name="Picture 11" descr="oslab logo">
              <a:extLst>
                <a:ext uri="{FF2B5EF4-FFF2-40B4-BE49-F238E27FC236}">
                  <a16:creationId xmlns="" xmlns:a16="http://schemas.microsoft.com/office/drawing/2014/main" id="{33543C52-F4E7-41EF-87E4-632470ECE90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17"/>
              <a:ext cx="4830" cy="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2" descr="15">
              <a:hlinkClick r:id="rId15"/>
              <a:extLst>
                <a:ext uri="{FF2B5EF4-FFF2-40B4-BE49-F238E27FC236}">
                  <a16:creationId xmlns="" xmlns:a16="http://schemas.microsoft.com/office/drawing/2014/main" id="{02C478BF-79AA-4833-B9F4-4FDF047AFCC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94" y="-17"/>
              <a:ext cx="1066" cy="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27" name="Group 13">
            <a:extLst>
              <a:ext uri="{FF2B5EF4-FFF2-40B4-BE49-F238E27FC236}">
                <a16:creationId xmlns="" xmlns:a16="http://schemas.microsoft.com/office/drawing/2014/main" id="{36E1981E-9E81-4C6E-8C5C-A5EA34912970}"/>
              </a:ext>
            </a:extLst>
          </p:cNvPr>
          <p:cNvGrpSpPr>
            <a:grpSpLocks/>
          </p:cNvGrpSpPr>
          <p:nvPr userDrawn="1"/>
        </p:nvGrpSpPr>
        <p:grpSpPr bwMode="auto">
          <a:xfrm>
            <a:off x="0" y="908050"/>
            <a:ext cx="6516688" cy="5761038"/>
            <a:chOff x="0" y="572"/>
            <a:chExt cx="4105" cy="3629"/>
          </a:xfrm>
        </p:grpSpPr>
        <p:graphicFrame>
          <p:nvGraphicFramePr>
            <p:cNvPr id="1033" name="Object 14">
              <a:extLst>
                <a:ext uri="{FF2B5EF4-FFF2-40B4-BE49-F238E27FC236}">
                  <a16:creationId xmlns="" xmlns:a16="http://schemas.microsoft.com/office/drawing/2014/main" id="{71A3F7B8-B885-4E4A-A30E-A582CD849350}"/>
                </a:ext>
              </a:extLst>
            </p:cNvPr>
            <p:cNvGraphicFramePr>
              <a:graphicFrameLocks noChangeAspect="1"/>
            </p:cNvGraphicFramePr>
            <p:nvPr userDrawn="1"/>
          </p:nvGraphicFramePr>
          <p:xfrm>
            <a:off x="0" y="572"/>
            <a:ext cx="2799" cy="3357"/>
          </p:xfrm>
          <a:graphic>
            <a:graphicData uri="http://schemas.openxmlformats.org/presentationml/2006/ole">
              <mc:AlternateContent xmlns:mc="http://schemas.openxmlformats.org/markup-compatibility/2006">
                <mc:Choice xmlns:v="urn:schemas-microsoft-com:vml" Requires="v">
                  <p:oleObj spid="_x0000_s1061" name="點陣圖影像" r:id="rId17" imgW="2381582" imgH="2857899" progId="Paint.Picture">
                    <p:embed/>
                  </p:oleObj>
                </mc:Choice>
                <mc:Fallback>
                  <p:oleObj name="點陣圖影像" r:id="rId17" imgW="2381582" imgH="2857899" progId="Paint.Picture">
                    <p:embed/>
                    <p:pic>
                      <p:nvPicPr>
                        <p:cNvPr id="0" name="Object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572"/>
                          <a:ext cx="2799" cy="3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51" name="Rectangle 15">
              <a:extLst>
                <a:ext uri="{FF2B5EF4-FFF2-40B4-BE49-F238E27FC236}">
                  <a16:creationId xmlns="" xmlns:a16="http://schemas.microsoft.com/office/drawing/2014/main" id="{0B1ECCE4-C908-46DD-A52C-81BFF405C4C3}"/>
                </a:ext>
              </a:extLst>
            </p:cNvPr>
            <p:cNvSpPr>
              <a:spLocks noChangeArrowheads="1"/>
            </p:cNvSpPr>
            <p:nvPr userDrawn="1"/>
          </p:nvSpPr>
          <p:spPr bwMode="auto">
            <a:xfrm>
              <a:off x="1655" y="4065"/>
              <a:ext cx="2450" cy="136"/>
            </a:xfrm>
            <a:prstGeom prst="rect">
              <a:avLst/>
            </a:prstGeom>
            <a:noFill/>
            <a:ln w="9525">
              <a:noFill/>
              <a:miter lim="800000"/>
              <a:headEnd/>
              <a:tailEnd/>
            </a:ln>
            <a:effectLst/>
          </p:spPr>
          <p:txBody>
            <a:bodyPr/>
            <a:lstStyle/>
            <a:p>
              <a:pPr algn="ctr" eaLnBrk="1" hangingPunct="1">
                <a:defRPr/>
              </a:pPr>
              <a:r>
                <a:rPr lang="en-US" altLang="zh-TW" sz="1200">
                  <a:effectLst>
                    <a:outerShdw blurRad="38100" dist="38100" dir="2700000" algn="tl">
                      <a:srgbClr val="C0C0C0"/>
                    </a:outerShdw>
                  </a:effectLst>
                  <a:latin typeface="Times New Roman" pitchFamily="18" charset="0"/>
                  <a:ea typeface="新細明體" charset="-120"/>
                </a:rPr>
                <a:t>NCHU System &amp; Network Lab</a:t>
              </a:r>
            </a:p>
          </p:txBody>
        </p:sp>
      </p:grpSp>
      <p:sp>
        <p:nvSpPr>
          <p:cNvPr id="1028" name="Rectangle 2">
            <a:extLst>
              <a:ext uri="{FF2B5EF4-FFF2-40B4-BE49-F238E27FC236}">
                <a16:creationId xmlns="" xmlns:a16="http://schemas.microsoft.com/office/drawing/2014/main" id="{24D10A78-31A2-44D2-B42A-D103CF3BE0B1}"/>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9" name="Rectangle 3">
            <a:extLst>
              <a:ext uri="{FF2B5EF4-FFF2-40B4-BE49-F238E27FC236}">
                <a16:creationId xmlns="" xmlns:a16="http://schemas.microsoft.com/office/drawing/2014/main" id="{6A8E0AC6-FDEE-409D-82D0-456709488909}"/>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4340" name="Rectangle 4">
            <a:extLst>
              <a:ext uri="{FF2B5EF4-FFF2-40B4-BE49-F238E27FC236}">
                <a16:creationId xmlns="" xmlns:a16="http://schemas.microsoft.com/office/drawing/2014/main" id="{07F0EF4B-DFF5-4561-9C5A-538152274BB4}"/>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新細明體" charset="-120"/>
              </a:defRPr>
            </a:lvl1pPr>
          </a:lstStyle>
          <a:p>
            <a:pPr>
              <a:defRPr/>
            </a:pPr>
            <a:endParaRPr lang="en-US" altLang="zh-TW"/>
          </a:p>
        </p:txBody>
      </p:sp>
      <p:sp>
        <p:nvSpPr>
          <p:cNvPr id="14341" name="Rectangle 5">
            <a:extLst>
              <a:ext uri="{FF2B5EF4-FFF2-40B4-BE49-F238E27FC236}">
                <a16:creationId xmlns="" xmlns:a16="http://schemas.microsoft.com/office/drawing/2014/main" id="{8D0637B4-B33E-48E6-801C-42F301D26E26}"/>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新細明體" charset="-120"/>
              </a:defRPr>
            </a:lvl1pPr>
          </a:lstStyle>
          <a:p>
            <a:pPr>
              <a:defRPr/>
            </a:pPr>
            <a:endParaRPr lang="en-US" altLang="zh-TW"/>
          </a:p>
        </p:txBody>
      </p:sp>
      <p:sp>
        <p:nvSpPr>
          <p:cNvPr id="14342" name="Rectangle 6">
            <a:extLst>
              <a:ext uri="{FF2B5EF4-FFF2-40B4-BE49-F238E27FC236}">
                <a16:creationId xmlns="" xmlns:a16="http://schemas.microsoft.com/office/drawing/2014/main" id="{2C2D1739-2E50-4E16-9547-721F84977A84}"/>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B4F564C2-2AC2-40DF-8B9B-2E8764E0B292}"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rtl="0" eaLnBrk="0" fontAlgn="base" hangingPunct="0">
        <a:spcBef>
          <a:spcPct val="0"/>
        </a:spcBef>
        <a:spcAft>
          <a:spcPct val="0"/>
        </a:spcAft>
        <a:defRPr kumimoji="1" sz="3200">
          <a:solidFill>
            <a:schemeClr val="tx2"/>
          </a:solidFill>
          <a:latin typeface="+mj-lt"/>
          <a:ea typeface="+mj-ea"/>
          <a:cs typeface="+mj-cs"/>
        </a:defRPr>
      </a:lvl1pPr>
      <a:lvl2pPr algn="ctr" rtl="0" eaLnBrk="0" fontAlgn="base" hangingPunct="0">
        <a:spcBef>
          <a:spcPct val="0"/>
        </a:spcBef>
        <a:spcAft>
          <a:spcPct val="0"/>
        </a:spcAft>
        <a:defRPr kumimoji="1" sz="3200">
          <a:solidFill>
            <a:schemeClr val="tx2"/>
          </a:solidFill>
          <a:latin typeface="Arial" charset="0"/>
          <a:ea typeface="新細明體" charset="-120"/>
        </a:defRPr>
      </a:lvl2pPr>
      <a:lvl3pPr algn="ctr" rtl="0" eaLnBrk="0" fontAlgn="base" hangingPunct="0">
        <a:spcBef>
          <a:spcPct val="0"/>
        </a:spcBef>
        <a:spcAft>
          <a:spcPct val="0"/>
        </a:spcAft>
        <a:defRPr kumimoji="1" sz="3200">
          <a:solidFill>
            <a:schemeClr val="tx2"/>
          </a:solidFill>
          <a:latin typeface="Arial" charset="0"/>
          <a:ea typeface="新細明體" charset="-120"/>
        </a:defRPr>
      </a:lvl3pPr>
      <a:lvl4pPr algn="ctr" rtl="0" eaLnBrk="0" fontAlgn="base" hangingPunct="0">
        <a:spcBef>
          <a:spcPct val="0"/>
        </a:spcBef>
        <a:spcAft>
          <a:spcPct val="0"/>
        </a:spcAft>
        <a:defRPr kumimoji="1" sz="3200">
          <a:solidFill>
            <a:schemeClr val="tx2"/>
          </a:solidFill>
          <a:latin typeface="Arial" charset="0"/>
          <a:ea typeface="新細明體" charset="-120"/>
        </a:defRPr>
      </a:lvl4pPr>
      <a:lvl5pPr algn="ctr" rtl="0" eaLnBrk="0" fontAlgn="base" hangingPunct="0">
        <a:spcBef>
          <a:spcPct val="0"/>
        </a:spcBef>
        <a:spcAft>
          <a:spcPct val="0"/>
        </a:spcAft>
        <a:defRPr kumimoji="1" sz="3200">
          <a:solidFill>
            <a:schemeClr val="tx2"/>
          </a:solidFill>
          <a:latin typeface="Arial" charset="0"/>
          <a:ea typeface="新細明體" charset="-120"/>
        </a:defRPr>
      </a:lvl5pPr>
      <a:lvl6pPr marL="457200" algn="ctr" rtl="0" fontAlgn="base">
        <a:spcBef>
          <a:spcPct val="0"/>
        </a:spcBef>
        <a:spcAft>
          <a:spcPct val="0"/>
        </a:spcAft>
        <a:defRPr kumimoji="1" sz="3200">
          <a:solidFill>
            <a:schemeClr val="tx2"/>
          </a:solidFill>
          <a:latin typeface="Arial" charset="0"/>
          <a:ea typeface="新細明體" charset="-120"/>
        </a:defRPr>
      </a:lvl6pPr>
      <a:lvl7pPr marL="914400" algn="ctr" rtl="0" fontAlgn="base">
        <a:spcBef>
          <a:spcPct val="0"/>
        </a:spcBef>
        <a:spcAft>
          <a:spcPct val="0"/>
        </a:spcAft>
        <a:defRPr kumimoji="1" sz="3200">
          <a:solidFill>
            <a:schemeClr val="tx2"/>
          </a:solidFill>
          <a:latin typeface="Arial" charset="0"/>
          <a:ea typeface="新細明體" charset="-120"/>
        </a:defRPr>
      </a:lvl7pPr>
      <a:lvl8pPr marL="1371600" algn="ctr" rtl="0" fontAlgn="base">
        <a:spcBef>
          <a:spcPct val="0"/>
        </a:spcBef>
        <a:spcAft>
          <a:spcPct val="0"/>
        </a:spcAft>
        <a:defRPr kumimoji="1" sz="3200">
          <a:solidFill>
            <a:schemeClr val="tx2"/>
          </a:solidFill>
          <a:latin typeface="Arial" charset="0"/>
          <a:ea typeface="新細明體" charset="-120"/>
        </a:defRPr>
      </a:lvl8pPr>
      <a:lvl9pPr marL="1828800" algn="ctr" rtl="0" fontAlgn="base">
        <a:spcBef>
          <a:spcPct val="0"/>
        </a:spcBef>
        <a:spcAft>
          <a:spcPct val="0"/>
        </a:spcAft>
        <a:defRPr kumimoji="1" sz="3200">
          <a:solidFill>
            <a:schemeClr val="tx2"/>
          </a:solidFill>
          <a:latin typeface="Arial" charset="0"/>
          <a:ea typeface="新細明體" charset="-120"/>
        </a:defRPr>
      </a:lvl9pPr>
    </p:titleStyle>
    <p:bodyStyle>
      <a:lvl1pPr marL="342900" indent="-342900" algn="l" rtl="0" eaLnBrk="0" fontAlgn="base" hangingPunct="0">
        <a:spcBef>
          <a:spcPct val="20000"/>
        </a:spcBef>
        <a:spcAft>
          <a:spcPct val="0"/>
        </a:spcAft>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 xmlns:a16="http://schemas.microsoft.com/office/drawing/2014/main" id="{CBCD7BC3-88AC-4597-BF1C-5569F8AC3A1F}"/>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2051" name="Rectangle 3">
            <a:extLst>
              <a:ext uri="{FF2B5EF4-FFF2-40B4-BE49-F238E27FC236}">
                <a16:creationId xmlns="" xmlns:a16="http://schemas.microsoft.com/office/drawing/2014/main" id="{C868351F-B1FF-47E9-B693-EAB7A3F8B507}"/>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3252" name="Rectangle 4">
            <a:extLst>
              <a:ext uri="{FF2B5EF4-FFF2-40B4-BE49-F238E27FC236}">
                <a16:creationId xmlns="" xmlns:a16="http://schemas.microsoft.com/office/drawing/2014/main" id="{6CAA0C25-A267-4C55-9F2D-DB82B245E7C8}"/>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新細明體" charset="-120"/>
              </a:defRPr>
            </a:lvl1pPr>
          </a:lstStyle>
          <a:p>
            <a:pPr>
              <a:defRPr/>
            </a:pPr>
            <a:endParaRPr lang="en-US" altLang="zh-TW"/>
          </a:p>
        </p:txBody>
      </p:sp>
      <p:sp>
        <p:nvSpPr>
          <p:cNvPr id="53253" name="Rectangle 5">
            <a:extLst>
              <a:ext uri="{FF2B5EF4-FFF2-40B4-BE49-F238E27FC236}">
                <a16:creationId xmlns="" xmlns:a16="http://schemas.microsoft.com/office/drawing/2014/main" id="{2FB43F75-3EB4-4819-9BF7-24219A186134}"/>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新細明體" charset="-120"/>
              </a:defRPr>
            </a:lvl1pPr>
          </a:lstStyle>
          <a:p>
            <a:pPr>
              <a:defRPr/>
            </a:pPr>
            <a:endParaRPr lang="en-US" altLang="zh-TW"/>
          </a:p>
        </p:txBody>
      </p:sp>
      <p:sp>
        <p:nvSpPr>
          <p:cNvPr id="53254" name="Rectangle 6">
            <a:extLst>
              <a:ext uri="{FF2B5EF4-FFF2-40B4-BE49-F238E27FC236}">
                <a16:creationId xmlns="" xmlns:a16="http://schemas.microsoft.com/office/drawing/2014/main" id="{AED78747-D5A2-47D2-8037-1993B5D27262}"/>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EA341DAE-5A99-450E-B3DD-1D6287A380B0}" type="slidenum">
              <a:rPr lang="en-US" altLang="zh-TW"/>
              <a:pPr>
                <a:defRPr/>
              </a:pPr>
              <a:t>‹#›</a:t>
            </a:fld>
            <a:endParaRPr lang="en-US" altLang="zh-TW"/>
          </a:p>
        </p:txBody>
      </p:sp>
      <p:graphicFrame>
        <p:nvGraphicFramePr>
          <p:cNvPr id="2055" name="Object 7">
            <a:extLst>
              <a:ext uri="{FF2B5EF4-FFF2-40B4-BE49-F238E27FC236}">
                <a16:creationId xmlns="" xmlns:a16="http://schemas.microsoft.com/office/drawing/2014/main" id="{A2C7BB2E-69CF-48EB-8536-D39FAD187AC0}"/>
              </a:ext>
            </a:extLst>
          </p:cNvPr>
          <p:cNvGraphicFramePr>
            <a:graphicFrameLocks noChangeAspect="1"/>
          </p:cNvGraphicFramePr>
          <p:nvPr userDrawn="1"/>
        </p:nvGraphicFramePr>
        <p:xfrm>
          <a:off x="0" y="0"/>
          <a:ext cx="1187450" cy="6165850"/>
        </p:xfrm>
        <a:graphic>
          <a:graphicData uri="http://schemas.openxmlformats.org/presentationml/2006/ole">
            <mc:AlternateContent xmlns:mc="http://schemas.openxmlformats.org/markup-compatibility/2006">
              <mc:Choice xmlns:v="urn:schemas-microsoft-com:vml" Requires="v">
                <p:oleObj spid="_x0000_s2080" name="點陣圖影像" r:id="rId14" imgW="2381582" imgH="2857899" progId="Paint.Picture">
                  <p:embed/>
                </p:oleObj>
              </mc:Choice>
              <mc:Fallback>
                <p:oleObj name="點陣圖影像" r:id="rId14" imgW="2381582" imgH="2857899" progId="Paint.Picture">
                  <p:embed/>
                  <p:pic>
                    <p:nvPicPr>
                      <p:cNvPr id="0" name="Object 7"/>
                      <p:cNvPicPr>
                        <a:picLocks noChangeAspect="1" noChangeArrowheads="1"/>
                      </p:cNvPicPr>
                      <p:nvPr/>
                    </p:nvPicPr>
                    <p:blipFill>
                      <a:blip r:embed="rId15">
                        <a:lum bright="30000" contrast="-50000"/>
                        <a:extLst>
                          <a:ext uri="{28A0092B-C50C-407E-A947-70E740481C1C}">
                            <a14:useLocalDpi xmlns:a14="http://schemas.microsoft.com/office/drawing/2010/main" val="0"/>
                          </a:ext>
                        </a:extLst>
                      </a:blip>
                      <a:srcRect/>
                      <a:stretch>
                        <a:fillRect/>
                      </a:stretch>
                    </p:blipFill>
                    <p:spPr bwMode="auto">
                      <a:xfrm>
                        <a:off x="0" y="0"/>
                        <a:ext cx="1187450" cy="616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rtl="0" eaLnBrk="0" fontAlgn="base" hangingPunct="0">
        <a:spcBef>
          <a:spcPct val="0"/>
        </a:spcBef>
        <a:spcAft>
          <a:spcPct val="0"/>
        </a:spcAft>
        <a:defRPr kumimoji="1" sz="3600">
          <a:solidFill>
            <a:schemeClr val="tx2"/>
          </a:solidFill>
          <a:latin typeface="+mj-lt"/>
          <a:ea typeface="+mj-ea"/>
          <a:cs typeface="+mj-cs"/>
        </a:defRPr>
      </a:lvl1pPr>
      <a:lvl2pPr algn="ctr" rtl="0" eaLnBrk="0" fontAlgn="base" hangingPunct="0">
        <a:spcBef>
          <a:spcPct val="0"/>
        </a:spcBef>
        <a:spcAft>
          <a:spcPct val="0"/>
        </a:spcAft>
        <a:defRPr kumimoji="1" sz="3600">
          <a:solidFill>
            <a:schemeClr val="tx2"/>
          </a:solidFill>
          <a:latin typeface="Arial" charset="0"/>
          <a:ea typeface="新細明體" charset="-120"/>
        </a:defRPr>
      </a:lvl2pPr>
      <a:lvl3pPr algn="ctr" rtl="0" eaLnBrk="0" fontAlgn="base" hangingPunct="0">
        <a:spcBef>
          <a:spcPct val="0"/>
        </a:spcBef>
        <a:spcAft>
          <a:spcPct val="0"/>
        </a:spcAft>
        <a:defRPr kumimoji="1" sz="3600">
          <a:solidFill>
            <a:schemeClr val="tx2"/>
          </a:solidFill>
          <a:latin typeface="Arial" charset="0"/>
          <a:ea typeface="新細明體" charset="-120"/>
        </a:defRPr>
      </a:lvl3pPr>
      <a:lvl4pPr algn="ctr" rtl="0" eaLnBrk="0" fontAlgn="base" hangingPunct="0">
        <a:spcBef>
          <a:spcPct val="0"/>
        </a:spcBef>
        <a:spcAft>
          <a:spcPct val="0"/>
        </a:spcAft>
        <a:defRPr kumimoji="1" sz="3600">
          <a:solidFill>
            <a:schemeClr val="tx2"/>
          </a:solidFill>
          <a:latin typeface="Arial" charset="0"/>
          <a:ea typeface="新細明體" charset="-120"/>
        </a:defRPr>
      </a:lvl4pPr>
      <a:lvl5pPr algn="ctr" rtl="0" eaLnBrk="0" fontAlgn="base" hangingPunct="0">
        <a:spcBef>
          <a:spcPct val="0"/>
        </a:spcBef>
        <a:spcAft>
          <a:spcPct val="0"/>
        </a:spcAft>
        <a:defRPr kumimoji="1" sz="3600">
          <a:solidFill>
            <a:schemeClr val="tx2"/>
          </a:solidFill>
          <a:latin typeface="Arial" charset="0"/>
          <a:ea typeface="新細明體" charset="-120"/>
        </a:defRPr>
      </a:lvl5pPr>
      <a:lvl6pPr marL="457200" algn="ctr" rtl="0" fontAlgn="base">
        <a:spcBef>
          <a:spcPct val="0"/>
        </a:spcBef>
        <a:spcAft>
          <a:spcPct val="0"/>
        </a:spcAft>
        <a:defRPr kumimoji="1" sz="3600">
          <a:solidFill>
            <a:schemeClr val="tx2"/>
          </a:solidFill>
          <a:latin typeface="Arial" charset="0"/>
          <a:ea typeface="新細明體" charset="-120"/>
        </a:defRPr>
      </a:lvl6pPr>
      <a:lvl7pPr marL="914400" algn="ctr" rtl="0" fontAlgn="base">
        <a:spcBef>
          <a:spcPct val="0"/>
        </a:spcBef>
        <a:spcAft>
          <a:spcPct val="0"/>
        </a:spcAft>
        <a:defRPr kumimoji="1" sz="3600">
          <a:solidFill>
            <a:schemeClr val="tx2"/>
          </a:solidFill>
          <a:latin typeface="Arial" charset="0"/>
          <a:ea typeface="新細明體" charset="-120"/>
        </a:defRPr>
      </a:lvl7pPr>
      <a:lvl8pPr marL="1371600" algn="ctr" rtl="0" fontAlgn="base">
        <a:spcBef>
          <a:spcPct val="0"/>
        </a:spcBef>
        <a:spcAft>
          <a:spcPct val="0"/>
        </a:spcAft>
        <a:defRPr kumimoji="1" sz="3600">
          <a:solidFill>
            <a:schemeClr val="tx2"/>
          </a:solidFill>
          <a:latin typeface="Arial" charset="0"/>
          <a:ea typeface="新細明體" charset="-120"/>
        </a:defRPr>
      </a:lvl8pPr>
      <a:lvl9pPr marL="1828800" algn="ctr" rtl="0" fontAlgn="base">
        <a:spcBef>
          <a:spcPct val="0"/>
        </a:spcBef>
        <a:spcAft>
          <a:spcPct val="0"/>
        </a:spcAft>
        <a:defRPr kumimoji="1" sz="3600">
          <a:solidFill>
            <a:schemeClr val="tx2"/>
          </a:solidFill>
          <a:latin typeface="Arial" charset="0"/>
          <a:ea typeface="新細明體" charset="-120"/>
        </a:defRPr>
      </a:lvl9pPr>
    </p:titleStyle>
    <p:bodyStyle>
      <a:lvl1pPr marL="342900" indent="-342900" algn="l" rtl="0" eaLnBrk="0" fontAlgn="base" hangingPunct="0">
        <a:spcBef>
          <a:spcPct val="20000"/>
        </a:spcBef>
        <a:spcAft>
          <a:spcPct val="0"/>
        </a:spcAft>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a:solidFill>
            <a:schemeClr val="tx1"/>
          </a:solidFill>
          <a:latin typeface="+mn-lt"/>
          <a:ea typeface="+mn-ea"/>
        </a:defRPr>
      </a:lvl3pPr>
      <a:lvl4pPr marL="1600200" indent="-228600" algn="l" rtl="0" eaLnBrk="0" fontAlgn="base" hangingPunct="0">
        <a:spcBef>
          <a:spcPct val="20000"/>
        </a:spcBef>
        <a:spcAft>
          <a:spcPct val="0"/>
        </a:spcAft>
        <a:buChar char="–"/>
        <a:defRPr kumimoji="1" sz="16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hyperlink" Target="https://docs.oracle.com/javase/tutorial/essential/concurrency/forkjoin.html"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 xmlns:a16="http://schemas.microsoft.com/office/drawing/2014/main" id="{824E1C85-1AE7-4CBE-AA11-324BA2993671}"/>
              </a:ext>
            </a:extLst>
          </p:cNvPr>
          <p:cNvSpPr>
            <a:spLocks noGrp="1" noChangeArrowheads="1"/>
          </p:cNvSpPr>
          <p:nvPr>
            <p:ph type="ctrTitle"/>
          </p:nvPr>
        </p:nvSpPr>
        <p:spPr/>
        <p:txBody>
          <a:bodyPr/>
          <a:lstStyle/>
          <a:p>
            <a:pPr eaLnBrk="1" hangingPunct="1">
              <a:defRPr/>
            </a:pPr>
            <a:r>
              <a:rPr lang="en-US" altLang="zh-TW" b="1">
                <a:effectLst>
                  <a:outerShdw blurRad="38100" dist="38100" dir="2700000" algn="tl">
                    <a:srgbClr val="000000">
                      <a:alpha val="43137"/>
                    </a:srgbClr>
                  </a:outerShdw>
                </a:effectLst>
              </a:rPr>
              <a:t>Lab </a:t>
            </a:r>
            <a:r>
              <a:rPr lang="en-US" altLang="zh-TW" b="1" smtClean="0">
                <a:effectLst>
                  <a:outerShdw blurRad="38100" dist="38100" dir="2700000" algn="tl">
                    <a:srgbClr val="000000">
                      <a:alpha val="43137"/>
                    </a:srgbClr>
                  </a:outerShdw>
                </a:effectLst>
              </a:rPr>
              <a:t>10</a:t>
            </a:r>
            <a:r>
              <a:rPr lang="en-US" altLang="zh-TW" b="1" dirty="0">
                <a:effectLst>
                  <a:outerShdw blurRad="38100" dist="38100" dir="2700000" algn="tl">
                    <a:srgbClr val="000000">
                      <a:alpha val="43137"/>
                    </a:srgbClr>
                  </a:outerShdw>
                </a:effectLst>
              </a:rPr>
              <a:t/>
            </a:r>
            <a:br>
              <a:rPr lang="en-US" altLang="zh-TW" b="1" dirty="0">
                <a:effectLst>
                  <a:outerShdw blurRad="38100" dist="38100" dir="2700000" algn="tl">
                    <a:srgbClr val="000000">
                      <a:alpha val="43137"/>
                    </a:srgbClr>
                  </a:outerShdw>
                </a:effectLst>
              </a:rPr>
            </a:br>
            <a:r>
              <a:rPr lang="en-US" altLang="zh-TW" b="1" dirty="0">
                <a:effectLst>
                  <a:outerShdw blurRad="38100" dist="38100" dir="2700000" algn="tl">
                    <a:srgbClr val="000000">
                      <a:alpha val="43137"/>
                    </a:srgbClr>
                  </a:outerShdw>
                </a:effectLst>
              </a:rPr>
              <a:t>Fork-Join Model</a:t>
            </a:r>
          </a:p>
        </p:txBody>
      </p:sp>
      <p:sp>
        <p:nvSpPr>
          <p:cNvPr id="5123" name="Rectangle 3">
            <a:extLst>
              <a:ext uri="{FF2B5EF4-FFF2-40B4-BE49-F238E27FC236}">
                <a16:creationId xmlns="" xmlns:a16="http://schemas.microsoft.com/office/drawing/2014/main" id="{F8CA12A8-47AD-40AC-A41C-CF8D7122F0B1}"/>
              </a:ext>
            </a:extLst>
          </p:cNvPr>
          <p:cNvSpPr>
            <a:spLocks noGrp="1" noChangeArrowheads="1"/>
          </p:cNvSpPr>
          <p:nvPr>
            <p:ph type="subTitle" idx="1"/>
          </p:nvPr>
        </p:nvSpPr>
        <p:spPr/>
        <p:txBody>
          <a:bodyPr/>
          <a:lstStyle/>
          <a:p>
            <a:pPr eaLnBrk="1" hangingPunct="1"/>
            <a:r>
              <a:rPr lang="en-US" altLang="zh-TW" dirty="0"/>
              <a:t>TA</a:t>
            </a:r>
            <a:r>
              <a:rPr lang="zh-TW" altLang="en-US" dirty="0" smtClean="0"/>
              <a:t>：</a:t>
            </a:r>
            <a:r>
              <a:rPr lang="en-US" altLang="zh-TW" dirty="0" smtClean="0"/>
              <a:t>Yu Chen </a:t>
            </a:r>
            <a:r>
              <a:rPr lang="en-US" altLang="zh-TW" dirty="0" err="1" smtClean="0"/>
              <a:t>Jheng</a:t>
            </a:r>
            <a:endParaRPr lang="en-US" altLang="zh-TW" dirty="0" smtClean="0"/>
          </a:p>
          <a:p>
            <a:pPr eaLnBrk="1" hangingPunct="1"/>
            <a:r>
              <a:rPr lang="en-US" altLang="zh-TW" dirty="0" smtClean="0"/>
              <a:t>Professor</a:t>
            </a:r>
            <a:r>
              <a:rPr lang="zh-TW" altLang="en-US" dirty="0"/>
              <a:t>：</a:t>
            </a:r>
            <a:r>
              <a:rPr lang="en-US" altLang="zh-TW" dirty="0" err="1"/>
              <a:t>Hsung</a:t>
            </a:r>
            <a:r>
              <a:rPr lang="en-US" altLang="zh-TW" dirty="0"/>
              <a:t>-Pin Chang</a:t>
            </a:r>
          </a:p>
          <a:p>
            <a:pPr eaLnBrk="1" hangingPunct="1"/>
            <a:r>
              <a:rPr lang="en-US" altLang="zh-TW" dirty="0"/>
              <a:t>Operating System Lab</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標題 1">
            <a:extLst>
              <a:ext uri="{FF2B5EF4-FFF2-40B4-BE49-F238E27FC236}">
                <a16:creationId xmlns="" xmlns:a16="http://schemas.microsoft.com/office/drawing/2014/main" id="{6923AD95-922C-4B10-A712-9ED2579ACA98}"/>
              </a:ext>
            </a:extLst>
          </p:cNvPr>
          <p:cNvSpPr>
            <a:spLocks noGrp="1" noChangeArrowheads="1"/>
          </p:cNvSpPr>
          <p:nvPr>
            <p:ph type="title"/>
          </p:nvPr>
        </p:nvSpPr>
        <p:spPr/>
        <p:txBody>
          <a:bodyPr/>
          <a:lstStyle/>
          <a:p>
            <a:r>
              <a:rPr lang="en-US" altLang="zh-TW" b="1" dirty="0"/>
              <a:t>Java Fork-Join Framework</a:t>
            </a:r>
            <a:endParaRPr lang="zh-TW" altLang="en-US" dirty="0"/>
          </a:p>
        </p:txBody>
      </p:sp>
      <p:sp>
        <p:nvSpPr>
          <p:cNvPr id="3" name="內容版面配置區 2">
            <a:extLst>
              <a:ext uri="{FF2B5EF4-FFF2-40B4-BE49-F238E27FC236}">
                <a16:creationId xmlns="" xmlns:a16="http://schemas.microsoft.com/office/drawing/2014/main" id="{A316DBAD-4DB5-4EA7-BFCE-ED964CAD9A62}"/>
              </a:ext>
            </a:extLst>
          </p:cNvPr>
          <p:cNvSpPr>
            <a:spLocks noGrp="1"/>
          </p:cNvSpPr>
          <p:nvPr>
            <p:ph idx="1"/>
          </p:nvPr>
        </p:nvSpPr>
        <p:spPr/>
        <p:txBody>
          <a:bodyPr/>
          <a:lstStyle/>
          <a:p>
            <a:pPr>
              <a:defRPr/>
            </a:pPr>
            <a:r>
              <a:rPr lang="en-US" altLang="zh-TW" dirty="0"/>
              <a:t>Second you implement the abstract compute() method in the </a:t>
            </a:r>
            <a:r>
              <a:rPr lang="en-US" altLang="zh-TW" dirty="0" err="1">
                <a:solidFill>
                  <a:srgbClr val="000000"/>
                </a:solidFill>
                <a:latin typeface="Monaco"/>
              </a:rPr>
              <a:t>ForkJoinTask</a:t>
            </a:r>
            <a:r>
              <a:rPr lang="en-US" altLang="zh-TW" dirty="0">
                <a:solidFill>
                  <a:srgbClr val="000000"/>
                </a:solidFill>
                <a:latin typeface="Monaco"/>
              </a:rPr>
              <a:t>  class you just extends.</a:t>
            </a:r>
          </a:p>
          <a:p>
            <a:pPr>
              <a:defRPr/>
            </a:pPr>
            <a:r>
              <a:rPr lang="en-US" altLang="zh-TW" dirty="0">
                <a:solidFill>
                  <a:srgbClr val="000000"/>
                </a:solidFill>
                <a:latin typeface="Monaco"/>
              </a:rPr>
              <a:t>In </a:t>
            </a:r>
            <a:r>
              <a:rPr lang="en-US" altLang="zh-TW" dirty="0"/>
              <a:t>compute(),you write a code split a work to small works until it is small enough to execute.</a:t>
            </a:r>
          </a:p>
          <a:p>
            <a:pPr marL="400050" lvl="1" indent="0">
              <a:buNone/>
              <a:defRPr/>
            </a:pPr>
            <a:r>
              <a:rPr lang="en-US" altLang="zh-TW" dirty="0">
                <a:solidFill>
                  <a:srgbClr val="FF0000"/>
                </a:solidFill>
              </a:rPr>
              <a:t>protected void compute() {</a:t>
            </a:r>
          </a:p>
          <a:p>
            <a:pPr marL="400050" lvl="1" indent="0">
              <a:buNone/>
              <a:defRPr/>
            </a:pPr>
            <a:r>
              <a:rPr lang="en-US" altLang="zh-TW" dirty="0">
                <a:solidFill>
                  <a:srgbClr val="FF0000"/>
                </a:solidFill>
              </a:rPr>
              <a:t>    if (work &lt; Threshold) {</a:t>
            </a:r>
          </a:p>
          <a:p>
            <a:pPr marL="400050" lvl="1" indent="0">
              <a:buNone/>
              <a:defRPr/>
            </a:pPr>
            <a:r>
              <a:rPr lang="en-US" altLang="zh-TW" dirty="0">
                <a:solidFill>
                  <a:srgbClr val="FF0000"/>
                </a:solidFill>
              </a:rPr>
              <a:t>        </a:t>
            </a:r>
            <a:r>
              <a:rPr lang="en-US" altLang="zh-TW" dirty="0" err="1">
                <a:solidFill>
                  <a:srgbClr val="FF0000"/>
                </a:solidFill>
              </a:rPr>
              <a:t>computeDirectly</a:t>
            </a:r>
            <a:r>
              <a:rPr lang="en-US" altLang="zh-TW" dirty="0">
                <a:solidFill>
                  <a:srgbClr val="FF0000"/>
                </a:solidFill>
              </a:rPr>
              <a:t>();return;</a:t>
            </a:r>
          </a:p>
          <a:p>
            <a:pPr marL="400050" lvl="1" indent="0">
              <a:buNone/>
              <a:defRPr/>
            </a:pPr>
            <a:r>
              <a:rPr lang="en-US" altLang="zh-TW" dirty="0">
                <a:solidFill>
                  <a:srgbClr val="FF0000"/>
                </a:solidFill>
              </a:rPr>
              <a:t>    }</a:t>
            </a:r>
          </a:p>
          <a:p>
            <a:pPr marL="400050" lvl="1" indent="0">
              <a:buNone/>
              <a:defRPr/>
            </a:pPr>
            <a:r>
              <a:rPr lang="en-US" altLang="zh-TW" dirty="0">
                <a:solidFill>
                  <a:srgbClr val="FF0000"/>
                </a:solidFill>
              </a:rPr>
              <a:t>    else{</a:t>
            </a:r>
          </a:p>
          <a:p>
            <a:pPr marL="400050" lvl="1" indent="0">
              <a:buNone/>
              <a:defRPr/>
            </a:pPr>
            <a:r>
              <a:rPr lang="en-US" altLang="zh-TW" dirty="0">
                <a:solidFill>
                  <a:srgbClr val="FF0000"/>
                </a:solidFill>
              </a:rPr>
              <a:t>	int split=work/2;</a:t>
            </a:r>
          </a:p>
          <a:p>
            <a:pPr>
              <a:defRPr/>
            </a:pPr>
            <a:endParaRPr lang="en-US" altLang="zh-TW" dirty="0">
              <a:solidFill>
                <a:srgbClr val="000000"/>
              </a:solidFill>
              <a:latin typeface="Monaco"/>
            </a:endParaRPr>
          </a:p>
          <a:p>
            <a:pPr>
              <a:defRPr/>
            </a:pPr>
            <a:endParaRPr lang="zh-TW"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標題 1">
            <a:extLst>
              <a:ext uri="{FF2B5EF4-FFF2-40B4-BE49-F238E27FC236}">
                <a16:creationId xmlns="" xmlns:a16="http://schemas.microsoft.com/office/drawing/2014/main" id="{37E187E4-FB39-47E9-8B38-0A10C1099095}"/>
              </a:ext>
            </a:extLst>
          </p:cNvPr>
          <p:cNvSpPr>
            <a:spLocks noGrp="1" noChangeArrowheads="1"/>
          </p:cNvSpPr>
          <p:nvPr>
            <p:ph type="title"/>
          </p:nvPr>
        </p:nvSpPr>
        <p:spPr/>
        <p:txBody>
          <a:bodyPr/>
          <a:lstStyle/>
          <a:p>
            <a:endParaRPr lang="zh-TW" altLang="en-US"/>
          </a:p>
        </p:txBody>
      </p:sp>
      <p:sp>
        <p:nvSpPr>
          <p:cNvPr id="15363" name="內容版面配置區 2">
            <a:extLst>
              <a:ext uri="{FF2B5EF4-FFF2-40B4-BE49-F238E27FC236}">
                <a16:creationId xmlns="" xmlns:a16="http://schemas.microsoft.com/office/drawing/2014/main" id="{B6455E5F-1757-410B-9827-BA249D4E733C}"/>
              </a:ext>
            </a:extLst>
          </p:cNvPr>
          <p:cNvSpPr>
            <a:spLocks noGrp="1" noChangeArrowheads="1"/>
          </p:cNvSpPr>
          <p:nvPr>
            <p:ph idx="1"/>
          </p:nvPr>
        </p:nvSpPr>
        <p:spPr/>
        <p:txBody>
          <a:bodyPr/>
          <a:lstStyle/>
          <a:p>
            <a:pPr marL="0" indent="0">
              <a:buFontTx/>
              <a:buNone/>
            </a:pPr>
            <a:r>
              <a:rPr lang="en-US" altLang="zh-TW" dirty="0"/>
              <a:t>//when you need to handle with return value</a:t>
            </a:r>
          </a:p>
          <a:p>
            <a:pPr marL="400050" lvl="1" indent="0">
              <a:buNone/>
            </a:pPr>
            <a:r>
              <a:rPr lang="en-US" altLang="zh-TW" dirty="0" err="1">
                <a:solidFill>
                  <a:srgbClr val="FF0000"/>
                </a:solidFill>
                <a:latin typeface="Monaco"/>
              </a:rPr>
              <a:t>Forktask</a:t>
            </a:r>
            <a:r>
              <a:rPr lang="en-US" altLang="zh-TW" dirty="0">
                <a:solidFill>
                  <a:srgbClr val="FF0000"/>
                </a:solidFill>
                <a:latin typeface="Monaco"/>
              </a:rPr>
              <a:t> f1 = new </a:t>
            </a:r>
            <a:r>
              <a:rPr lang="en-US" altLang="zh-TW" dirty="0" err="1">
                <a:solidFill>
                  <a:srgbClr val="FF0000"/>
                </a:solidFill>
                <a:latin typeface="Monaco"/>
              </a:rPr>
              <a:t>Forktask</a:t>
            </a:r>
            <a:r>
              <a:rPr lang="en-US" altLang="zh-TW" dirty="0">
                <a:solidFill>
                  <a:srgbClr val="FF0000"/>
                </a:solidFill>
                <a:latin typeface="Monaco"/>
              </a:rPr>
              <a:t>(</a:t>
            </a:r>
            <a:r>
              <a:rPr lang="en-US" altLang="zh-TW" dirty="0">
                <a:solidFill>
                  <a:srgbClr val="FF0000"/>
                </a:solidFill>
              </a:rPr>
              <a:t>split</a:t>
            </a:r>
            <a:r>
              <a:rPr lang="en-US" altLang="zh-TW" dirty="0">
                <a:solidFill>
                  <a:srgbClr val="FF0000"/>
                </a:solidFill>
                <a:latin typeface="Monaco"/>
              </a:rPr>
              <a:t>);</a:t>
            </a:r>
          </a:p>
          <a:p>
            <a:pPr marL="400050" lvl="1" indent="0">
              <a:buNone/>
            </a:pPr>
            <a:r>
              <a:rPr lang="en-US" altLang="zh-TW" dirty="0" err="1">
                <a:solidFill>
                  <a:srgbClr val="FF0000"/>
                </a:solidFill>
                <a:latin typeface="Monaco"/>
              </a:rPr>
              <a:t>Forktask</a:t>
            </a:r>
            <a:r>
              <a:rPr lang="en-US" altLang="zh-TW" dirty="0">
                <a:solidFill>
                  <a:srgbClr val="FF0000"/>
                </a:solidFill>
                <a:latin typeface="Monaco"/>
              </a:rPr>
              <a:t> f2 = new </a:t>
            </a:r>
            <a:r>
              <a:rPr lang="en-US" altLang="zh-TW" dirty="0" err="1">
                <a:solidFill>
                  <a:srgbClr val="FF0000"/>
                </a:solidFill>
                <a:latin typeface="Monaco"/>
              </a:rPr>
              <a:t>Forktask</a:t>
            </a:r>
            <a:r>
              <a:rPr lang="en-US" altLang="zh-TW" dirty="0">
                <a:solidFill>
                  <a:srgbClr val="FF0000"/>
                </a:solidFill>
                <a:latin typeface="Monaco"/>
              </a:rPr>
              <a:t>(</a:t>
            </a:r>
            <a:r>
              <a:rPr lang="en-US" altLang="zh-TW" dirty="0">
                <a:solidFill>
                  <a:srgbClr val="FF0000"/>
                </a:solidFill>
              </a:rPr>
              <a:t>split</a:t>
            </a:r>
            <a:r>
              <a:rPr lang="en-US" altLang="zh-TW" dirty="0">
                <a:solidFill>
                  <a:srgbClr val="FF0000"/>
                </a:solidFill>
                <a:latin typeface="Monaco"/>
              </a:rPr>
              <a:t>);</a:t>
            </a:r>
          </a:p>
          <a:p>
            <a:pPr marL="400050" lvl="1" indent="0">
              <a:buNone/>
            </a:pPr>
            <a:r>
              <a:rPr lang="en-US" altLang="zh-TW" dirty="0" smtClean="0">
                <a:solidFill>
                  <a:srgbClr val="FF0000"/>
                </a:solidFill>
                <a:latin typeface="Monaco"/>
              </a:rPr>
              <a:t>f1.fork</a:t>
            </a:r>
            <a:r>
              <a:rPr lang="en-US" altLang="zh-TW" dirty="0">
                <a:solidFill>
                  <a:srgbClr val="FF0000"/>
                </a:solidFill>
                <a:latin typeface="Monaco"/>
              </a:rPr>
              <a:t>();</a:t>
            </a:r>
          </a:p>
          <a:p>
            <a:pPr marL="400050" lvl="1" indent="0">
              <a:buNone/>
            </a:pPr>
            <a:r>
              <a:rPr lang="en-US" altLang="zh-TW" dirty="0">
                <a:solidFill>
                  <a:srgbClr val="FF0000"/>
                </a:solidFill>
                <a:latin typeface="Monaco"/>
              </a:rPr>
              <a:t>return f2.compute() + f1.join();}}</a:t>
            </a:r>
          </a:p>
          <a:p>
            <a:pPr marL="0" indent="0">
              <a:buFontTx/>
              <a:buNone/>
            </a:pPr>
            <a:r>
              <a:rPr lang="en-US" altLang="zh-TW" dirty="0">
                <a:solidFill>
                  <a:srgbClr val="000000"/>
                </a:solidFill>
                <a:latin typeface="Monaco"/>
              </a:rPr>
              <a:t>//when you don’t need to handle with return value ,or don’t have return value.</a:t>
            </a:r>
          </a:p>
          <a:p>
            <a:pPr marL="400050" lvl="1" indent="0">
              <a:buNone/>
            </a:pPr>
            <a:r>
              <a:rPr lang="en-US" altLang="zh-TW" dirty="0" err="1">
                <a:solidFill>
                  <a:srgbClr val="FF0000"/>
                </a:solidFill>
                <a:latin typeface="Monaco"/>
              </a:rPr>
              <a:t>invokeAll</a:t>
            </a:r>
            <a:r>
              <a:rPr lang="en-US" altLang="zh-TW" dirty="0">
                <a:solidFill>
                  <a:srgbClr val="FF0000"/>
                </a:solidFill>
                <a:latin typeface="Monaco"/>
              </a:rPr>
              <a:t>(new </a:t>
            </a:r>
            <a:r>
              <a:rPr lang="en-US" altLang="zh-TW" dirty="0" err="1">
                <a:solidFill>
                  <a:srgbClr val="FF0000"/>
                </a:solidFill>
                <a:latin typeface="Monaco"/>
              </a:rPr>
              <a:t>Forktask</a:t>
            </a:r>
            <a:r>
              <a:rPr lang="en-US" altLang="zh-TW" dirty="0">
                <a:solidFill>
                  <a:srgbClr val="FF0000"/>
                </a:solidFill>
                <a:latin typeface="Monaco"/>
              </a:rPr>
              <a:t>(</a:t>
            </a:r>
            <a:r>
              <a:rPr lang="en-US" altLang="zh-TW" dirty="0">
                <a:solidFill>
                  <a:srgbClr val="FF0000"/>
                </a:solidFill>
              </a:rPr>
              <a:t>split</a:t>
            </a:r>
            <a:r>
              <a:rPr lang="en-US" altLang="zh-TW" dirty="0">
                <a:solidFill>
                  <a:srgbClr val="FF0000"/>
                </a:solidFill>
                <a:latin typeface="Monaco"/>
              </a:rPr>
              <a:t>),</a:t>
            </a:r>
          </a:p>
          <a:p>
            <a:pPr marL="400050" lvl="1" indent="0">
              <a:buNone/>
            </a:pPr>
            <a:r>
              <a:rPr lang="en-US" altLang="zh-TW" dirty="0">
                <a:solidFill>
                  <a:srgbClr val="FF0000"/>
                </a:solidFill>
                <a:latin typeface="Monaco"/>
              </a:rPr>
              <a:t>                 new </a:t>
            </a:r>
            <a:r>
              <a:rPr lang="en-US" altLang="zh-TW" dirty="0" err="1">
                <a:solidFill>
                  <a:srgbClr val="FF0000"/>
                </a:solidFill>
                <a:latin typeface="Monaco"/>
              </a:rPr>
              <a:t>Forktask</a:t>
            </a:r>
            <a:r>
              <a:rPr lang="en-US" altLang="zh-TW" dirty="0">
                <a:solidFill>
                  <a:srgbClr val="FF0000"/>
                </a:solidFill>
                <a:latin typeface="Monaco"/>
              </a:rPr>
              <a:t>(</a:t>
            </a:r>
            <a:r>
              <a:rPr lang="en-US" altLang="zh-TW" dirty="0">
                <a:solidFill>
                  <a:srgbClr val="FF0000"/>
                </a:solidFill>
              </a:rPr>
              <a:t>split</a:t>
            </a:r>
            <a:r>
              <a:rPr lang="en-US" altLang="zh-TW" dirty="0">
                <a:solidFill>
                  <a:srgbClr val="FF0000"/>
                </a:solidFill>
                <a:latin typeface="Monaco"/>
              </a:rPr>
              <a:t>));</a:t>
            </a:r>
          </a:p>
          <a:p>
            <a:pPr marL="0" indent="0">
              <a:buFontTx/>
              <a:buNone/>
            </a:pPr>
            <a:endParaRPr lang="en-US" altLang="zh-TW" dirty="0">
              <a:solidFill>
                <a:srgbClr val="FF0000"/>
              </a:solidFill>
              <a:latin typeface="Monaco"/>
            </a:endParaRPr>
          </a:p>
          <a:p>
            <a:pPr marL="0" indent="0">
              <a:buFontTx/>
              <a:buNone/>
            </a:pPr>
            <a:endParaRPr lang="en-US" altLang="zh-TW" dirty="0">
              <a:solidFill>
                <a:srgbClr val="000000"/>
              </a:solidFill>
              <a:latin typeface="Monaco"/>
            </a:endParaRPr>
          </a:p>
          <a:p>
            <a:pPr marL="0" indent="0">
              <a:buFontTx/>
              <a:buNone/>
            </a:pPr>
            <a:endParaRPr lang="en-US" altLang="zh-TW" dirty="0">
              <a:solidFill>
                <a:srgbClr val="000000"/>
              </a:solidFill>
              <a:latin typeface="Monaco"/>
            </a:endParaRPr>
          </a:p>
          <a:p>
            <a:pPr marL="0" indent="0">
              <a:buFontTx/>
              <a:buNone/>
            </a:pPr>
            <a:endParaRPr lang="en-US" altLang="zh-TW" dirty="0"/>
          </a:p>
          <a:p>
            <a:pPr marL="0" indent="0">
              <a:buFontTx/>
              <a:buNone/>
            </a:pPr>
            <a:endParaRPr lang="zh-TW"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B845DD75-3A60-4FDB-A26B-57634A942988}"/>
              </a:ext>
            </a:extLst>
          </p:cNvPr>
          <p:cNvSpPr>
            <a:spLocks noGrp="1"/>
          </p:cNvSpPr>
          <p:nvPr>
            <p:ph type="title"/>
          </p:nvPr>
        </p:nvSpPr>
        <p:spPr/>
        <p:txBody>
          <a:bodyPr/>
          <a:lstStyle/>
          <a:p>
            <a:r>
              <a:rPr lang="en-US" altLang="zh-TW" b="1" dirty="0"/>
              <a:t>Java Fork-Join Framework</a:t>
            </a:r>
            <a:endParaRPr lang="zh-TW" altLang="en-US" dirty="0"/>
          </a:p>
        </p:txBody>
      </p:sp>
      <p:sp>
        <p:nvSpPr>
          <p:cNvPr id="3" name="內容版面配置區 2">
            <a:extLst>
              <a:ext uri="{FF2B5EF4-FFF2-40B4-BE49-F238E27FC236}">
                <a16:creationId xmlns="" xmlns:a16="http://schemas.microsoft.com/office/drawing/2014/main" id="{FD61CA19-DCFC-48D4-93A2-FE40A5FF5D3E}"/>
              </a:ext>
            </a:extLst>
          </p:cNvPr>
          <p:cNvSpPr>
            <a:spLocks noGrp="1"/>
          </p:cNvSpPr>
          <p:nvPr>
            <p:ph idx="1"/>
          </p:nvPr>
        </p:nvSpPr>
        <p:spPr/>
        <p:txBody>
          <a:bodyPr/>
          <a:lstStyle/>
          <a:p>
            <a:r>
              <a:rPr lang="en-US" altLang="zh-TW" dirty="0"/>
              <a:t>fork()</a:t>
            </a:r>
            <a:r>
              <a:rPr lang="zh-TW" altLang="en-US" dirty="0"/>
              <a:t>：</a:t>
            </a:r>
            <a:endParaRPr lang="en-US" altLang="zh-TW" dirty="0"/>
          </a:p>
          <a:p>
            <a:pPr marL="400050" lvl="1" indent="0">
              <a:buNone/>
            </a:pPr>
            <a:r>
              <a:rPr lang="en-US" altLang="zh-TW" dirty="0"/>
              <a:t>Arranges to asynchronously execute this task in the pool the current task is running in, if applicable, or using the </a:t>
            </a:r>
            <a:r>
              <a:rPr lang="en-US" altLang="zh-TW" dirty="0" err="1"/>
              <a:t>ForkJoinPool.commonPool</a:t>
            </a:r>
            <a:r>
              <a:rPr lang="en-US" altLang="zh-TW" dirty="0"/>
              <a:t>() if not </a:t>
            </a:r>
            <a:r>
              <a:rPr lang="en-US" altLang="zh-TW" dirty="0" err="1"/>
              <a:t>inForkJoinPool</a:t>
            </a:r>
            <a:r>
              <a:rPr lang="en-US" altLang="zh-TW" dirty="0"/>
              <a:t>().</a:t>
            </a:r>
          </a:p>
          <a:p>
            <a:r>
              <a:rPr lang="en-US" altLang="zh-TW" dirty="0"/>
              <a:t>join()</a:t>
            </a:r>
          </a:p>
          <a:p>
            <a:pPr marL="400050" lvl="1" indent="0">
              <a:buNone/>
            </a:pPr>
            <a:r>
              <a:rPr lang="en-US" altLang="zh-TW" dirty="0"/>
              <a:t>Returns the result of the computation when it is done.</a:t>
            </a:r>
          </a:p>
          <a:p>
            <a:r>
              <a:rPr lang="en-US" altLang="zh-TW" dirty="0" err="1"/>
              <a:t>invokeAll</a:t>
            </a:r>
            <a:r>
              <a:rPr lang="en-US" altLang="zh-TW" dirty="0"/>
              <a:t>(Collection&lt;T&gt; tasks)</a:t>
            </a:r>
            <a:r>
              <a:rPr lang="zh-TW" altLang="en-US" dirty="0"/>
              <a:t>：</a:t>
            </a:r>
            <a:endParaRPr lang="en-US" altLang="zh-TW" dirty="0"/>
          </a:p>
          <a:p>
            <a:pPr marL="400050" lvl="1" indent="0">
              <a:buNone/>
            </a:pPr>
            <a:r>
              <a:rPr lang="en-US" altLang="zh-TW" dirty="0"/>
              <a:t>Forks all tasks in the specified collection, returning when </a:t>
            </a:r>
            <a:r>
              <a:rPr lang="en-US" altLang="zh-TW" dirty="0" err="1"/>
              <a:t>isDone</a:t>
            </a:r>
            <a:r>
              <a:rPr lang="en-US" altLang="zh-TW" dirty="0"/>
              <a:t> holds for each task or an (unchecked) exception is encountered, in which case the exception is rethrown.</a:t>
            </a:r>
          </a:p>
          <a:p>
            <a:pPr marL="400050" lvl="1" indent="0">
              <a:buNone/>
            </a:pPr>
            <a:endParaRPr lang="zh-TW" altLang="en-US" dirty="0"/>
          </a:p>
        </p:txBody>
      </p:sp>
    </p:spTree>
    <p:extLst>
      <p:ext uri="{BB962C8B-B14F-4D97-AF65-F5344CB8AC3E}">
        <p14:creationId xmlns:p14="http://schemas.microsoft.com/office/powerpoint/2010/main" val="5920459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標題 1">
            <a:extLst>
              <a:ext uri="{FF2B5EF4-FFF2-40B4-BE49-F238E27FC236}">
                <a16:creationId xmlns="" xmlns:a16="http://schemas.microsoft.com/office/drawing/2014/main" id="{E6E8363C-5B91-4870-BC09-DFDF4D24BD1B}"/>
              </a:ext>
            </a:extLst>
          </p:cNvPr>
          <p:cNvSpPr>
            <a:spLocks noGrp="1" noChangeArrowheads="1"/>
          </p:cNvSpPr>
          <p:nvPr>
            <p:ph type="title"/>
          </p:nvPr>
        </p:nvSpPr>
        <p:spPr/>
        <p:txBody>
          <a:bodyPr/>
          <a:lstStyle/>
          <a:p>
            <a:endParaRPr lang="zh-TW" altLang="en-US"/>
          </a:p>
        </p:txBody>
      </p:sp>
      <p:sp>
        <p:nvSpPr>
          <p:cNvPr id="16387" name="內容版面配置區 2">
            <a:extLst>
              <a:ext uri="{FF2B5EF4-FFF2-40B4-BE49-F238E27FC236}">
                <a16:creationId xmlns="" xmlns:a16="http://schemas.microsoft.com/office/drawing/2014/main" id="{04EFCE91-3EF0-4417-AA23-B240BE181FC6}"/>
              </a:ext>
            </a:extLst>
          </p:cNvPr>
          <p:cNvSpPr>
            <a:spLocks noGrp="1" noChangeArrowheads="1"/>
          </p:cNvSpPr>
          <p:nvPr>
            <p:ph idx="1"/>
          </p:nvPr>
        </p:nvSpPr>
        <p:spPr/>
        <p:txBody>
          <a:bodyPr/>
          <a:lstStyle/>
          <a:p>
            <a:r>
              <a:rPr lang="en-US" altLang="zh-TW" dirty="0"/>
              <a:t>Final setting up the task to run in a </a:t>
            </a:r>
            <a:r>
              <a:rPr lang="en-US" altLang="zh-TW" dirty="0" err="1"/>
              <a:t>ForkJoinPool</a:t>
            </a:r>
            <a:r>
              <a:rPr lang="en-US" altLang="zh-TW" dirty="0"/>
              <a:t>.</a:t>
            </a:r>
          </a:p>
          <a:p>
            <a:r>
              <a:rPr lang="en-US" altLang="zh-TW" dirty="0" err="1"/>
              <a:t>ForkJoinPool</a:t>
            </a:r>
            <a:r>
              <a:rPr lang="zh-TW" altLang="en-US" dirty="0"/>
              <a:t>：</a:t>
            </a:r>
            <a:endParaRPr lang="en-US" altLang="zh-TW" dirty="0"/>
          </a:p>
          <a:p>
            <a:pPr marL="400050" lvl="1" indent="0">
              <a:buNone/>
            </a:pPr>
            <a:r>
              <a:rPr lang="en-US" altLang="zh-TW" dirty="0"/>
              <a:t>An </a:t>
            </a:r>
            <a:r>
              <a:rPr lang="en-US" altLang="zh-TW" dirty="0" err="1"/>
              <a:t>ExecutorService</a:t>
            </a:r>
            <a:r>
              <a:rPr lang="en-US" altLang="zh-TW" dirty="0"/>
              <a:t> for running </a:t>
            </a:r>
            <a:r>
              <a:rPr lang="en-US" altLang="zh-TW" dirty="0" err="1"/>
              <a:t>ForkJoinTasks</a:t>
            </a:r>
            <a:r>
              <a:rPr lang="en-US" altLang="zh-TW" dirty="0"/>
              <a:t>. A </a:t>
            </a:r>
            <a:r>
              <a:rPr lang="en-US" altLang="zh-TW" dirty="0" err="1"/>
              <a:t>ForkJoinPool</a:t>
            </a:r>
            <a:r>
              <a:rPr lang="en-US" altLang="zh-TW" dirty="0"/>
              <a:t> provides the </a:t>
            </a:r>
            <a:r>
              <a:rPr lang="en-US" altLang="zh-TW" dirty="0" smtClean="0"/>
              <a:t>entry </a:t>
            </a:r>
            <a:r>
              <a:rPr lang="en-US" altLang="zh-TW" dirty="0"/>
              <a:t>point </a:t>
            </a:r>
            <a:r>
              <a:rPr lang="en-US" altLang="zh-TW" dirty="0" smtClean="0"/>
              <a:t>for </a:t>
            </a:r>
            <a:r>
              <a:rPr lang="en-US" altLang="zh-TW" dirty="0"/>
              <a:t>submissions from non-</a:t>
            </a:r>
            <a:r>
              <a:rPr lang="en-US" altLang="zh-TW" dirty="0" err="1"/>
              <a:t>ForkJoinTask</a:t>
            </a:r>
            <a:r>
              <a:rPr lang="en-US" altLang="zh-TW" dirty="0"/>
              <a:t> clients, as well as management and monitoring operations.</a:t>
            </a:r>
          </a:p>
          <a:p>
            <a:pPr>
              <a:buFontTx/>
              <a:buAutoNum type="arabicPeriod"/>
            </a:pPr>
            <a:r>
              <a:rPr lang="en-US" altLang="zh-TW" dirty="0"/>
              <a:t>Create a task that represents all of the work to be done.</a:t>
            </a:r>
          </a:p>
          <a:p>
            <a:pPr lvl="1">
              <a:buNone/>
            </a:pPr>
            <a:r>
              <a:rPr lang="en-US" altLang="zh-TW" dirty="0" err="1">
                <a:solidFill>
                  <a:srgbClr val="FF0000"/>
                </a:solidFill>
              </a:rPr>
              <a:t>Forktask</a:t>
            </a:r>
            <a:r>
              <a:rPr lang="en-US" altLang="zh-TW" dirty="0">
                <a:solidFill>
                  <a:srgbClr val="FF0000"/>
                </a:solidFill>
              </a:rPr>
              <a:t> ft = new </a:t>
            </a:r>
            <a:r>
              <a:rPr lang="en-US" altLang="zh-TW" dirty="0" err="1">
                <a:solidFill>
                  <a:srgbClr val="FF0000"/>
                </a:solidFill>
              </a:rPr>
              <a:t>Forktask</a:t>
            </a:r>
            <a:r>
              <a:rPr lang="en-US" altLang="zh-TW" dirty="0">
                <a:solidFill>
                  <a:srgbClr val="FF0000"/>
                </a:solidFill>
              </a:rPr>
              <a:t>(work);</a:t>
            </a:r>
          </a:p>
          <a:p>
            <a:pPr>
              <a:buFontTx/>
              <a:buAutoNum type="arabicPeriod" startAt="2"/>
            </a:pPr>
            <a:r>
              <a:rPr lang="en-US" altLang="zh-TW" dirty="0"/>
              <a:t>Create the </a:t>
            </a:r>
            <a:r>
              <a:rPr lang="en-US" altLang="zh-TW" dirty="0" err="1"/>
              <a:t>ForkJoinPool</a:t>
            </a:r>
            <a:r>
              <a:rPr lang="en-US" altLang="zh-TW" dirty="0"/>
              <a:t> that will run the task.</a:t>
            </a:r>
          </a:p>
          <a:p>
            <a:pPr lvl="1">
              <a:buNone/>
            </a:pPr>
            <a:r>
              <a:rPr lang="en-US" altLang="zh-TW" dirty="0" err="1">
                <a:solidFill>
                  <a:srgbClr val="FF0000"/>
                </a:solidFill>
              </a:rPr>
              <a:t>ForkJoinPool</a:t>
            </a:r>
            <a:r>
              <a:rPr lang="en-US" altLang="zh-TW" dirty="0">
                <a:solidFill>
                  <a:srgbClr val="FF0000"/>
                </a:solidFill>
              </a:rPr>
              <a:t> pool = new </a:t>
            </a:r>
            <a:r>
              <a:rPr lang="en-US" altLang="zh-TW" dirty="0" err="1">
                <a:solidFill>
                  <a:srgbClr val="FF0000"/>
                </a:solidFill>
              </a:rPr>
              <a:t>ForkJoinPool</a:t>
            </a:r>
            <a:r>
              <a:rPr lang="en-US" altLang="zh-TW" dirty="0">
                <a:solidFill>
                  <a:srgbClr val="FF0000"/>
                </a:solidFill>
              </a:rPr>
              <a:t>();</a:t>
            </a:r>
          </a:p>
          <a:p>
            <a:pPr>
              <a:buFontTx/>
              <a:buAutoNum type="arabicPeriod" startAt="3"/>
            </a:pPr>
            <a:r>
              <a:rPr lang="en-US" altLang="zh-TW" dirty="0"/>
              <a:t>Run the task.</a:t>
            </a:r>
          </a:p>
          <a:p>
            <a:pPr lvl="1">
              <a:buNone/>
            </a:pPr>
            <a:r>
              <a:rPr lang="en-US" altLang="zh-TW" dirty="0" err="1">
                <a:solidFill>
                  <a:srgbClr val="FF0000"/>
                </a:solidFill>
              </a:rPr>
              <a:t>pool.invoke</a:t>
            </a:r>
            <a:r>
              <a:rPr lang="en-US" altLang="zh-TW" dirty="0">
                <a:solidFill>
                  <a:srgbClr val="FF0000"/>
                </a:solidFill>
              </a:rPr>
              <a:t>(ft);</a:t>
            </a:r>
            <a:endParaRPr lang="zh-TW" altLang="en-US" dirty="0">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06F7F4EA-5BB4-495F-B94D-161F1E77E211}"/>
              </a:ext>
            </a:extLst>
          </p:cNvPr>
          <p:cNvSpPr>
            <a:spLocks noGrp="1"/>
          </p:cNvSpPr>
          <p:nvPr>
            <p:ph type="title"/>
          </p:nvPr>
        </p:nvSpPr>
        <p:spPr/>
        <p:txBody>
          <a:bodyPr/>
          <a:lstStyle/>
          <a:p>
            <a:pPr eaLnBrk="1" hangingPunct="1">
              <a:defRPr/>
            </a:pPr>
            <a:r>
              <a:rPr lang="en-US" altLang="zh-TW" b="1" dirty="0">
                <a:effectLst>
                  <a:outerShdw blurRad="38100" dist="38100" dir="2700000" algn="tl">
                    <a:srgbClr val="000000">
                      <a:alpha val="43137"/>
                    </a:srgbClr>
                  </a:outerShdw>
                </a:effectLst>
              </a:rPr>
              <a:t>Outline</a:t>
            </a:r>
            <a:endParaRPr lang="zh-TW" altLang="en-US" b="1" dirty="0">
              <a:effectLst>
                <a:outerShdw blurRad="38100" dist="38100" dir="2700000" algn="tl">
                  <a:srgbClr val="000000">
                    <a:alpha val="43137"/>
                  </a:srgbClr>
                </a:outerShdw>
              </a:effectLst>
            </a:endParaRPr>
          </a:p>
        </p:txBody>
      </p:sp>
      <p:sp>
        <p:nvSpPr>
          <p:cNvPr id="7" name="Rectangle 3">
            <a:extLst>
              <a:ext uri="{FF2B5EF4-FFF2-40B4-BE49-F238E27FC236}">
                <a16:creationId xmlns="" xmlns:a16="http://schemas.microsoft.com/office/drawing/2014/main" id="{709D66EB-8213-4B7D-95B7-5D599B4D9BCC}"/>
              </a:ext>
            </a:extLst>
          </p:cNvPr>
          <p:cNvSpPr txBox="1">
            <a:spLocks noChangeArrowheads="1"/>
          </p:cNvSpPr>
          <p:nvPr/>
        </p:nvSpPr>
        <p:spPr bwMode="auto">
          <a:xfrm>
            <a:off x="457200" y="1268413"/>
            <a:ext cx="8229600" cy="4598987"/>
          </a:xfrm>
          <a:prstGeom prst="rect">
            <a:avLst/>
          </a:prstGeom>
          <a:noFill/>
          <a:ln>
            <a:noFill/>
          </a:ln>
        </p:spPr>
        <p:txBody>
          <a:bodyPr/>
          <a:lstStyle>
            <a:lvl1pPr marL="342900" indent="-342900" algn="l" rtl="0" eaLnBrk="0" fontAlgn="base" hangingPunct="0">
              <a:spcBef>
                <a:spcPct val="20000"/>
              </a:spcBef>
              <a:spcAft>
                <a:spcPct val="0"/>
              </a:spcAft>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a:solidFill>
                  <a:schemeClr val="tx1"/>
                </a:solidFill>
                <a:latin typeface="+mn-lt"/>
                <a:ea typeface="+mn-ea"/>
              </a:defRPr>
            </a:lvl3pPr>
            <a:lvl4pPr marL="1600200" indent="-228600" algn="l" rtl="0" eaLnBrk="0" fontAlgn="base" hangingPunct="0">
              <a:spcBef>
                <a:spcPct val="20000"/>
              </a:spcBef>
              <a:spcAft>
                <a:spcPct val="0"/>
              </a:spcAft>
              <a:buChar char="–"/>
              <a:defRPr kumimoji="1" sz="16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lnSpc>
                <a:spcPct val="150000"/>
              </a:lnSpc>
              <a:defRPr/>
            </a:pPr>
            <a:r>
              <a:rPr lang="en-US" altLang="zh-TW" b="1" kern="0" dirty="0"/>
              <a:t>Fork-Join Model</a:t>
            </a:r>
          </a:p>
          <a:p>
            <a:pPr eaLnBrk="1" hangingPunct="1">
              <a:lnSpc>
                <a:spcPct val="150000"/>
              </a:lnSpc>
              <a:defRPr/>
            </a:pPr>
            <a:r>
              <a:rPr lang="en-US" altLang="zh-TW" b="1" kern="0" dirty="0"/>
              <a:t>Java Fork-Join Framework</a:t>
            </a:r>
          </a:p>
          <a:p>
            <a:pPr eaLnBrk="1" hangingPunct="1">
              <a:lnSpc>
                <a:spcPct val="150000"/>
              </a:lnSpc>
              <a:defRPr/>
            </a:pPr>
            <a:r>
              <a:rPr lang="en-US" altLang="zh-TW" b="1" kern="0" dirty="0">
                <a:solidFill>
                  <a:srgbClr val="FF0000"/>
                </a:solidFill>
              </a:rPr>
              <a:t>Fork-Join Example</a:t>
            </a:r>
          </a:p>
          <a:p>
            <a:pPr eaLnBrk="1" hangingPunct="1">
              <a:lnSpc>
                <a:spcPct val="150000"/>
              </a:lnSpc>
              <a:defRPr/>
            </a:pPr>
            <a:r>
              <a:rPr lang="en-US" altLang="zh-TW" kern="0" dirty="0"/>
              <a:t>Exercise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標題 1">
            <a:extLst>
              <a:ext uri="{FF2B5EF4-FFF2-40B4-BE49-F238E27FC236}">
                <a16:creationId xmlns="" xmlns:a16="http://schemas.microsoft.com/office/drawing/2014/main" id="{70D9AFAC-A4AA-4FAB-9AE0-1BAC1D82E46D}"/>
              </a:ext>
            </a:extLst>
          </p:cNvPr>
          <p:cNvSpPr>
            <a:spLocks noGrp="1" noChangeArrowheads="1"/>
          </p:cNvSpPr>
          <p:nvPr>
            <p:ph type="title"/>
          </p:nvPr>
        </p:nvSpPr>
        <p:spPr/>
        <p:txBody>
          <a:bodyPr/>
          <a:lstStyle/>
          <a:p>
            <a:r>
              <a:rPr lang="en-US" altLang="zh-TW" b="1"/>
              <a:t>Fork-Join Example</a:t>
            </a:r>
            <a:endParaRPr lang="zh-TW" altLang="en-US" b="1"/>
          </a:p>
        </p:txBody>
      </p:sp>
      <p:sp>
        <p:nvSpPr>
          <p:cNvPr id="18435" name="內容版面配置區 2">
            <a:extLst>
              <a:ext uri="{FF2B5EF4-FFF2-40B4-BE49-F238E27FC236}">
                <a16:creationId xmlns="" xmlns:a16="http://schemas.microsoft.com/office/drawing/2014/main" id="{4FEE94B4-BD14-4F97-BC4B-B0A6BC1D4276}"/>
              </a:ext>
            </a:extLst>
          </p:cNvPr>
          <p:cNvSpPr>
            <a:spLocks noGrp="1" noChangeArrowheads="1"/>
          </p:cNvSpPr>
          <p:nvPr>
            <p:ph idx="1"/>
          </p:nvPr>
        </p:nvSpPr>
        <p:spPr/>
        <p:txBody>
          <a:bodyPr/>
          <a:lstStyle/>
          <a:p>
            <a:r>
              <a:rPr lang="en-US" altLang="zh-TW"/>
              <a:t>sumOfArray.java</a:t>
            </a:r>
          </a:p>
        </p:txBody>
      </p:sp>
      <p:pic>
        <p:nvPicPr>
          <p:cNvPr id="4099" name="Picture 3" descr="C:\Users\eric5\OneDrive\桌面\研究所\螢幕擷取畫面 2021-07-31 14134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564904"/>
            <a:ext cx="6954838" cy="1352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標題 1">
            <a:extLst>
              <a:ext uri="{FF2B5EF4-FFF2-40B4-BE49-F238E27FC236}">
                <a16:creationId xmlns="" xmlns:a16="http://schemas.microsoft.com/office/drawing/2014/main" id="{E425994B-2411-4C0A-B1B1-4F99EE06E40A}"/>
              </a:ext>
            </a:extLst>
          </p:cNvPr>
          <p:cNvSpPr>
            <a:spLocks noGrp="1" noChangeArrowheads="1"/>
          </p:cNvSpPr>
          <p:nvPr>
            <p:ph type="title"/>
          </p:nvPr>
        </p:nvSpPr>
        <p:spPr/>
        <p:txBody>
          <a:bodyPr/>
          <a:lstStyle/>
          <a:p>
            <a:r>
              <a:rPr lang="en-US" altLang="zh-TW" b="1"/>
              <a:t>Fork-Join Example</a:t>
            </a:r>
            <a:endParaRPr lang="zh-TW" altLang="en-US" b="1"/>
          </a:p>
        </p:txBody>
      </p:sp>
      <p:sp>
        <p:nvSpPr>
          <p:cNvPr id="19459" name="內容版面配置區 2">
            <a:extLst>
              <a:ext uri="{FF2B5EF4-FFF2-40B4-BE49-F238E27FC236}">
                <a16:creationId xmlns="" xmlns:a16="http://schemas.microsoft.com/office/drawing/2014/main" id="{D113E98C-C672-4582-9841-43705575F453}"/>
              </a:ext>
            </a:extLst>
          </p:cNvPr>
          <p:cNvSpPr>
            <a:spLocks noGrp="1" noChangeArrowheads="1"/>
          </p:cNvSpPr>
          <p:nvPr>
            <p:ph idx="1"/>
          </p:nvPr>
        </p:nvSpPr>
        <p:spPr>
          <a:xfrm>
            <a:off x="457200" y="1417638"/>
            <a:ext cx="8229600" cy="4708525"/>
          </a:xfrm>
        </p:spPr>
        <p:txBody>
          <a:bodyPr/>
          <a:lstStyle/>
          <a:p>
            <a:r>
              <a:rPr lang="en-US" altLang="zh-TW"/>
              <a:t>ForkJoinSum.java</a:t>
            </a:r>
            <a:endParaRPr lang="zh-TW" altLang="en-US"/>
          </a:p>
        </p:txBody>
      </p:sp>
      <p:pic>
        <p:nvPicPr>
          <p:cNvPr id="4098" name="Picture 2" descr="C:\Users\eric5\OneDrive\桌面\研究所\螢幕擷取畫面 2021-11-16 21084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3" y="1916831"/>
            <a:ext cx="6850063" cy="4657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標題 1">
            <a:extLst>
              <a:ext uri="{FF2B5EF4-FFF2-40B4-BE49-F238E27FC236}">
                <a16:creationId xmlns="" xmlns:a16="http://schemas.microsoft.com/office/drawing/2014/main" id="{B6798E62-4289-4E2A-82CC-186DE5EE5B3C}"/>
              </a:ext>
            </a:extLst>
          </p:cNvPr>
          <p:cNvSpPr>
            <a:spLocks noGrp="1" noChangeArrowheads="1"/>
          </p:cNvSpPr>
          <p:nvPr>
            <p:ph type="title"/>
          </p:nvPr>
        </p:nvSpPr>
        <p:spPr/>
        <p:txBody>
          <a:bodyPr/>
          <a:lstStyle/>
          <a:p>
            <a:r>
              <a:rPr lang="en-US" altLang="zh-TW" b="1"/>
              <a:t>Fork-Join Example</a:t>
            </a:r>
            <a:endParaRPr lang="zh-TW" altLang="en-US" b="1"/>
          </a:p>
        </p:txBody>
      </p:sp>
      <p:pic>
        <p:nvPicPr>
          <p:cNvPr id="5125" name="Picture 5" descr="C:\Users\eric5\OneDrive\桌面\研究所\螢幕擷取畫面 2021-11-16 23135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484784"/>
            <a:ext cx="7716837" cy="3762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標題 1">
            <a:extLst>
              <a:ext uri="{FF2B5EF4-FFF2-40B4-BE49-F238E27FC236}">
                <a16:creationId xmlns="" xmlns:a16="http://schemas.microsoft.com/office/drawing/2014/main" id="{CCFB39BC-2113-4C14-9C52-FA4FA0B5BF18}"/>
              </a:ext>
            </a:extLst>
          </p:cNvPr>
          <p:cNvSpPr>
            <a:spLocks noGrp="1" noChangeArrowheads="1"/>
          </p:cNvSpPr>
          <p:nvPr>
            <p:ph type="title"/>
          </p:nvPr>
        </p:nvSpPr>
        <p:spPr/>
        <p:txBody>
          <a:bodyPr/>
          <a:lstStyle/>
          <a:p>
            <a:r>
              <a:rPr lang="en-US" altLang="zh-TW" b="1"/>
              <a:t>Fork-Join Example</a:t>
            </a:r>
            <a:endParaRPr lang="zh-TW" altLang="en-US" b="1"/>
          </a:p>
        </p:txBody>
      </p:sp>
      <p:sp>
        <p:nvSpPr>
          <p:cNvPr id="21507" name="內容版面配置區 2">
            <a:extLst>
              <a:ext uri="{FF2B5EF4-FFF2-40B4-BE49-F238E27FC236}">
                <a16:creationId xmlns="" xmlns:a16="http://schemas.microsoft.com/office/drawing/2014/main" id="{5DC27FCF-B666-41FC-9B57-221188AB91B3}"/>
              </a:ext>
            </a:extLst>
          </p:cNvPr>
          <p:cNvSpPr>
            <a:spLocks noGrp="1" noChangeArrowheads="1"/>
          </p:cNvSpPr>
          <p:nvPr>
            <p:ph idx="1"/>
          </p:nvPr>
        </p:nvSpPr>
        <p:spPr/>
        <p:txBody>
          <a:bodyPr/>
          <a:lstStyle/>
          <a:p>
            <a:r>
              <a:rPr lang="en-US" altLang="zh-TW"/>
              <a:t>example.java</a:t>
            </a:r>
            <a:endParaRPr lang="zh-TW" altLang="en-US"/>
          </a:p>
        </p:txBody>
      </p:sp>
      <p:pic>
        <p:nvPicPr>
          <p:cNvPr id="6148" name="Picture 4" descr="C:\Users\eric5\OneDrive\桌面\研究所\螢幕擷取畫面 2021-07-31 14254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007" y="5733256"/>
            <a:ext cx="6983412" cy="70485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eric5\OneDrive\桌面\研究所\螢幕擷取畫面 2021-11-16 21100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276871"/>
            <a:ext cx="6888163" cy="2790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2412CA69-1A79-4206-87DD-EEC4191A0710}"/>
              </a:ext>
            </a:extLst>
          </p:cNvPr>
          <p:cNvSpPr>
            <a:spLocks noGrp="1"/>
          </p:cNvSpPr>
          <p:nvPr>
            <p:ph type="title"/>
          </p:nvPr>
        </p:nvSpPr>
        <p:spPr/>
        <p:txBody>
          <a:bodyPr/>
          <a:lstStyle/>
          <a:p>
            <a:pPr eaLnBrk="1" hangingPunct="1">
              <a:defRPr/>
            </a:pPr>
            <a:r>
              <a:rPr lang="en-US" altLang="zh-TW" b="1" dirty="0">
                <a:effectLst>
                  <a:outerShdw blurRad="38100" dist="38100" dir="2700000" algn="tl">
                    <a:srgbClr val="000000">
                      <a:alpha val="43137"/>
                    </a:srgbClr>
                  </a:outerShdw>
                </a:effectLst>
              </a:rPr>
              <a:t>Outline</a:t>
            </a:r>
            <a:endParaRPr lang="zh-TW" altLang="en-US" b="1" dirty="0">
              <a:effectLst>
                <a:outerShdw blurRad="38100" dist="38100" dir="2700000" algn="tl">
                  <a:srgbClr val="000000">
                    <a:alpha val="43137"/>
                  </a:srgbClr>
                </a:outerShdw>
              </a:effectLst>
            </a:endParaRPr>
          </a:p>
        </p:txBody>
      </p:sp>
      <p:sp>
        <p:nvSpPr>
          <p:cNvPr id="7" name="Rectangle 3">
            <a:extLst>
              <a:ext uri="{FF2B5EF4-FFF2-40B4-BE49-F238E27FC236}">
                <a16:creationId xmlns="" xmlns:a16="http://schemas.microsoft.com/office/drawing/2014/main" id="{17E1F3F2-6D7B-48D5-B35A-BC77A00082E2}"/>
              </a:ext>
            </a:extLst>
          </p:cNvPr>
          <p:cNvSpPr txBox="1">
            <a:spLocks noChangeArrowheads="1"/>
          </p:cNvSpPr>
          <p:nvPr/>
        </p:nvSpPr>
        <p:spPr bwMode="auto">
          <a:xfrm>
            <a:off x="457200" y="1268413"/>
            <a:ext cx="8229600" cy="4598987"/>
          </a:xfrm>
          <a:prstGeom prst="rect">
            <a:avLst/>
          </a:prstGeom>
          <a:noFill/>
          <a:ln>
            <a:noFill/>
          </a:ln>
        </p:spPr>
        <p:txBody>
          <a:bodyPr/>
          <a:lstStyle>
            <a:lvl1pPr marL="342900" indent="-342900" algn="l" rtl="0" eaLnBrk="0" fontAlgn="base" hangingPunct="0">
              <a:spcBef>
                <a:spcPct val="20000"/>
              </a:spcBef>
              <a:spcAft>
                <a:spcPct val="0"/>
              </a:spcAft>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a:solidFill>
                  <a:schemeClr val="tx1"/>
                </a:solidFill>
                <a:latin typeface="+mn-lt"/>
                <a:ea typeface="+mn-ea"/>
              </a:defRPr>
            </a:lvl3pPr>
            <a:lvl4pPr marL="1600200" indent="-228600" algn="l" rtl="0" eaLnBrk="0" fontAlgn="base" hangingPunct="0">
              <a:spcBef>
                <a:spcPct val="20000"/>
              </a:spcBef>
              <a:spcAft>
                <a:spcPct val="0"/>
              </a:spcAft>
              <a:buChar char="–"/>
              <a:defRPr kumimoji="1" sz="16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lnSpc>
                <a:spcPct val="150000"/>
              </a:lnSpc>
              <a:defRPr/>
            </a:pPr>
            <a:r>
              <a:rPr lang="en-US" altLang="zh-TW" b="1" kern="0" dirty="0"/>
              <a:t>Fork-Join Model</a:t>
            </a:r>
          </a:p>
          <a:p>
            <a:pPr eaLnBrk="1" hangingPunct="1">
              <a:lnSpc>
                <a:spcPct val="150000"/>
              </a:lnSpc>
              <a:defRPr/>
            </a:pPr>
            <a:r>
              <a:rPr lang="en-US" altLang="zh-TW" b="1" kern="0" dirty="0"/>
              <a:t>Java Fork-Join Framework</a:t>
            </a:r>
          </a:p>
          <a:p>
            <a:pPr eaLnBrk="1" hangingPunct="1">
              <a:lnSpc>
                <a:spcPct val="150000"/>
              </a:lnSpc>
              <a:defRPr/>
            </a:pPr>
            <a:r>
              <a:rPr lang="en-US" altLang="zh-TW" b="1" kern="0" dirty="0"/>
              <a:t>Fork-Join Example</a:t>
            </a:r>
          </a:p>
          <a:p>
            <a:pPr eaLnBrk="1" hangingPunct="1">
              <a:lnSpc>
                <a:spcPct val="150000"/>
              </a:lnSpc>
              <a:defRPr/>
            </a:pPr>
            <a:r>
              <a:rPr lang="en-US" altLang="zh-TW" b="1" kern="0" dirty="0">
                <a:solidFill>
                  <a:srgbClr val="FF0000"/>
                </a:solidFill>
              </a:rPr>
              <a:t>Exercise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AB356464-2BE7-4FD0-A949-7E85AAABFD02}"/>
              </a:ext>
            </a:extLst>
          </p:cNvPr>
          <p:cNvSpPr>
            <a:spLocks noGrp="1"/>
          </p:cNvSpPr>
          <p:nvPr>
            <p:ph type="title"/>
          </p:nvPr>
        </p:nvSpPr>
        <p:spPr/>
        <p:txBody>
          <a:bodyPr/>
          <a:lstStyle/>
          <a:p>
            <a:pPr eaLnBrk="1" hangingPunct="1">
              <a:defRPr/>
            </a:pPr>
            <a:r>
              <a:rPr lang="en-US" altLang="zh-TW" b="1" dirty="0">
                <a:effectLst>
                  <a:outerShdw blurRad="38100" dist="38100" dir="2700000" algn="tl">
                    <a:srgbClr val="000000">
                      <a:alpha val="43137"/>
                    </a:srgbClr>
                  </a:outerShdw>
                </a:effectLst>
              </a:rPr>
              <a:t>Outline</a:t>
            </a:r>
            <a:endParaRPr lang="zh-TW" altLang="en-US" b="1" dirty="0">
              <a:effectLst>
                <a:outerShdw blurRad="38100" dist="38100" dir="2700000" algn="tl">
                  <a:srgbClr val="000000">
                    <a:alpha val="43137"/>
                  </a:srgbClr>
                </a:outerShdw>
              </a:effectLst>
            </a:endParaRPr>
          </a:p>
        </p:txBody>
      </p:sp>
      <p:sp>
        <p:nvSpPr>
          <p:cNvPr id="7" name="Rectangle 3">
            <a:extLst>
              <a:ext uri="{FF2B5EF4-FFF2-40B4-BE49-F238E27FC236}">
                <a16:creationId xmlns="" xmlns:a16="http://schemas.microsoft.com/office/drawing/2014/main" id="{8B1292C7-BC0C-40C8-95D5-CA9FE79744BA}"/>
              </a:ext>
            </a:extLst>
          </p:cNvPr>
          <p:cNvSpPr txBox="1">
            <a:spLocks noChangeArrowheads="1"/>
          </p:cNvSpPr>
          <p:nvPr/>
        </p:nvSpPr>
        <p:spPr bwMode="auto">
          <a:xfrm>
            <a:off x="457200" y="1268413"/>
            <a:ext cx="8229600" cy="4598987"/>
          </a:xfrm>
          <a:prstGeom prst="rect">
            <a:avLst/>
          </a:prstGeom>
          <a:noFill/>
          <a:ln>
            <a:noFill/>
          </a:ln>
        </p:spPr>
        <p:txBody>
          <a:bodyPr/>
          <a:lstStyle>
            <a:lvl1pPr marL="342900" indent="-342900" algn="l" rtl="0" eaLnBrk="0" fontAlgn="base" hangingPunct="0">
              <a:spcBef>
                <a:spcPct val="20000"/>
              </a:spcBef>
              <a:spcAft>
                <a:spcPct val="0"/>
              </a:spcAft>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a:solidFill>
                  <a:schemeClr val="tx1"/>
                </a:solidFill>
                <a:latin typeface="+mn-lt"/>
                <a:ea typeface="+mn-ea"/>
              </a:defRPr>
            </a:lvl3pPr>
            <a:lvl4pPr marL="1600200" indent="-228600" algn="l" rtl="0" eaLnBrk="0" fontAlgn="base" hangingPunct="0">
              <a:spcBef>
                <a:spcPct val="20000"/>
              </a:spcBef>
              <a:spcAft>
                <a:spcPct val="0"/>
              </a:spcAft>
              <a:buChar char="–"/>
              <a:defRPr kumimoji="1" sz="16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lnSpc>
                <a:spcPct val="150000"/>
              </a:lnSpc>
              <a:defRPr/>
            </a:pPr>
            <a:r>
              <a:rPr lang="en-US" altLang="zh-TW" b="1" kern="0" dirty="0">
                <a:solidFill>
                  <a:srgbClr val="FF0000"/>
                </a:solidFill>
              </a:rPr>
              <a:t>Fork-Join Model</a:t>
            </a:r>
          </a:p>
          <a:p>
            <a:pPr eaLnBrk="1" hangingPunct="1">
              <a:lnSpc>
                <a:spcPct val="150000"/>
              </a:lnSpc>
              <a:defRPr/>
            </a:pPr>
            <a:r>
              <a:rPr lang="en-US" altLang="zh-TW" kern="0" dirty="0"/>
              <a:t>Java Fork-Join Framework</a:t>
            </a:r>
          </a:p>
          <a:p>
            <a:pPr eaLnBrk="1" hangingPunct="1">
              <a:lnSpc>
                <a:spcPct val="150000"/>
              </a:lnSpc>
              <a:defRPr/>
            </a:pPr>
            <a:r>
              <a:rPr lang="en-US" altLang="zh-TW" kern="0" dirty="0"/>
              <a:t>Fork-Join Example</a:t>
            </a:r>
          </a:p>
          <a:p>
            <a:pPr eaLnBrk="1" hangingPunct="1">
              <a:lnSpc>
                <a:spcPct val="150000"/>
              </a:lnSpc>
              <a:defRPr/>
            </a:pPr>
            <a:r>
              <a:rPr lang="en-US" altLang="zh-TW" kern="0" dirty="0"/>
              <a:t>Exercise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6CDC9B24-219F-4DF9-BC77-13950A05A614}"/>
              </a:ext>
            </a:extLst>
          </p:cNvPr>
          <p:cNvSpPr>
            <a:spLocks noGrp="1"/>
          </p:cNvSpPr>
          <p:nvPr>
            <p:ph type="title"/>
          </p:nvPr>
        </p:nvSpPr>
        <p:spPr/>
        <p:txBody>
          <a:bodyPr/>
          <a:lstStyle/>
          <a:p>
            <a:pPr>
              <a:defRPr/>
            </a:pPr>
            <a:r>
              <a:rPr lang="en-US" altLang="zh-TW" b="1" dirty="0">
                <a:effectLst>
                  <a:outerShdw blurRad="38100" dist="38100" dir="2700000" algn="tl">
                    <a:srgbClr val="000000">
                      <a:alpha val="43137"/>
                    </a:srgbClr>
                  </a:outerShdw>
                </a:effectLst>
              </a:rPr>
              <a:t>Exercises</a:t>
            </a:r>
            <a:endParaRPr lang="zh-TW" altLang="en-US" b="1" dirty="0">
              <a:effectLst>
                <a:outerShdw blurRad="38100" dist="38100" dir="2700000" algn="tl">
                  <a:srgbClr val="000000">
                    <a:alpha val="43137"/>
                  </a:srgbClr>
                </a:outerShdw>
              </a:effectLst>
            </a:endParaRPr>
          </a:p>
        </p:txBody>
      </p:sp>
      <p:sp>
        <p:nvSpPr>
          <p:cNvPr id="23555" name="內容版面配置區 2">
            <a:extLst>
              <a:ext uri="{FF2B5EF4-FFF2-40B4-BE49-F238E27FC236}">
                <a16:creationId xmlns="" xmlns:a16="http://schemas.microsoft.com/office/drawing/2014/main" id="{E3DCC72E-990C-45E2-97DE-18E5E3B4BFA7}"/>
              </a:ext>
            </a:extLst>
          </p:cNvPr>
          <p:cNvSpPr>
            <a:spLocks noGrp="1" noChangeArrowheads="1"/>
          </p:cNvSpPr>
          <p:nvPr>
            <p:ph idx="1"/>
          </p:nvPr>
        </p:nvSpPr>
        <p:spPr/>
        <p:txBody>
          <a:bodyPr/>
          <a:lstStyle/>
          <a:p>
            <a:pPr lvl="1">
              <a:buFont typeface="Wingdings" panose="05000000000000000000" pitchFamily="2" charset="2"/>
              <a:buChar char="l"/>
            </a:pPr>
            <a:r>
              <a:rPr lang="en-US" altLang="zh-TW" b="1" dirty="0"/>
              <a:t>Write a merge sort program to merge a 100 length array with fork/join Framework.</a:t>
            </a:r>
          </a:p>
        </p:txBody>
      </p:sp>
      <p:pic>
        <p:nvPicPr>
          <p:cNvPr id="3074" name="Picture 2" descr="C:\Users\eric5\OneDrive\桌面\研究所\螢幕擷取畫面 2021-07-31 14070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348880"/>
            <a:ext cx="4208740" cy="295232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eric5\OneDrive\桌面\研究所\螢幕擷取畫面 2021-07-31 14310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016" y="2254104"/>
            <a:ext cx="4253009" cy="30471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effectLst>
                  <a:outerShdw blurRad="38100" dist="38100" dir="2700000" algn="tl">
                    <a:srgbClr val="000000">
                      <a:alpha val="43137"/>
                    </a:srgbClr>
                  </a:outerShdw>
                </a:effectLst>
              </a:rPr>
              <a:t>Exercises</a:t>
            </a:r>
            <a:endParaRPr lang="zh-TW" altLang="en-US" dirty="0"/>
          </a:p>
        </p:txBody>
      </p:sp>
      <p:pic>
        <p:nvPicPr>
          <p:cNvPr id="4" name="Picture 4" descr="C:\Users\eric5\OneDrive\桌面\研究所\螢幕擷取畫面 2021-07-31 14325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921" y="2060848"/>
            <a:ext cx="4703781" cy="3314294"/>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C:\Users\eric5\OneDrive\桌面\研究所\螢幕擷取畫面 2021-07-31 14344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375" y="4581128"/>
            <a:ext cx="4393293" cy="2157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02642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標題 1">
            <a:extLst>
              <a:ext uri="{FF2B5EF4-FFF2-40B4-BE49-F238E27FC236}">
                <a16:creationId xmlns="" xmlns:a16="http://schemas.microsoft.com/office/drawing/2014/main" id="{8A835816-B329-43D9-A6DC-77A47C78637E}"/>
              </a:ext>
            </a:extLst>
          </p:cNvPr>
          <p:cNvSpPr>
            <a:spLocks noGrp="1" noChangeArrowheads="1"/>
          </p:cNvSpPr>
          <p:nvPr>
            <p:ph type="title"/>
          </p:nvPr>
        </p:nvSpPr>
        <p:spPr/>
        <p:txBody>
          <a:bodyPr/>
          <a:lstStyle/>
          <a:p>
            <a:r>
              <a:rPr lang="en-US" altLang="zh-TW"/>
              <a:t>Reference</a:t>
            </a:r>
            <a:endParaRPr lang="zh-TW" altLang="en-US"/>
          </a:p>
        </p:txBody>
      </p:sp>
      <p:sp>
        <p:nvSpPr>
          <p:cNvPr id="3" name="內容版面配置區 2">
            <a:extLst>
              <a:ext uri="{FF2B5EF4-FFF2-40B4-BE49-F238E27FC236}">
                <a16:creationId xmlns="" xmlns:a16="http://schemas.microsoft.com/office/drawing/2014/main" id="{06385ABC-15E8-436C-BA6D-1A6F8CE210DC}"/>
              </a:ext>
            </a:extLst>
          </p:cNvPr>
          <p:cNvSpPr>
            <a:spLocks noGrp="1"/>
          </p:cNvSpPr>
          <p:nvPr>
            <p:ph idx="1"/>
          </p:nvPr>
        </p:nvSpPr>
        <p:spPr/>
        <p:txBody>
          <a:bodyPr/>
          <a:lstStyle/>
          <a:p>
            <a:pPr>
              <a:defRPr/>
            </a:pPr>
            <a:r>
              <a:rPr lang="en-US" altLang="zh-TW" dirty="0"/>
              <a:t>The Java Tutorial</a:t>
            </a:r>
          </a:p>
          <a:p>
            <a:pPr>
              <a:defRPr/>
            </a:pPr>
            <a:r>
              <a:rPr lang="en-US" altLang="zh-TW" dirty="0">
                <a:hlinkClick r:id="rId2"/>
              </a:rPr>
              <a:t>https://docs.oracle.com/javase/tutorial/essential/concurrency/forkjoin.html</a:t>
            </a:r>
            <a:endParaRPr lang="en-US" altLang="zh-TW" dirty="0"/>
          </a:p>
          <a:p>
            <a:pPr>
              <a:defRPr/>
            </a:pPr>
            <a:r>
              <a:rPr lang="en-US" altLang="zh-TW" dirty="0"/>
              <a:t>OS concepts 10</a:t>
            </a:r>
            <a:r>
              <a:rPr lang="en-US" altLang="zh-TW" baseline="30000" dirty="0"/>
              <a:t>th</a:t>
            </a:r>
            <a:r>
              <a:rPr lang="en-US" altLang="zh-TW" dirty="0"/>
              <a:t> chapter 4 </a:t>
            </a:r>
            <a:r>
              <a:rPr lang="en-US" altLang="zh-TW" dirty="0" smtClean="0"/>
              <a:t>4.5.2</a:t>
            </a:r>
          </a:p>
          <a:p>
            <a:pPr>
              <a:defRPr/>
            </a:pPr>
            <a:r>
              <a:rPr lang="en-US" altLang="zh-TW" dirty="0"/>
              <a:t>https://coderanch.com/t/696561/java/Faster-Merge-Sort-Fork-Join</a:t>
            </a:r>
            <a:endParaRPr lang="en-US" altLang="zh-TW" dirty="0"/>
          </a:p>
          <a:p>
            <a:pPr marL="0" indent="0">
              <a:buFontTx/>
              <a:buNone/>
              <a:defRPr/>
            </a:pPr>
            <a:endParaRPr lang="zh-TW"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標題 1">
            <a:extLst>
              <a:ext uri="{FF2B5EF4-FFF2-40B4-BE49-F238E27FC236}">
                <a16:creationId xmlns="" xmlns:a16="http://schemas.microsoft.com/office/drawing/2014/main" id="{9410ADF6-A345-4198-BA9F-D7260A3762DA}"/>
              </a:ext>
            </a:extLst>
          </p:cNvPr>
          <p:cNvSpPr>
            <a:spLocks noGrp="1" noChangeArrowheads="1"/>
          </p:cNvSpPr>
          <p:nvPr>
            <p:ph type="title"/>
          </p:nvPr>
        </p:nvSpPr>
        <p:spPr/>
        <p:txBody>
          <a:bodyPr/>
          <a:lstStyle/>
          <a:p>
            <a:r>
              <a:rPr lang="en-US" altLang="zh-TW" b="1"/>
              <a:t>Fork-Join Model</a:t>
            </a:r>
            <a:endParaRPr lang="zh-TW" altLang="en-US" b="1"/>
          </a:p>
        </p:txBody>
      </p:sp>
      <p:sp>
        <p:nvSpPr>
          <p:cNvPr id="8195" name="內容版面配置區 2">
            <a:extLst>
              <a:ext uri="{FF2B5EF4-FFF2-40B4-BE49-F238E27FC236}">
                <a16:creationId xmlns="" xmlns:a16="http://schemas.microsoft.com/office/drawing/2014/main" id="{CF876BF0-6EDB-4095-9910-3D94AD1A082E}"/>
              </a:ext>
            </a:extLst>
          </p:cNvPr>
          <p:cNvSpPr>
            <a:spLocks noGrp="1" noChangeArrowheads="1"/>
          </p:cNvSpPr>
          <p:nvPr>
            <p:ph idx="1"/>
          </p:nvPr>
        </p:nvSpPr>
        <p:spPr/>
        <p:txBody>
          <a:bodyPr/>
          <a:lstStyle/>
          <a:p>
            <a:r>
              <a:rPr lang="en-US" altLang="zh-TW" dirty="0"/>
              <a:t>Fork-Join Model is a popular synchronous model.</a:t>
            </a:r>
          </a:p>
          <a:p>
            <a:r>
              <a:rPr lang="en-US" altLang="zh-TW" dirty="0"/>
              <a:t>The main thread which has a big task to solve creates (forks) one or more child threads ,will be assigned a small task divided by the big task.</a:t>
            </a:r>
          </a:p>
          <a:p>
            <a:r>
              <a:rPr lang="en-US" altLang="zh-TW" dirty="0"/>
              <a:t>After that, the main thread waits for the children to terminate and join with </a:t>
            </a:r>
            <a:r>
              <a:rPr lang="en-US" altLang="zh-TW" dirty="0" err="1"/>
              <a:t>it,and</a:t>
            </a:r>
            <a:r>
              <a:rPr lang="en-US" altLang="zh-TW" dirty="0"/>
              <a:t> it can retrieve and combine their results.</a:t>
            </a:r>
            <a:endParaRPr lang="zh-TW"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標題 1">
            <a:extLst>
              <a:ext uri="{FF2B5EF4-FFF2-40B4-BE49-F238E27FC236}">
                <a16:creationId xmlns="" xmlns:a16="http://schemas.microsoft.com/office/drawing/2014/main" id="{173173E6-20C0-4A41-880B-F60B663688C0}"/>
              </a:ext>
            </a:extLst>
          </p:cNvPr>
          <p:cNvSpPr>
            <a:spLocks noGrp="1" noChangeArrowheads="1"/>
          </p:cNvSpPr>
          <p:nvPr>
            <p:ph type="title"/>
          </p:nvPr>
        </p:nvSpPr>
        <p:spPr/>
        <p:txBody>
          <a:bodyPr/>
          <a:lstStyle/>
          <a:p>
            <a:r>
              <a:rPr lang="en-US" altLang="zh-TW" b="1"/>
              <a:t>Fork-Join Model</a:t>
            </a:r>
            <a:endParaRPr lang="zh-TW" altLang="en-US"/>
          </a:p>
        </p:txBody>
      </p:sp>
      <p:sp>
        <p:nvSpPr>
          <p:cNvPr id="9219" name="內容版面配置區 2">
            <a:extLst>
              <a:ext uri="{FF2B5EF4-FFF2-40B4-BE49-F238E27FC236}">
                <a16:creationId xmlns="" xmlns:a16="http://schemas.microsoft.com/office/drawing/2014/main" id="{F88AA413-B1D4-4C24-9FA1-B1080A0C654A}"/>
              </a:ext>
            </a:extLst>
          </p:cNvPr>
          <p:cNvSpPr>
            <a:spLocks noGrp="1" noChangeArrowheads="1"/>
          </p:cNvSpPr>
          <p:nvPr>
            <p:ph idx="1"/>
          </p:nvPr>
        </p:nvSpPr>
        <p:spPr/>
        <p:txBody>
          <a:bodyPr/>
          <a:lstStyle/>
          <a:p>
            <a:r>
              <a:rPr lang="en-US" altLang="zh-TW"/>
              <a:t>This is a basic Fork-Join Model. We can see a main thread fork two child threads to handle with it big task, after finishing task they will join the main thread.</a:t>
            </a:r>
            <a:endParaRPr lang="zh-TW" altLang="en-US"/>
          </a:p>
        </p:txBody>
      </p:sp>
      <p:pic>
        <p:nvPicPr>
          <p:cNvPr id="9220" name="圖片 6">
            <a:extLst>
              <a:ext uri="{FF2B5EF4-FFF2-40B4-BE49-F238E27FC236}">
                <a16:creationId xmlns="" xmlns:a16="http://schemas.microsoft.com/office/drawing/2014/main" id="{1A4E3727-744A-4819-8B1C-303593B08F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4365625"/>
            <a:ext cx="7215187"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標題 1">
            <a:extLst>
              <a:ext uri="{FF2B5EF4-FFF2-40B4-BE49-F238E27FC236}">
                <a16:creationId xmlns="" xmlns:a16="http://schemas.microsoft.com/office/drawing/2014/main" id="{B91229A6-AF00-4140-8229-59D5CC293362}"/>
              </a:ext>
            </a:extLst>
          </p:cNvPr>
          <p:cNvSpPr>
            <a:spLocks noGrp="1" noChangeArrowheads="1"/>
          </p:cNvSpPr>
          <p:nvPr>
            <p:ph type="title"/>
          </p:nvPr>
        </p:nvSpPr>
        <p:spPr/>
        <p:txBody>
          <a:bodyPr/>
          <a:lstStyle/>
          <a:p>
            <a:r>
              <a:rPr lang="en-US" altLang="zh-TW" b="1"/>
              <a:t>Fork-Join Model</a:t>
            </a:r>
            <a:endParaRPr lang="zh-TW" altLang="en-US"/>
          </a:p>
        </p:txBody>
      </p:sp>
      <p:sp>
        <p:nvSpPr>
          <p:cNvPr id="10243" name="內容版面配置區 2">
            <a:extLst>
              <a:ext uri="{FF2B5EF4-FFF2-40B4-BE49-F238E27FC236}">
                <a16:creationId xmlns="" xmlns:a16="http://schemas.microsoft.com/office/drawing/2014/main" id="{0CD47D34-9543-49B2-8532-EC8BCFD60138}"/>
              </a:ext>
            </a:extLst>
          </p:cNvPr>
          <p:cNvSpPr>
            <a:spLocks noGrp="1" noChangeArrowheads="1"/>
          </p:cNvSpPr>
          <p:nvPr>
            <p:ph idx="1"/>
          </p:nvPr>
        </p:nvSpPr>
        <p:spPr/>
        <p:txBody>
          <a:bodyPr/>
          <a:lstStyle/>
          <a:p>
            <a:r>
              <a:rPr lang="en-US" altLang="zh-TW" dirty="0"/>
              <a:t>Beside a main thread fork many child threads, we also can make a multiple level Fork-Join Model.</a:t>
            </a:r>
            <a:endParaRPr lang="zh-TW" altLang="en-US" dirty="0"/>
          </a:p>
        </p:txBody>
      </p:sp>
      <p:pic>
        <p:nvPicPr>
          <p:cNvPr id="10244" name="圖片 4">
            <a:extLst>
              <a:ext uri="{FF2B5EF4-FFF2-40B4-BE49-F238E27FC236}">
                <a16:creationId xmlns="" xmlns:a16="http://schemas.microsoft.com/office/drawing/2014/main" id="{411FF6E2-655F-46B6-95D9-437B22B530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433638"/>
            <a:ext cx="4441825" cy="380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05DC6A25-E540-4A6E-A49D-0F9F12E19543}"/>
              </a:ext>
            </a:extLst>
          </p:cNvPr>
          <p:cNvSpPr>
            <a:spLocks noGrp="1"/>
          </p:cNvSpPr>
          <p:nvPr>
            <p:ph type="title"/>
          </p:nvPr>
        </p:nvSpPr>
        <p:spPr/>
        <p:txBody>
          <a:bodyPr/>
          <a:lstStyle/>
          <a:p>
            <a:pPr eaLnBrk="1" hangingPunct="1">
              <a:defRPr/>
            </a:pPr>
            <a:r>
              <a:rPr lang="en-US" altLang="zh-TW" b="1" dirty="0">
                <a:effectLst>
                  <a:outerShdw blurRad="38100" dist="38100" dir="2700000" algn="tl">
                    <a:srgbClr val="000000">
                      <a:alpha val="43137"/>
                    </a:srgbClr>
                  </a:outerShdw>
                </a:effectLst>
              </a:rPr>
              <a:t>Outline</a:t>
            </a:r>
            <a:endParaRPr lang="zh-TW" altLang="en-US" b="1" dirty="0">
              <a:effectLst>
                <a:outerShdw blurRad="38100" dist="38100" dir="2700000" algn="tl">
                  <a:srgbClr val="000000">
                    <a:alpha val="43137"/>
                  </a:srgbClr>
                </a:outerShdw>
              </a:effectLst>
            </a:endParaRPr>
          </a:p>
        </p:txBody>
      </p:sp>
      <p:sp>
        <p:nvSpPr>
          <p:cNvPr id="7" name="Rectangle 3">
            <a:extLst>
              <a:ext uri="{FF2B5EF4-FFF2-40B4-BE49-F238E27FC236}">
                <a16:creationId xmlns="" xmlns:a16="http://schemas.microsoft.com/office/drawing/2014/main" id="{45070423-5439-4898-BE4A-90E8D1FC14B1}"/>
              </a:ext>
            </a:extLst>
          </p:cNvPr>
          <p:cNvSpPr txBox="1">
            <a:spLocks noChangeArrowheads="1"/>
          </p:cNvSpPr>
          <p:nvPr/>
        </p:nvSpPr>
        <p:spPr bwMode="auto">
          <a:xfrm>
            <a:off x="457200" y="1268413"/>
            <a:ext cx="8229600" cy="4598987"/>
          </a:xfrm>
          <a:prstGeom prst="rect">
            <a:avLst/>
          </a:prstGeom>
          <a:noFill/>
          <a:ln>
            <a:noFill/>
          </a:ln>
        </p:spPr>
        <p:txBody>
          <a:bodyPr/>
          <a:lstStyle>
            <a:lvl1pPr marL="342900" indent="-342900" algn="l" rtl="0" eaLnBrk="0" fontAlgn="base" hangingPunct="0">
              <a:spcBef>
                <a:spcPct val="20000"/>
              </a:spcBef>
              <a:spcAft>
                <a:spcPct val="0"/>
              </a:spcAft>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a:solidFill>
                  <a:schemeClr val="tx1"/>
                </a:solidFill>
                <a:latin typeface="+mn-lt"/>
                <a:ea typeface="+mn-ea"/>
              </a:defRPr>
            </a:lvl3pPr>
            <a:lvl4pPr marL="1600200" indent="-228600" algn="l" rtl="0" eaLnBrk="0" fontAlgn="base" hangingPunct="0">
              <a:spcBef>
                <a:spcPct val="20000"/>
              </a:spcBef>
              <a:spcAft>
                <a:spcPct val="0"/>
              </a:spcAft>
              <a:buChar char="–"/>
              <a:defRPr kumimoji="1" sz="16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lnSpc>
                <a:spcPct val="150000"/>
              </a:lnSpc>
              <a:defRPr/>
            </a:pPr>
            <a:r>
              <a:rPr lang="en-US" altLang="zh-TW" b="1" kern="0" dirty="0"/>
              <a:t>Fork-Join Model</a:t>
            </a:r>
          </a:p>
          <a:p>
            <a:pPr eaLnBrk="1" hangingPunct="1">
              <a:lnSpc>
                <a:spcPct val="150000"/>
              </a:lnSpc>
              <a:defRPr/>
            </a:pPr>
            <a:r>
              <a:rPr lang="en-US" altLang="zh-TW" b="1" kern="0" dirty="0">
                <a:solidFill>
                  <a:srgbClr val="FF0000"/>
                </a:solidFill>
              </a:rPr>
              <a:t>Java Fork-Join Framework</a:t>
            </a:r>
          </a:p>
          <a:p>
            <a:pPr eaLnBrk="1" hangingPunct="1">
              <a:lnSpc>
                <a:spcPct val="150000"/>
              </a:lnSpc>
              <a:defRPr/>
            </a:pPr>
            <a:r>
              <a:rPr lang="en-US" altLang="zh-TW" kern="0" dirty="0"/>
              <a:t>Fork-Join Example</a:t>
            </a:r>
          </a:p>
          <a:p>
            <a:pPr eaLnBrk="1" hangingPunct="1">
              <a:lnSpc>
                <a:spcPct val="150000"/>
              </a:lnSpc>
              <a:defRPr/>
            </a:pPr>
            <a:r>
              <a:rPr lang="en-US" altLang="zh-TW" kern="0" dirty="0"/>
              <a:t>Exercise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標題 1">
            <a:extLst>
              <a:ext uri="{FF2B5EF4-FFF2-40B4-BE49-F238E27FC236}">
                <a16:creationId xmlns="" xmlns:a16="http://schemas.microsoft.com/office/drawing/2014/main" id="{DDDCD420-854C-490D-8EDB-88FF9F10D72E}"/>
              </a:ext>
            </a:extLst>
          </p:cNvPr>
          <p:cNvSpPr>
            <a:spLocks noGrp="1" noChangeArrowheads="1"/>
          </p:cNvSpPr>
          <p:nvPr>
            <p:ph type="title"/>
          </p:nvPr>
        </p:nvSpPr>
        <p:spPr/>
        <p:txBody>
          <a:bodyPr/>
          <a:lstStyle/>
          <a:p>
            <a:r>
              <a:rPr lang="en-US" altLang="zh-TW" b="1" dirty="0"/>
              <a:t>Java Fork-Join Framework</a:t>
            </a:r>
            <a:endParaRPr lang="zh-TW" altLang="en-US" b="1" dirty="0"/>
          </a:p>
        </p:txBody>
      </p:sp>
      <p:sp>
        <p:nvSpPr>
          <p:cNvPr id="12291" name="內容版面配置區 2">
            <a:extLst>
              <a:ext uri="{FF2B5EF4-FFF2-40B4-BE49-F238E27FC236}">
                <a16:creationId xmlns="" xmlns:a16="http://schemas.microsoft.com/office/drawing/2014/main" id="{FEA1242C-1958-46CC-B158-4282EA5CF609}"/>
              </a:ext>
            </a:extLst>
          </p:cNvPr>
          <p:cNvSpPr>
            <a:spLocks noGrp="1" noChangeArrowheads="1"/>
          </p:cNvSpPr>
          <p:nvPr>
            <p:ph idx="1"/>
          </p:nvPr>
        </p:nvSpPr>
        <p:spPr/>
        <p:txBody>
          <a:bodyPr/>
          <a:lstStyle/>
          <a:p>
            <a:r>
              <a:rPr lang="en-US" altLang="zh-TW" dirty="0"/>
              <a:t>The fork/join framework is an implementation of the </a:t>
            </a:r>
            <a:r>
              <a:rPr lang="en-US" altLang="zh-TW" dirty="0" err="1"/>
              <a:t>ExecutorService</a:t>
            </a:r>
            <a:r>
              <a:rPr lang="en-US" altLang="zh-TW" dirty="0"/>
              <a:t> interface that helps you take advantage of multiple processors. It is designed for work that can be broken into smaller pieces recursively. The goal is to use all the available processing power to enhance the performance of your application.</a:t>
            </a:r>
            <a:endParaRPr lang="zh-TW"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EC31616B-62B0-48B7-82A3-B60867237E3D}"/>
              </a:ext>
            </a:extLst>
          </p:cNvPr>
          <p:cNvSpPr>
            <a:spLocks noGrp="1"/>
          </p:cNvSpPr>
          <p:nvPr>
            <p:ph type="title"/>
          </p:nvPr>
        </p:nvSpPr>
        <p:spPr/>
        <p:txBody>
          <a:bodyPr/>
          <a:lstStyle/>
          <a:p>
            <a:r>
              <a:rPr lang="en-US" altLang="zh-TW" b="1" dirty="0"/>
              <a:t>Java Fork-Join Framework</a:t>
            </a:r>
            <a:endParaRPr lang="zh-TW" altLang="en-US" dirty="0"/>
          </a:p>
        </p:txBody>
      </p:sp>
      <p:graphicFrame>
        <p:nvGraphicFramePr>
          <p:cNvPr id="6" name="內容版面配置區 5">
            <a:extLst>
              <a:ext uri="{FF2B5EF4-FFF2-40B4-BE49-F238E27FC236}">
                <a16:creationId xmlns="" xmlns:a16="http://schemas.microsoft.com/office/drawing/2014/main" id="{A94B1768-B136-4C52-89C9-3AE643E0B764}"/>
              </a:ext>
            </a:extLst>
          </p:cNvPr>
          <p:cNvGraphicFramePr>
            <a:graphicFrameLocks noGrp="1"/>
          </p:cNvGraphicFramePr>
          <p:nvPr>
            <p:ph idx="1"/>
            <p:extLst>
              <p:ext uri="{D42A27DB-BD31-4B8C-83A1-F6EECF244321}">
                <p14:modId xmlns:p14="http://schemas.microsoft.com/office/powerpoint/2010/main" val="2511845269"/>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75095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標題 1">
            <a:extLst>
              <a:ext uri="{FF2B5EF4-FFF2-40B4-BE49-F238E27FC236}">
                <a16:creationId xmlns="" xmlns:a16="http://schemas.microsoft.com/office/drawing/2014/main" id="{0FF3AFB4-FE11-479D-9712-642275E88E49}"/>
              </a:ext>
            </a:extLst>
          </p:cNvPr>
          <p:cNvSpPr>
            <a:spLocks noGrp="1" noChangeArrowheads="1"/>
          </p:cNvSpPr>
          <p:nvPr>
            <p:ph type="title"/>
          </p:nvPr>
        </p:nvSpPr>
        <p:spPr/>
        <p:txBody>
          <a:bodyPr/>
          <a:lstStyle/>
          <a:p>
            <a:r>
              <a:rPr lang="en-US" altLang="zh-TW" b="1"/>
              <a:t>Java Fork-Join Framework</a:t>
            </a:r>
            <a:endParaRPr lang="zh-TW" altLang="en-US"/>
          </a:p>
        </p:txBody>
      </p:sp>
      <p:sp>
        <p:nvSpPr>
          <p:cNvPr id="3" name="內容版面配置區 2">
            <a:extLst>
              <a:ext uri="{FF2B5EF4-FFF2-40B4-BE49-F238E27FC236}">
                <a16:creationId xmlns="" xmlns:a16="http://schemas.microsoft.com/office/drawing/2014/main" id="{727E6026-BADE-4D7C-A7EC-B3F4A201EB69}"/>
              </a:ext>
            </a:extLst>
          </p:cNvPr>
          <p:cNvSpPr>
            <a:spLocks noGrp="1"/>
          </p:cNvSpPr>
          <p:nvPr>
            <p:ph idx="1"/>
          </p:nvPr>
        </p:nvSpPr>
        <p:spPr/>
        <p:txBody>
          <a:bodyPr/>
          <a:lstStyle/>
          <a:p>
            <a:pPr>
              <a:defRPr/>
            </a:pPr>
            <a:r>
              <a:rPr lang="en-US" altLang="zh-TW" dirty="0"/>
              <a:t>First we extends a </a:t>
            </a:r>
            <a:r>
              <a:rPr lang="en-US" altLang="zh-TW" dirty="0" err="1">
                <a:solidFill>
                  <a:srgbClr val="000000"/>
                </a:solidFill>
                <a:latin typeface="Monaco"/>
              </a:rPr>
              <a:t>ForkJoinTask</a:t>
            </a:r>
            <a:r>
              <a:rPr lang="en-US" altLang="zh-TW" dirty="0">
                <a:solidFill>
                  <a:srgbClr val="000000"/>
                </a:solidFill>
                <a:latin typeface="Monaco"/>
              </a:rPr>
              <a:t>  class ,there are two type of </a:t>
            </a:r>
            <a:r>
              <a:rPr lang="en-US" altLang="zh-TW" dirty="0" err="1">
                <a:solidFill>
                  <a:srgbClr val="000000"/>
                </a:solidFill>
                <a:latin typeface="Monaco"/>
              </a:rPr>
              <a:t>ForkJoinTask,and</a:t>
            </a:r>
            <a:r>
              <a:rPr lang="en-US" altLang="zh-TW" dirty="0">
                <a:solidFill>
                  <a:srgbClr val="000000"/>
                </a:solidFill>
                <a:latin typeface="Monaco"/>
              </a:rPr>
              <a:t> in it we will write a code that performs a segment of the work.</a:t>
            </a:r>
          </a:p>
          <a:p>
            <a:pPr marL="0" indent="0">
              <a:buNone/>
              <a:defRPr/>
            </a:pPr>
            <a:r>
              <a:rPr lang="en-US" altLang="zh-TW" dirty="0">
                <a:solidFill>
                  <a:srgbClr val="000000"/>
                </a:solidFill>
                <a:latin typeface="Monaco"/>
              </a:rPr>
              <a:t>1.RecursiveAction</a:t>
            </a:r>
            <a:r>
              <a:rPr lang="zh-TW" altLang="en-US" dirty="0">
                <a:solidFill>
                  <a:srgbClr val="000000"/>
                </a:solidFill>
                <a:latin typeface="Monaco"/>
              </a:rPr>
              <a:t>：</a:t>
            </a:r>
            <a:endParaRPr lang="en-US" altLang="zh-TW" dirty="0">
              <a:solidFill>
                <a:srgbClr val="000000"/>
              </a:solidFill>
              <a:latin typeface="Monaco"/>
            </a:endParaRPr>
          </a:p>
          <a:p>
            <a:pPr marL="400050" lvl="1" indent="0">
              <a:buNone/>
              <a:defRPr/>
            </a:pPr>
            <a:r>
              <a:rPr lang="en-US" altLang="zh-TW" dirty="0">
                <a:solidFill>
                  <a:srgbClr val="000000"/>
                </a:solidFill>
                <a:latin typeface="Monaco"/>
              </a:rPr>
              <a:t>This won’t return result when </a:t>
            </a:r>
            <a:r>
              <a:rPr lang="en-US" altLang="zh-TW" dirty="0" err="1">
                <a:solidFill>
                  <a:srgbClr val="000000"/>
                </a:solidFill>
                <a:latin typeface="Monaco"/>
              </a:rPr>
              <a:t>ForkJoinTask.join</a:t>
            </a:r>
            <a:r>
              <a:rPr lang="en-US" altLang="zh-TW" dirty="0">
                <a:solidFill>
                  <a:srgbClr val="000000"/>
                </a:solidFill>
                <a:latin typeface="Monaco"/>
              </a:rPr>
              <a:t>()</a:t>
            </a:r>
          </a:p>
          <a:p>
            <a:pPr marL="400050" lvl="1" indent="0">
              <a:buNone/>
              <a:defRPr/>
            </a:pPr>
            <a:r>
              <a:rPr lang="en-US" altLang="zh-TW" dirty="0">
                <a:solidFill>
                  <a:srgbClr val="FF0000"/>
                </a:solidFill>
                <a:latin typeface="Monaco"/>
              </a:rPr>
              <a:t>Ex: public class </a:t>
            </a:r>
            <a:r>
              <a:rPr lang="en-US" altLang="zh-TW" dirty="0" err="1">
                <a:solidFill>
                  <a:srgbClr val="FF0000"/>
                </a:solidFill>
                <a:latin typeface="Monaco"/>
              </a:rPr>
              <a:t>Forktask</a:t>
            </a:r>
            <a:r>
              <a:rPr lang="en-US" altLang="zh-TW" dirty="0">
                <a:solidFill>
                  <a:srgbClr val="FF0000"/>
                </a:solidFill>
                <a:latin typeface="Monaco"/>
              </a:rPr>
              <a:t> extends </a:t>
            </a:r>
            <a:r>
              <a:rPr lang="en-US" altLang="zh-TW" dirty="0" err="1" smtClean="0">
                <a:solidFill>
                  <a:srgbClr val="FF0000"/>
                </a:solidFill>
                <a:latin typeface="Monaco"/>
              </a:rPr>
              <a:t>RecursiveAction</a:t>
            </a:r>
            <a:r>
              <a:rPr lang="en-US" altLang="zh-TW" dirty="0" smtClean="0">
                <a:solidFill>
                  <a:srgbClr val="FF0000"/>
                </a:solidFill>
                <a:latin typeface="Monaco"/>
              </a:rPr>
              <a:t>{}</a:t>
            </a:r>
            <a:endParaRPr lang="en-US" altLang="zh-TW" dirty="0">
              <a:solidFill>
                <a:srgbClr val="FF0000"/>
              </a:solidFill>
              <a:latin typeface="Monaco"/>
            </a:endParaRPr>
          </a:p>
          <a:p>
            <a:pPr marL="0" indent="0">
              <a:buNone/>
              <a:defRPr/>
            </a:pPr>
            <a:r>
              <a:rPr lang="en-US" altLang="zh-TW" dirty="0">
                <a:solidFill>
                  <a:srgbClr val="000000"/>
                </a:solidFill>
                <a:latin typeface="Monaco"/>
              </a:rPr>
              <a:t>2.RecursiveTask</a:t>
            </a:r>
            <a:r>
              <a:rPr lang="zh-TW" altLang="en-US" dirty="0">
                <a:solidFill>
                  <a:srgbClr val="000000"/>
                </a:solidFill>
                <a:latin typeface="Monaco"/>
              </a:rPr>
              <a:t>：</a:t>
            </a:r>
            <a:endParaRPr lang="en-US" altLang="zh-TW" dirty="0">
              <a:solidFill>
                <a:srgbClr val="000000"/>
              </a:solidFill>
              <a:latin typeface="Monaco"/>
            </a:endParaRPr>
          </a:p>
          <a:p>
            <a:pPr marL="400050" lvl="1" indent="0">
              <a:buNone/>
              <a:defRPr/>
            </a:pPr>
            <a:r>
              <a:rPr lang="en-US" altLang="zh-TW" dirty="0">
                <a:solidFill>
                  <a:srgbClr val="000000"/>
                </a:solidFill>
                <a:latin typeface="Monaco"/>
              </a:rPr>
              <a:t>This will return result when </a:t>
            </a:r>
            <a:r>
              <a:rPr lang="en-US" altLang="zh-TW" dirty="0" err="1">
                <a:solidFill>
                  <a:srgbClr val="000000"/>
                </a:solidFill>
                <a:latin typeface="Monaco"/>
              </a:rPr>
              <a:t>ForkJoinTask.join</a:t>
            </a:r>
            <a:r>
              <a:rPr lang="en-US" altLang="zh-TW" dirty="0">
                <a:solidFill>
                  <a:srgbClr val="000000"/>
                </a:solidFill>
                <a:latin typeface="Monaco"/>
              </a:rPr>
              <a:t>()</a:t>
            </a:r>
          </a:p>
          <a:p>
            <a:pPr marL="400050" lvl="1" indent="0">
              <a:buNone/>
              <a:defRPr/>
            </a:pPr>
            <a:r>
              <a:rPr lang="en-US" altLang="zh-TW" dirty="0">
                <a:solidFill>
                  <a:srgbClr val="FF0000"/>
                </a:solidFill>
                <a:latin typeface="Monaco"/>
              </a:rPr>
              <a:t>Ex: public class </a:t>
            </a:r>
            <a:r>
              <a:rPr lang="en-US" altLang="zh-TW" dirty="0" err="1">
                <a:solidFill>
                  <a:srgbClr val="FF0000"/>
                </a:solidFill>
                <a:latin typeface="Monaco"/>
              </a:rPr>
              <a:t>Forktask</a:t>
            </a:r>
            <a:r>
              <a:rPr lang="en-US" altLang="zh-TW" dirty="0">
                <a:solidFill>
                  <a:srgbClr val="FF0000"/>
                </a:solidFill>
                <a:latin typeface="Monaco"/>
              </a:rPr>
              <a:t> extends </a:t>
            </a:r>
            <a:r>
              <a:rPr lang="en-US" altLang="zh-TW" dirty="0" err="1" smtClean="0">
                <a:solidFill>
                  <a:srgbClr val="FF0000"/>
                </a:solidFill>
                <a:latin typeface="Monaco"/>
              </a:rPr>
              <a:t>RecursiveTask</a:t>
            </a:r>
            <a:r>
              <a:rPr lang="en-US" altLang="zh-TW" dirty="0" smtClean="0">
                <a:solidFill>
                  <a:srgbClr val="FF0000"/>
                </a:solidFill>
                <a:latin typeface="Monaco"/>
              </a:rPr>
              <a:t>{}</a:t>
            </a:r>
            <a:endParaRPr lang="en-US" altLang="zh-TW" dirty="0">
              <a:solidFill>
                <a:srgbClr val="FF0000"/>
              </a:solidFill>
              <a:latin typeface="Monaco"/>
            </a:endParaRPr>
          </a:p>
          <a:p>
            <a:pPr marL="0" indent="0">
              <a:buFontTx/>
              <a:buNone/>
              <a:defRPr/>
            </a:pPr>
            <a:endParaRPr lang="zh-TW"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自訂設計">
  <a:themeElements>
    <a:clrScheme name="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訂設計">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訂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訂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訂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訂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訂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訂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訂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訂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訂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訂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訂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自訂設計">
  <a:themeElements>
    <a:clrScheme name="1_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訂設計">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訂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訂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訂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訂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訂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訂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訂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訂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訂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訂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訂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5926</TotalTime>
  <Words>681</Words>
  <Application>Microsoft Office PowerPoint</Application>
  <PresentationFormat>如螢幕大小 (4:3)</PresentationFormat>
  <Paragraphs>104</Paragraphs>
  <Slides>22</Slides>
  <Notes>2</Notes>
  <HiddenSlides>0</HiddenSlides>
  <MMClips>0</MMClips>
  <ScaleCrop>false</ScaleCrop>
  <HeadingPairs>
    <vt:vector size="6" baseType="variant">
      <vt:variant>
        <vt:lpstr>佈景主題</vt:lpstr>
      </vt:variant>
      <vt:variant>
        <vt:i4>2</vt:i4>
      </vt:variant>
      <vt:variant>
        <vt:lpstr>內嵌 OLE 伺服程式</vt:lpstr>
      </vt:variant>
      <vt:variant>
        <vt:i4>1</vt:i4>
      </vt:variant>
      <vt:variant>
        <vt:lpstr>投影片標題</vt:lpstr>
      </vt:variant>
      <vt:variant>
        <vt:i4>22</vt:i4>
      </vt:variant>
    </vt:vector>
  </HeadingPairs>
  <TitlesOfParts>
    <vt:vector size="25" baseType="lpstr">
      <vt:lpstr>自訂設計</vt:lpstr>
      <vt:lpstr>1_自訂設計</vt:lpstr>
      <vt:lpstr>點陣圖影像</vt:lpstr>
      <vt:lpstr>Lab 10 Fork-Join Model</vt:lpstr>
      <vt:lpstr>Outline</vt:lpstr>
      <vt:lpstr>Fork-Join Model</vt:lpstr>
      <vt:lpstr>Fork-Join Model</vt:lpstr>
      <vt:lpstr>Fork-Join Model</vt:lpstr>
      <vt:lpstr>Outline</vt:lpstr>
      <vt:lpstr>Java Fork-Join Framework</vt:lpstr>
      <vt:lpstr>Java Fork-Join Framework</vt:lpstr>
      <vt:lpstr>Java Fork-Join Framework</vt:lpstr>
      <vt:lpstr>Java Fork-Join Framework</vt:lpstr>
      <vt:lpstr>PowerPoint 簡報</vt:lpstr>
      <vt:lpstr>Java Fork-Join Framework</vt:lpstr>
      <vt:lpstr>PowerPoint 簡報</vt:lpstr>
      <vt:lpstr>Outline</vt:lpstr>
      <vt:lpstr>Fork-Join Example</vt:lpstr>
      <vt:lpstr>Fork-Join Example</vt:lpstr>
      <vt:lpstr>Fork-Join Example</vt:lpstr>
      <vt:lpstr>Fork-Join Example</vt:lpstr>
      <vt:lpstr>Outline</vt:lpstr>
      <vt:lpstr>Exercises</vt:lpstr>
      <vt:lpstr>Exercises</vt:lpstr>
      <vt:lpstr>Reference</vt:lpstr>
    </vt:vector>
  </TitlesOfParts>
  <Company>NCHU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x SUID</dc:title>
  <dc:creator>Hms</dc:creator>
  <cp:lastModifiedBy>po po</cp:lastModifiedBy>
  <cp:revision>488</cp:revision>
  <dcterms:created xsi:type="dcterms:W3CDTF">2008-10-14T10:06:24Z</dcterms:created>
  <dcterms:modified xsi:type="dcterms:W3CDTF">2021-11-16T16:49:58Z</dcterms:modified>
</cp:coreProperties>
</file>