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ibre Baskerville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xYV5DukxXAiTSDMYTGOc9NBP3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61B908-7BDE-4F32-BFE6-44D1EDD998CE}">
  <a:tblStyle styleId="{B461B908-7BDE-4F32-BFE6-44D1EDD998C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Baskerville-bold.fntdata"/><Relationship Id="rId25" Type="http://schemas.openxmlformats.org/officeDocument/2006/relationships/font" Target="fonts/LibreBaskerville-regular.fntdata"/><Relationship Id="rId28" Type="http://customschemas.google.com/relationships/presentationmetadata" Target="metadata"/><Relationship Id="rId27" Type="http://schemas.openxmlformats.org/officeDocument/2006/relationships/font" Target="fonts/LibreBaskervill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b0c75bae9_0_1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bb0c75bae9_0_1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6c553c4d7_0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56c553c4d7_0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b0c75bae9_0_1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bb0c75bae9_0_1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6c553c4d7_0_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256c553c4d7_0_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6c553c4d7_0_1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256c553c4d7_0_1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b0c75bae9_0_22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bb0c75bae9_0_22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bb0c75bae9_0_22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b0c75bae9_0_0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bb0c75bae9_0_0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b0c75bae9_0_0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64080" y="52560"/>
            <a:ext cx="9012600" cy="501912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t" dir="5400000" dist="2556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64080" y="52560"/>
            <a:ext cx="9012600" cy="501912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t" dir="5400000" dist="2556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-194400" y="4712760"/>
            <a:ext cx="109008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Baskerville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/>
          <p:nvPr/>
        </p:nvSpPr>
        <p:spPr>
          <a:xfrm>
            <a:off x="-69480" y="1359360"/>
            <a:ext cx="928296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NYCU Deep Learning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009520" y="2738160"/>
            <a:ext cx="5177520" cy="64692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4 Spring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林廷翰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464640" y="3882240"/>
            <a:ext cx="2267280" cy="53964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Feb.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914400" y="1086120"/>
            <a:ext cx="822924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 d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eadline: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people in one group, if you have any issue, please contact TA.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release in the future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Randomly assign group if you hasn’t decided it before deadline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 adjustment about the </a:t>
            </a:r>
            <a:r>
              <a:rPr lang="en-US" sz="1800"/>
              <a:t>random</a:t>
            </a:r>
            <a:r>
              <a:rPr lang="en-US" sz="1800"/>
              <a:t> group will be accept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/>
          <p:nvPr/>
        </p:nvSpPr>
        <p:spPr>
          <a:xfrm>
            <a:off x="914400" y="1086120"/>
            <a:ext cx="7771680" cy="385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Date: 4/16, 4/23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Proposal: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otivation, input &amp; output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○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sure that you have the dataset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plan to naively use the open-source code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announce the google docs/drive link to let you fill in/upload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aper presentation topic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eadline: 4/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slide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(deadline: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day before your proposal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914400" y="205920"/>
            <a:ext cx="7771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lang="en-US" sz="3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 proposal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b0c75bae9_0_10"/>
          <p:cNvSpPr/>
          <p:nvPr/>
        </p:nvSpPr>
        <p:spPr>
          <a:xfrm>
            <a:off x="914400" y="205920"/>
            <a:ext cx="7771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lang="en-US" sz="3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 proposal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bb0c75bae9_0_10"/>
          <p:cNvSpPr/>
          <p:nvPr/>
        </p:nvSpPr>
        <p:spPr>
          <a:xfrm>
            <a:off x="914400" y="1086120"/>
            <a:ext cx="7966800" cy="3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Share the main idea of the paper for paper presentation first, and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t’s suggested that the topic is related to your final project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Propose your project idea, which should contain some novelty or extra implementation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roject proposal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should be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most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minutes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minutes Q&amp;A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Paper presentation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914400" y="1086120"/>
            <a:ext cx="796680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5/28, 5/30, 6/4, 6/6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papers should be published to the top conference (e.g. CVPR, NIPS, ACL, AAAI, ICCV, ECCV, ICLR etc.) in recent years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3 years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presentation should be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most 15 minutes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minutes Q&amp;A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announce the google drive link to let you upload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PPT slide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(deadline: a day before your proposal)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6c553c4d7_0_0"/>
          <p:cNvSpPr/>
          <p:nvPr/>
        </p:nvSpPr>
        <p:spPr>
          <a:xfrm>
            <a:off x="914400" y="229320"/>
            <a:ext cx="7771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56c553c4d7_0_0"/>
          <p:cNvSpPr/>
          <p:nvPr/>
        </p:nvSpPr>
        <p:spPr>
          <a:xfrm>
            <a:off x="914400" y="1086120"/>
            <a:ext cx="77718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Presentation: Details of your project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6/18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Prepare your poster for exhibition (in person, A1 size)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Proposal score + Poster score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(affect by workload ratio)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b0c75bae9_0_17"/>
          <p:cNvSpPr/>
          <p:nvPr/>
        </p:nvSpPr>
        <p:spPr>
          <a:xfrm>
            <a:off x="914400" y="229320"/>
            <a:ext cx="7771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bb0c75bae9_0_17"/>
          <p:cNvSpPr/>
          <p:nvPr/>
        </p:nvSpPr>
        <p:spPr>
          <a:xfrm>
            <a:off x="914400" y="1086120"/>
            <a:ext cx="77718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Workload Ratio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●"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BE the freerider!!!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Scores will be based on your effort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 take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their final project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Workload Ratio	 Student 1 : Student 2 : Student 3 =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: 1: 1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1 : 100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2 : 100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3 : 100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6c553c4d7_0_7"/>
          <p:cNvSpPr/>
          <p:nvPr/>
        </p:nvSpPr>
        <p:spPr>
          <a:xfrm>
            <a:off x="914400" y="229320"/>
            <a:ext cx="7771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56c553c4d7_0_7"/>
          <p:cNvSpPr/>
          <p:nvPr/>
        </p:nvSpPr>
        <p:spPr>
          <a:xfrm>
            <a:off x="914400" y="1086120"/>
            <a:ext cx="77718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Workload Ratio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●"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BE the freerider!!!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Scores will be based on your effort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 take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their final project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Workload Ratio	 Student 1 : Student 2 : Student 3 =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: 1: 1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1 : 100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 2 : 50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 3 : 50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6c553c4d7_0_12"/>
          <p:cNvSpPr/>
          <p:nvPr/>
        </p:nvSpPr>
        <p:spPr>
          <a:xfrm>
            <a:off x="914400" y="229320"/>
            <a:ext cx="7771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56c553c4d7_0_12"/>
          <p:cNvSpPr/>
          <p:nvPr/>
        </p:nvSpPr>
        <p:spPr>
          <a:xfrm>
            <a:off x="914400" y="1086120"/>
            <a:ext cx="77718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Workload Ratio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●"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BE the freerider!!!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Scores will be based on your effort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 take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their final project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Workload Ratio	 Student 1 : Student 2 : Student 3 =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4: 2: 1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1 : 100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 2 : 50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 3 : 25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b0c75bae9_0_22"/>
          <p:cNvSpPr/>
          <p:nvPr/>
        </p:nvSpPr>
        <p:spPr>
          <a:xfrm>
            <a:off x="914400" y="205920"/>
            <a:ext cx="7771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lang="en-US" sz="3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Course registration </a:t>
            </a:r>
            <a:r>
              <a:rPr b="1" lang="en-US" sz="3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2bb0c75bae9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863" y="1062420"/>
            <a:ext cx="3776282" cy="3776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equirements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resentation &amp;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inal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roject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b0c75bae9_0_0"/>
          <p:cNvSpPr/>
          <p:nvPr/>
        </p:nvSpPr>
        <p:spPr>
          <a:xfrm>
            <a:off x="914400" y="205920"/>
            <a:ext cx="7771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bb0c75bae9_0_0"/>
          <p:cNvSpPr/>
          <p:nvPr/>
        </p:nvSpPr>
        <p:spPr>
          <a:xfrm>
            <a:off x="914400" y="1086120"/>
            <a:ext cx="7771800" cy="3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2000">
              <a:solidFill>
                <a:srgbClr val="D9D9D9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</a:t>
            </a:r>
            <a:r>
              <a:rPr lang="en-US" sz="20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resentation &amp; </a:t>
            </a:r>
            <a:r>
              <a:rPr lang="en-US" sz="20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inal </a:t>
            </a:r>
            <a:r>
              <a:rPr lang="en-US" sz="20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roject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92088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6 labs with demo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your code and answer some questions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Plagiarism is prohibited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have any problems, please contact TA with email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new E3 email system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emails to all TAs (except the lab questions)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lab questions, ask the TA responsible for the lab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Clarify your problem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</a:t>
            </a:r>
            <a:r>
              <a:rPr lang="en-US" sz="20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resentation &amp; </a:t>
            </a:r>
            <a:r>
              <a:rPr lang="en-US" sz="20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inal </a:t>
            </a:r>
            <a:r>
              <a:rPr lang="en-US" sz="20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roject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timetable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6"/>
          <p:cNvGraphicFramePr/>
          <p:nvPr/>
        </p:nvGraphicFramePr>
        <p:xfrm>
          <a:off x="1004259" y="1399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{B461B908-7BDE-4F32-BFE6-44D1EDD998CE}</a:tableStyleId>
              </a:tblPr>
              <a:tblGrid>
                <a:gridCol w="807275"/>
                <a:gridCol w="1349825"/>
                <a:gridCol w="953700"/>
                <a:gridCol w="1274575"/>
                <a:gridCol w="874400"/>
                <a:gridCol w="1096950"/>
                <a:gridCol w="984150"/>
              </a:tblGrid>
              <a:tr h="120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LAB1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Back-Propagation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LAB2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LAB3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LAB4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RNN+VAE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LAB5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MaskGIT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LAB6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Generative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8E6A"/>
                    </a:solidFill>
                  </a:tcPr>
                </a:tc>
              </a:tr>
              <a:tr h="102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Announce</a:t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/1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(T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(T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abc)</a:t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(R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n56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abc)</a:t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(Tabc)</a:t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AD3"/>
                    </a:solidFill>
                  </a:tcPr>
                </a:tc>
              </a:tr>
              <a:tr h="102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</a:t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(T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(R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n56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4/11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(R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n56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(Tabc) </a:t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TBD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demo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D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 your work to new E3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Contain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(.py) and report (.pdf)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 and name it like DL_LAB1_yourstudentID_name.zip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DL_LAB1_311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605003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林廷翰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.zip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send it to TA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upload your model weight</a:t>
            </a:r>
            <a:r>
              <a:rPr lang="en-US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i="0" sz="17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any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conflict, follow the rule of lab announcement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score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report score + Lab demo score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criterion details will be listed in each lab specification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Delayed report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Char char="○"/>
            </a:pPr>
            <a:r>
              <a:rPr b="0" i="0" lang="en-US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 in before </a:t>
            </a: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(score * 0.8)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Again, no cheating!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follow the rules, or you will get punished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do your assignment as early as possible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anchorCtr="0" anchor="b" bIns="68400" lIns="67675" spcFirstLastPara="1" rIns="67675" wrap="square" tIns="3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33825" lIns="67675" spcFirstLastPara="1" rIns="67675" wrap="square" tIns="338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resentation &amp;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inal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roject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Hong Sheng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如螢幕大小 (16:9)</vt:lpwstr>
  </property>
  <property fmtid="{D5CDD505-2E9C-101B-9397-08002B2CF9AE}" pid="4" name="Slides">
    <vt:i4>12</vt:i4>
  </property>
</Properties>
</file>