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BDBA2-C91F-45BE-B0B9-4E6AF5329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5400" dirty="0"/>
              <a:t>Project2 -- K-Means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27CAA9-13FC-4A0A-A597-12C941B19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B10500012    </a:t>
            </a:r>
            <a:r>
              <a:rPr lang="zh-TW" altLang="en-US" dirty="0"/>
              <a:t>鍾佳欽</a:t>
            </a:r>
          </a:p>
        </p:txBody>
      </p:sp>
    </p:spTree>
    <p:extLst>
      <p:ext uri="{BB962C8B-B14F-4D97-AF65-F5344CB8AC3E}">
        <p14:creationId xmlns:p14="http://schemas.microsoft.com/office/powerpoint/2010/main" val="32082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00887-518A-4ED3-BE9E-590A83A11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89773"/>
            <a:ext cx="8637073" cy="2541431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03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9CDE-0D2D-445C-AE56-A3A03A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34" y="483822"/>
            <a:ext cx="9603275" cy="656821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en-US" altLang="zh-TW" dirty="0">
                <a:ea typeface="+mn-ea"/>
              </a:rPr>
              <a:t>Python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55502CD-4AB9-4032-A9EF-F243F79D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416" y="220662"/>
            <a:ext cx="7268176" cy="6383338"/>
          </a:xfrm>
        </p:spPr>
      </p:pic>
    </p:spTree>
    <p:extLst>
      <p:ext uri="{BB962C8B-B14F-4D97-AF65-F5344CB8AC3E}">
        <p14:creationId xmlns:p14="http://schemas.microsoft.com/office/powerpoint/2010/main" val="5986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9CDE-0D2D-445C-AE56-A3A03A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34" y="483822"/>
            <a:ext cx="9603275" cy="656821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en-US" altLang="zh-TW" dirty="0">
                <a:ea typeface="+mn-ea"/>
              </a:rPr>
              <a:t>Python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A0CAB1C-8016-4E33-8391-2AE6FB61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849" y="261302"/>
            <a:ext cx="6928134" cy="6335395"/>
          </a:xfrm>
        </p:spPr>
      </p:pic>
    </p:spTree>
    <p:extLst>
      <p:ext uri="{BB962C8B-B14F-4D97-AF65-F5344CB8AC3E}">
        <p14:creationId xmlns:p14="http://schemas.microsoft.com/office/powerpoint/2010/main" val="4228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9CDE-0D2D-445C-AE56-A3A03A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34" y="483822"/>
            <a:ext cx="9603275" cy="656821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en-US" altLang="zh-TW" dirty="0">
                <a:ea typeface="+mn-ea"/>
              </a:rPr>
              <a:t>Python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DB4F11F-A710-4F0E-B5E0-0EF9F11D0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268" y="873760"/>
            <a:ext cx="7879335" cy="5831839"/>
          </a:xfrm>
        </p:spPr>
      </p:pic>
    </p:spTree>
    <p:extLst>
      <p:ext uri="{BB962C8B-B14F-4D97-AF65-F5344CB8AC3E}">
        <p14:creationId xmlns:p14="http://schemas.microsoft.com/office/powerpoint/2010/main" val="99827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9CDE-0D2D-445C-AE56-A3A03A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34" y="483822"/>
            <a:ext cx="9603275" cy="656821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en-US" altLang="zh-TW" dirty="0">
                <a:ea typeface="+mn-ea"/>
              </a:rPr>
              <a:t>Python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752B4E8-FBCB-4556-BC87-07FD8B95C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968" y="483822"/>
            <a:ext cx="7707979" cy="4892675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1D1AA5-A0AD-42AD-80A1-7D36C8A5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67" y="5376497"/>
            <a:ext cx="7707979" cy="11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FD434-3754-4B42-B958-FD749CA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14" y="533552"/>
            <a:ext cx="9603275" cy="1049235"/>
          </a:xfrm>
        </p:spPr>
        <p:txBody>
          <a:bodyPr/>
          <a:lstStyle/>
          <a:p>
            <a:r>
              <a:rPr lang="en-US" altLang="zh-TW" dirty="0"/>
              <a:t>D = 100 , N = 100 ,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 1/4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 1/3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EE4B61D-57BB-4B6D-9CCB-2A65EF927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14" y="1441384"/>
            <a:ext cx="7738572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1FAD8-1949-44D2-8FE3-F3759798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70" y="540570"/>
            <a:ext cx="9603275" cy="1049235"/>
          </a:xfrm>
        </p:spPr>
        <p:txBody>
          <a:bodyPr/>
          <a:lstStyle/>
          <a:p>
            <a:r>
              <a:rPr lang="en-US" altLang="zh-TW" dirty="0"/>
              <a:t>D = 100 , N = 1000 ,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 </a:t>
            </a:r>
            <a:r>
              <a:rPr lang="en-US" altLang="zh-TW" dirty="0"/>
              <a:t>1/4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</a:t>
            </a:r>
            <a:r>
              <a:rPr lang="en-US" altLang="zh-TW" dirty="0"/>
              <a:t> 1/3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B501A3-0409-4039-A0F0-4742C26C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899" y="1434760"/>
            <a:ext cx="7696201" cy="5130800"/>
          </a:xfrm>
        </p:spPr>
      </p:pic>
    </p:spTree>
    <p:extLst>
      <p:ext uri="{BB962C8B-B14F-4D97-AF65-F5344CB8AC3E}">
        <p14:creationId xmlns:p14="http://schemas.microsoft.com/office/powerpoint/2010/main" val="444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8805-330C-4F04-A3F3-48B15B1D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81" y="521715"/>
            <a:ext cx="9603275" cy="1049235"/>
          </a:xfrm>
        </p:spPr>
        <p:txBody>
          <a:bodyPr/>
          <a:lstStyle/>
          <a:p>
            <a:r>
              <a:rPr lang="en-US" altLang="zh-TW" dirty="0"/>
              <a:t>D = 100 , N = 1000 ,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 </a:t>
            </a:r>
            <a:r>
              <a:rPr lang="en-US" altLang="zh-TW" dirty="0"/>
              <a:t>1/4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</a:t>
            </a:r>
            <a:r>
              <a:rPr lang="en-US" altLang="zh-TW" dirty="0"/>
              <a:t> 1/3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</a:t>
            </a:r>
            <a:r>
              <a:rPr lang="en-US" altLang="zh-TW" dirty="0"/>
              <a:t> 1/2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4731A8C-4AA1-4713-A940-E6770B9E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57" y="1429549"/>
            <a:ext cx="7690285" cy="5126857"/>
          </a:xfrm>
        </p:spPr>
      </p:pic>
    </p:spTree>
    <p:extLst>
      <p:ext uri="{BB962C8B-B14F-4D97-AF65-F5344CB8AC3E}">
        <p14:creationId xmlns:p14="http://schemas.microsoft.com/office/powerpoint/2010/main" val="186493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8805-330C-4F04-A3F3-48B15B1D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81" y="521715"/>
            <a:ext cx="9603275" cy="1049235"/>
          </a:xfrm>
        </p:spPr>
        <p:txBody>
          <a:bodyPr/>
          <a:lstStyle/>
          <a:p>
            <a:r>
              <a:rPr lang="en-US" altLang="zh-TW" dirty="0"/>
              <a:t>D = 100 , N = 1000 ,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 </a:t>
            </a:r>
            <a:r>
              <a:rPr lang="en-US" altLang="zh-TW" dirty="0"/>
              <a:t>1/5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</a:t>
            </a:r>
            <a:r>
              <a:rPr lang="en-US" altLang="zh-TW" dirty="0"/>
              <a:t> 1/2  &amp;  </a:t>
            </a:r>
            <a:r>
              <a:rPr lang="el-GR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θ</a:t>
            </a:r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=</a:t>
            </a:r>
            <a:r>
              <a:rPr lang="en-US" altLang="zh-TW" dirty="0"/>
              <a:t> 4/5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6D3E91C-860E-492D-8839-6AF145AD0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19" y="1465842"/>
            <a:ext cx="7798361" cy="5198907"/>
          </a:xfrm>
        </p:spPr>
      </p:pic>
    </p:spTree>
    <p:extLst>
      <p:ext uri="{BB962C8B-B14F-4D97-AF65-F5344CB8AC3E}">
        <p14:creationId xmlns:p14="http://schemas.microsoft.com/office/powerpoint/2010/main" val="180848704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</TotalTime>
  <Words>91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Malgun Gothic Semilight</vt:lpstr>
      <vt:lpstr>新細明體</vt:lpstr>
      <vt:lpstr>Arial</vt:lpstr>
      <vt:lpstr>Gill Sans MT</vt:lpstr>
      <vt:lpstr>圖庫</vt:lpstr>
      <vt:lpstr>Project2 -- K-Means</vt:lpstr>
      <vt:lpstr>程式碼 (Python)</vt:lpstr>
      <vt:lpstr>程式碼 (Python)</vt:lpstr>
      <vt:lpstr>程式碼 (Python)</vt:lpstr>
      <vt:lpstr>程式碼 (Python)</vt:lpstr>
      <vt:lpstr>D = 100 , N = 100 ,  θ = 1/4  &amp;  θ = 1/3  </vt:lpstr>
      <vt:lpstr>D = 100 , N = 1000 , θ = 1/4  &amp;  θ = 1/3</vt:lpstr>
      <vt:lpstr>D = 100 , N = 1000 , θ = 1/4  &amp;  θ = 1/3  &amp;  θ = 1/2</vt:lpstr>
      <vt:lpstr>D = 100 , N = 1000 , θ = 1/5  &amp;  θ = 1/2  &amp;  θ = 4/5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Project2 -- K-Means</dc:title>
  <dc:creator>Windows User</dc:creator>
  <cp:lastModifiedBy>Windows User</cp:lastModifiedBy>
  <cp:revision>19</cp:revision>
  <dcterms:created xsi:type="dcterms:W3CDTF">2019-04-09T15:26:28Z</dcterms:created>
  <dcterms:modified xsi:type="dcterms:W3CDTF">2019-04-13T13:41:53Z</dcterms:modified>
</cp:coreProperties>
</file>