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ndyclaydavidsteph.github.io/Project1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NewsBusters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Clay Roop, Andy Heymann, Stephanie Lawrie, David Tillack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263" y="1246125"/>
            <a:ext cx="6399475" cy="36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u="sng">
                <a:solidFill>
                  <a:srgbClr val="0366D6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https://andyclaydavidsteph.github.io/Project1/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50" y="1267224"/>
            <a:ext cx="1458575" cy="14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2625" y="1276439"/>
            <a:ext cx="1379450" cy="15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9663" y="994953"/>
            <a:ext cx="1767675" cy="247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061101"/>
            <a:ext cx="2678926" cy="1737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59584" y="3297374"/>
            <a:ext cx="4269565" cy="164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98996" y="1294425"/>
            <a:ext cx="1652754" cy="1652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98100" y="3223875"/>
            <a:ext cx="1253650" cy="12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486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uses at least two APIs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use AJAX to pull data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utilize at least one new library or technology that we haven't discussed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have a polished frontend / UI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meet good quality coding standards (indentation, scoping, naming)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NOT use alerts, confirms, or prompts (look into modals!)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have some sort of repeating element (table, columns, etc)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use Bootstrap or Alternative CSS Framework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be Deployed (GitHub Pages or Firebase)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have User Input Validation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600" y="3613363"/>
            <a:ext cx="4068450" cy="11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