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9" r:id="rId5"/>
    <p:sldId id="260" r:id="rId6"/>
    <p:sldId id="267" r:id="rId7"/>
    <p:sldId id="261" r:id="rId8"/>
    <p:sldId id="262" r:id="rId9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226" autoAdjust="0"/>
  </p:normalViewPr>
  <p:slideViewPr>
    <p:cSldViewPr snapToGrid="0">
      <p:cViewPr varScale="1">
        <p:scale>
          <a:sx n="112" d="100"/>
          <a:sy n="112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400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6_2">
  <dgm:title val=""/>
  <dgm:desc val=""/>
  <dgm:catLst>
    <dgm:cat type="accent6" pri="16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C23686-56D6-4482-B4E3-3F9784E88994}" type="doc">
      <dgm:prSet loTypeId="urn:microsoft.com/office/officeart/2018/2/layout/IconLabelList" loCatId="icon" qsTypeId="urn:microsoft.com/office/officeart/2005/8/quickstyle/simple4" qsCatId="simple" csTypeId="urn:microsoft.com/office/officeart/2018/5/colors/Iconchunking_neutralbg_accent6_2" csCatId="accent6" phldr="1"/>
      <dgm:spPr/>
      <dgm:t>
        <a:bodyPr rtlCol="0"/>
        <a:lstStyle/>
        <a:p>
          <a:pPr rtl="0"/>
          <a:endParaRPr lang="en-US"/>
        </a:p>
      </dgm:t>
    </dgm:pt>
    <dgm:pt modelId="{666F1301-07F7-4F1E-88B9-30CCDFF34C22}">
      <dgm:prSet phldrT="[Text]" custT="1"/>
      <dgm:spPr>
        <a:xfrm>
          <a:off x="1781" y="2134411"/>
          <a:ext cx="1794726" cy="717890"/>
        </a:xfrm>
        <a:prstGeom prst="rect">
          <a:avLst/>
        </a:prstGeom>
        <a:noFill/>
        <a:ln>
          <a:noFill/>
        </a:ln>
        <a:effectLst/>
      </dgm:spPr>
      <dgm:t>
        <a:bodyPr rtlCol="0"/>
        <a:lstStyle/>
        <a:p>
          <a:pPr rtl="0">
            <a:buNone/>
          </a:pPr>
          <a:r>
            <a:rPr lang="ru-RU" sz="2300" b="0" noProof="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ГЛАВНОЕ МЕНЮ</a:t>
          </a:r>
        </a:p>
      </dgm:t>
    </dgm:pt>
    <dgm:pt modelId="{48B1B5E3-336B-4618-B3E0-EEC37F417F42}" type="parTrans" cxnId="{70BD86B9-A297-4D90-B59D-12F1AB3DD124}">
      <dgm:prSet/>
      <dgm:spPr/>
      <dgm:t>
        <a:bodyPr rtlCol="0"/>
        <a:lstStyle/>
        <a:p>
          <a:pPr rtl="0"/>
          <a:endParaRPr lang="ru-RU" noProof="0" dirty="0"/>
        </a:p>
      </dgm:t>
    </dgm:pt>
    <dgm:pt modelId="{1CCA38C8-B866-440C-8B7A-A6514DD31A53}" type="sibTrans" cxnId="{70BD86B9-A297-4D90-B59D-12F1AB3DD124}">
      <dgm:prSet/>
      <dgm:spPr/>
      <dgm:t>
        <a:bodyPr rtlCol="0"/>
        <a:lstStyle/>
        <a:p>
          <a:pPr rtl="0"/>
          <a:endParaRPr lang="ru-RU" noProof="0" dirty="0"/>
        </a:p>
      </dgm:t>
    </dgm:pt>
    <dgm:pt modelId="{CB88D0C4-6C39-4629-9DEF-57288A3EBE4C}">
      <dgm:prSet phldrT="[Text]" custT="1"/>
      <dgm:spPr>
        <a:xfrm>
          <a:off x="2110585" y="2134411"/>
          <a:ext cx="1794726" cy="717890"/>
        </a:xfrm>
        <a:prstGeom prst="rect">
          <a:avLst/>
        </a:prstGeom>
        <a:noFill/>
        <a:ln>
          <a:noFill/>
        </a:ln>
        <a:effectLst/>
      </dgm:spPr>
      <dgm:t>
        <a:bodyPr rtlCol="0"/>
        <a:lstStyle/>
        <a:p>
          <a:pPr rtl="0">
            <a:buNone/>
          </a:pPr>
          <a:r>
            <a:rPr lang="ru-RU" sz="2300" b="0" noProof="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ВЫБОР РЕЖИМА</a:t>
          </a:r>
          <a:endParaRPr lang="ru-RU" sz="2300" noProof="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gm:t>
    </dgm:pt>
    <dgm:pt modelId="{1A5BA4AE-234F-486F-B65A-ABB37EC6EDAF}" type="parTrans" cxnId="{7B18691A-FAB3-4686-A97D-DF2644B3F9A6}">
      <dgm:prSet/>
      <dgm:spPr/>
      <dgm:t>
        <a:bodyPr rtlCol="0"/>
        <a:lstStyle/>
        <a:p>
          <a:pPr rtl="0"/>
          <a:endParaRPr lang="ru-RU" noProof="0" dirty="0"/>
        </a:p>
      </dgm:t>
    </dgm:pt>
    <dgm:pt modelId="{7ADFA01E-1246-464F-8347-8DA3C53B199C}" type="sibTrans" cxnId="{7B18691A-FAB3-4686-A97D-DF2644B3F9A6}">
      <dgm:prSet/>
      <dgm:spPr/>
      <dgm:t>
        <a:bodyPr rtlCol="0"/>
        <a:lstStyle/>
        <a:p>
          <a:pPr rtl="0"/>
          <a:endParaRPr lang="ru-RU" noProof="0" dirty="0"/>
        </a:p>
      </dgm:t>
    </dgm:pt>
    <dgm:pt modelId="{07DC5EEB-1654-4ECB-A96A-EED4BE9D4BB4}">
      <dgm:prSet phldrT="[Text]" custT="1"/>
      <dgm:spPr>
        <a:xfrm>
          <a:off x="4219388" y="2134411"/>
          <a:ext cx="1794726" cy="717890"/>
        </a:xfrm>
        <a:prstGeom prst="rect">
          <a:avLst/>
        </a:prstGeom>
        <a:noFill/>
        <a:ln>
          <a:noFill/>
        </a:ln>
        <a:effectLst/>
      </dgm:spPr>
      <dgm:t>
        <a:bodyPr rtlCol="0"/>
        <a:lstStyle/>
        <a:p>
          <a:pPr rtl="0">
            <a:buNone/>
          </a:pPr>
          <a:r>
            <a:rPr lang="ru-RU" sz="2300" b="0" noProof="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ВЫБОР УРОВНЯ</a:t>
          </a:r>
        </a:p>
      </dgm:t>
    </dgm:pt>
    <dgm:pt modelId="{0B98E39A-7037-46A6-8799-DDA1D4C4A2D3}" type="parTrans" cxnId="{A3496BEC-7D4E-41F2-B6B2-38A84003D33E}">
      <dgm:prSet/>
      <dgm:spPr/>
      <dgm:t>
        <a:bodyPr rtlCol="0"/>
        <a:lstStyle/>
        <a:p>
          <a:pPr rtl="0"/>
          <a:endParaRPr lang="ru-RU" noProof="0" dirty="0"/>
        </a:p>
      </dgm:t>
    </dgm:pt>
    <dgm:pt modelId="{42EB8256-925E-4B15-B238-A97EE64E9CC8}" type="sibTrans" cxnId="{A3496BEC-7D4E-41F2-B6B2-38A84003D33E}">
      <dgm:prSet/>
      <dgm:spPr/>
      <dgm:t>
        <a:bodyPr rtlCol="0"/>
        <a:lstStyle/>
        <a:p>
          <a:pPr rtl="0"/>
          <a:endParaRPr lang="ru-RU" noProof="0" dirty="0"/>
        </a:p>
      </dgm:t>
    </dgm:pt>
    <dgm:pt modelId="{6F7D464A-6A5D-4817-9BAB-0386F06FC212}" type="pres">
      <dgm:prSet presAssocID="{1EC23686-56D6-4482-B4E3-3F9784E88994}" presName="root" presStyleCnt="0">
        <dgm:presLayoutVars>
          <dgm:dir/>
          <dgm:resizeHandles val="exact"/>
        </dgm:presLayoutVars>
      </dgm:prSet>
      <dgm:spPr/>
    </dgm:pt>
    <dgm:pt modelId="{ACB2293F-C3FF-4ECB-A859-B8BE63A71080}" type="pres">
      <dgm:prSet presAssocID="{666F1301-07F7-4F1E-88B9-30CCDFF34C22}" presName="compNode" presStyleCnt="0"/>
      <dgm:spPr/>
    </dgm:pt>
    <dgm:pt modelId="{42D4A541-18BF-41A3-9165-0C86B7665658}" type="pres">
      <dgm:prSet presAssocID="{666F1301-07F7-4F1E-88B9-30CCDFF34C22}" presName="iconRect" presStyleLbl="node1" presStyleIdx="0" presStyleCnt="3" custScaleX="178300" custScaleY="178300"/>
      <dgm:spPr>
        <a:xfrm>
          <a:off x="179145" y="741289"/>
          <a:ext cx="1439998" cy="1439998"/>
        </a:xfrm>
        <a:prstGeom prst="rect">
          <a:avLst/>
        </a:prstGeom>
        <a:blipFill rotWithShape="1">
          <a:blip xmlns:r="http://schemas.openxmlformats.org/officeDocument/2006/relationships" r:embed="rId1"/>
          <a:srcRect/>
          <a:stretch>
            <a:fillRect l="-32000" r="-32000"/>
          </a:stretch>
        </a:blipFill>
        <a:ln>
          <a:noFill/>
        </a:ln>
        <a:effectLst/>
      </dgm:spPr>
      <dgm:extLst>
        <a:ext uri="{E40237B7-FDA0-4F09-8148-C483321AD2D9}">
          <dgm14:cNvPr xmlns:dgm14="http://schemas.microsoft.com/office/drawing/2010/diagram" id="0" name="" descr="Skating"/>
        </a:ext>
      </dgm:extLst>
    </dgm:pt>
    <dgm:pt modelId="{65139C0C-5212-44EC-A45C-C1DC9DB109DD}" type="pres">
      <dgm:prSet presAssocID="{666F1301-07F7-4F1E-88B9-30CCDFF34C22}" presName="spaceRect" presStyleCnt="0"/>
      <dgm:spPr/>
    </dgm:pt>
    <dgm:pt modelId="{E66AF275-9EA2-4C99-970B-303D6ECB8337}" type="pres">
      <dgm:prSet presAssocID="{666F1301-07F7-4F1E-88B9-30CCDFF34C22}" presName="textRect" presStyleLbl="revTx" presStyleIdx="0" presStyleCnt="3" custLinFactNeighborX="-99" custLinFactNeighborY="38833">
        <dgm:presLayoutVars>
          <dgm:chMax val="1"/>
          <dgm:chPref val="1"/>
        </dgm:presLayoutVars>
      </dgm:prSet>
      <dgm:spPr/>
    </dgm:pt>
    <dgm:pt modelId="{7BC343B4-56E6-4E12-A941-AF9149AA9F3F}" type="pres">
      <dgm:prSet presAssocID="{1CCA38C8-B866-440C-8B7A-A6514DD31A53}" presName="sibTrans" presStyleCnt="0"/>
      <dgm:spPr/>
    </dgm:pt>
    <dgm:pt modelId="{54358E83-89ED-40E4-904E-F7E28EF8CB42}" type="pres">
      <dgm:prSet presAssocID="{CB88D0C4-6C39-4629-9DEF-57288A3EBE4C}" presName="compNode" presStyleCnt="0"/>
      <dgm:spPr/>
    </dgm:pt>
    <dgm:pt modelId="{38220D2F-28C3-4A85-8CB0-B3EBEF107D50}" type="pres">
      <dgm:prSet presAssocID="{CB88D0C4-6C39-4629-9DEF-57288A3EBE4C}" presName="iconRect" presStyleLbl="node1" presStyleIdx="1" presStyleCnt="3" custScaleX="178300" custScaleY="178300"/>
      <dgm:spPr>
        <a:xfrm>
          <a:off x="2287949" y="741289"/>
          <a:ext cx="1439998" cy="1439998"/>
        </a:xfrm>
        <a:prstGeom prst="rect">
          <a:avLst/>
        </a:prstGeom>
        <a:blipFill rotWithShape="1">
          <a:blip xmlns:r="http://schemas.openxmlformats.org/officeDocument/2006/relationships" r:embed="rId2"/>
          <a:srcRect/>
          <a:stretch>
            <a:fillRect l="-32000" r="-32000"/>
          </a:stretch>
        </a:blipFill>
        <a:ln>
          <a:noFill/>
        </a:ln>
        <a:effectLst/>
      </dgm:spPr>
      <dgm:extLst>
        <a:ext uri="{E40237B7-FDA0-4F09-8148-C483321AD2D9}">
          <dgm14:cNvPr xmlns:dgm14="http://schemas.microsoft.com/office/drawing/2010/diagram" id="0" name="" descr="Swim"/>
        </a:ext>
      </dgm:extLst>
    </dgm:pt>
    <dgm:pt modelId="{29ADE0EE-76E4-4EB2-A0E9-38864654E7F3}" type="pres">
      <dgm:prSet presAssocID="{CB88D0C4-6C39-4629-9DEF-57288A3EBE4C}" presName="spaceRect" presStyleCnt="0"/>
      <dgm:spPr/>
    </dgm:pt>
    <dgm:pt modelId="{1BD9B1C6-6045-4C90-AC47-CA722D2836E4}" type="pres">
      <dgm:prSet presAssocID="{CB88D0C4-6C39-4629-9DEF-57288A3EBE4C}" presName="textRect" presStyleLbl="revTx" presStyleIdx="1" presStyleCnt="3" custLinFactNeighborX="646" custLinFactNeighborY="46600">
        <dgm:presLayoutVars>
          <dgm:chMax val="1"/>
          <dgm:chPref val="1"/>
        </dgm:presLayoutVars>
      </dgm:prSet>
      <dgm:spPr/>
    </dgm:pt>
    <dgm:pt modelId="{00F048E7-B54D-440F-9A1F-6701965BF995}" type="pres">
      <dgm:prSet presAssocID="{7ADFA01E-1246-464F-8347-8DA3C53B199C}" presName="sibTrans" presStyleCnt="0"/>
      <dgm:spPr/>
    </dgm:pt>
    <dgm:pt modelId="{F00D8FEE-C1EF-4121-A0A6-3D660B4D2A4B}" type="pres">
      <dgm:prSet presAssocID="{07DC5EEB-1654-4ECB-A96A-EED4BE9D4BB4}" presName="compNode" presStyleCnt="0"/>
      <dgm:spPr/>
    </dgm:pt>
    <dgm:pt modelId="{0A1D538C-FE4F-49A5-91BD-D21C0362F2B1}" type="pres">
      <dgm:prSet presAssocID="{07DC5EEB-1654-4ECB-A96A-EED4BE9D4BB4}" presName="iconRect" presStyleLbl="node1" presStyleIdx="2" presStyleCnt="3" custScaleX="178300" custScaleY="178300"/>
      <dgm:spPr>
        <a:xfrm>
          <a:off x="4396752" y="741289"/>
          <a:ext cx="1439998" cy="1439998"/>
        </a:xfrm>
        <a:prstGeom prst="rect">
          <a:avLst/>
        </a:prstGeom>
        <a:blipFill rotWithShape="1">
          <a:blip xmlns:r="http://schemas.openxmlformats.org/officeDocument/2006/relationships" r:embed="rId3"/>
          <a:srcRect/>
          <a:stretch>
            <a:fillRect l="-32000" r="-32000"/>
          </a:stretch>
        </a:blipFill>
        <a:ln>
          <a:noFill/>
        </a:ln>
        <a:effectLst/>
      </dgm:spPr>
      <dgm:extLst>
        <a:ext uri="{E40237B7-FDA0-4F09-8148-C483321AD2D9}">
          <dgm14:cNvPr xmlns:dgm14="http://schemas.microsoft.com/office/drawing/2010/diagram" id="0" name="" descr="Sled"/>
        </a:ext>
      </dgm:extLst>
    </dgm:pt>
    <dgm:pt modelId="{10DE91EF-4C84-4409-B271-85F54BA08861}" type="pres">
      <dgm:prSet presAssocID="{07DC5EEB-1654-4ECB-A96A-EED4BE9D4BB4}" presName="spaceRect" presStyleCnt="0"/>
      <dgm:spPr/>
    </dgm:pt>
    <dgm:pt modelId="{DE73D777-D468-4F34-9F6F-0D83006E74ED}" type="pres">
      <dgm:prSet presAssocID="{07DC5EEB-1654-4ECB-A96A-EED4BE9D4BB4}" presName="textRect" presStyleLbl="revTx" presStyleIdx="2" presStyleCnt="3" custScaleX="75209" custLinFactNeighborX="-154" custLinFactNeighborY="49707">
        <dgm:presLayoutVars>
          <dgm:chMax val="1"/>
          <dgm:chPref val="1"/>
        </dgm:presLayoutVars>
      </dgm:prSet>
      <dgm:spPr/>
    </dgm:pt>
  </dgm:ptLst>
  <dgm:cxnLst>
    <dgm:cxn modelId="{67CEA205-5327-4000-86B5-3A520B673245}" type="presOf" srcId="{07DC5EEB-1654-4ECB-A96A-EED4BE9D4BB4}" destId="{DE73D777-D468-4F34-9F6F-0D83006E74ED}" srcOrd="0" destOrd="0" presId="urn:microsoft.com/office/officeart/2018/2/layout/IconLabelList"/>
    <dgm:cxn modelId="{7B18691A-FAB3-4686-A97D-DF2644B3F9A6}" srcId="{1EC23686-56D6-4482-B4E3-3F9784E88994}" destId="{CB88D0C4-6C39-4629-9DEF-57288A3EBE4C}" srcOrd="1" destOrd="0" parTransId="{1A5BA4AE-234F-486F-B65A-ABB37EC6EDAF}" sibTransId="{7ADFA01E-1246-464F-8347-8DA3C53B199C}"/>
    <dgm:cxn modelId="{FE142744-1887-474F-9B3D-3AFB6B091763}" type="presOf" srcId="{1EC23686-56D6-4482-B4E3-3F9784E88994}" destId="{6F7D464A-6A5D-4817-9BAB-0386F06FC212}" srcOrd="0" destOrd="0" presId="urn:microsoft.com/office/officeart/2018/2/layout/IconLabelList"/>
    <dgm:cxn modelId="{3F2E257C-FE19-4A0E-B8C8-9DF3F472DC56}" type="presOf" srcId="{CB88D0C4-6C39-4629-9DEF-57288A3EBE4C}" destId="{1BD9B1C6-6045-4C90-AC47-CA722D2836E4}" srcOrd="0" destOrd="0" presId="urn:microsoft.com/office/officeart/2018/2/layout/IconLabelList"/>
    <dgm:cxn modelId="{70BD86B9-A297-4D90-B59D-12F1AB3DD124}" srcId="{1EC23686-56D6-4482-B4E3-3F9784E88994}" destId="{666F1301-07F7-4F1E-88B9-30CCDFF34C22}" srcOrd="0" destOrd="0" parTransId="{48B1B5E3-336B-4618-B3E0-EEC37F417F42}" sibTransId="{1CCA38C8-B866-440C-8B7A-A6514DD31A53}"/>
    <dgm:cxn modelId="{A3496BEC-7D4E-41F2-B6B2-38A84003D33E}" srcId="{1EC23686-56D6-4482-B4E3-3F9784E88994}" destId="{07DC5EEB-1654-4ECB-A96A-EED4BE9D4BB4}" srcOrd="2" destOrd="0" parTransId="{0B98E39A-7037-46A6-8799-DDA1D4C4A2D3}" sibTransId="{42EB8256-925E-4B15-B238-A97EE64E9CC8}"/>
    <dgm:cxn modelId="{54E356FB-C721-4E60-99B7-F5D4DDCB59C5}" type="presOf" srcId="{666F1301-07F7-4F1E-88B9-30CCDFF34C22}" destId="{E66AF275-9EA2-4C99-970B-303D6ECB8337}" srcOrd="0" destOrd="0" presId="urn:microsoft.com/office/officeart/2018/2/layout/IconLabelList"/>
    <dgm:cxn modelId="{0057BA49-5047-43C7-9A83-4A279552F41C}" type="presParOf" srcId="{6F7D464A-6A5D-4817-9BAB-0386F06FC212}" destId="{ACB2293F-C3FF-4ECB-A859-B8BE63A71080}" srcOrd="0" destOrd="0" presId="urn:microsoft.com/office/officeart/2018/2/layout/IconLabelList"/>
    <dgm:cxn modelId="{D4683A70-475B-4338-8D5F-2972B4B3FE80}" type="presParOf" srcId="{ACB2293F-C3FF-4ECB-A859-B8BE63A71080}" destId="{42D4A541-18BF-41A3-9165-0C86B7665658}" srcOrd="0" destOrd="0" presId="urn:microsoft.com/office/officeart/2018/2/layout/IconLabelList"/>
    <dgm:cxn modelId="{59686165-AEAC-4481-9E75-62F0605785CE}" type="presParOf" srcId="{ACB2293F-C3FF-4ECB-A859-B8BE63A71080}" destId="{65139C0C-5212-44EC-A45C-C1DC9DB109DD}" srcOrd="1" destOrd="0" presId="urn:microsoft.com/office/officeart/2018/2/layout/IconLabelList"/>
    <dgm:cxn modelId="{EAFC4E72-BA01-4930-9950-BCDC42079B6C}" type="presParOf" srcId="{ACB2293F-C3FF-4ECB-A859-B8BE63A71080}" destId="{E66AF275-9EA2-4C99-970B-303D6ECB8337}" srcOrd="2" destOrd="0" presId="urn:microsoft.com/office/officeart/2018/2/layout/IconLabelList"/>
    <dgm:cxn modelId="{D0D5D6F5-4526-469B-86A7-EAB9CEF93814}" type="presParOf" srcId="{6F7D464A-6A5D-4817-9BAB-0386F06FC212}" destId="{7BC343B4-56E6-4E12-A941-AF9149AA9F3F}" srcOrd="1" destOrd="0" presId="urn:microsoft.com/office/officeart/2018/2/layout/IconLabelList"/>
    <dgm:cxn modelId="{4301F8C2-9D8E-424E-8238-5C12751D4673}" type="presParOf" srcId="{6F7D464A-6A5D-4817-9BAB-0386F06FC212}" destId="{54358E83-89ED-40E4-904E-F7E28EF8CB42}" srcOrd="2" destOrd="0" presId="urn:microsoft.com/office/officeart/2018/2/layout/IconLabelList"/>
    <dgm:cxn modelId="{2B03031B-F858-4782-A676-2BC44CC842DA}" type="presParOf" srcId="{54358E83-89ED-40E4-904E-F7E28EF8CB42}" destId="{38220D2F-28C3-4A85-8CB0-B3EBEF107D50}" srcOrd="0" destOrd="0" presId="urn:microsoft.com/office/officeart/2018/2/layout/IconLabelList"/>
    <dgm:cxn modelId="{FD10637A-B807-413F-B261-E62B9172A902}" type="presParOf" srcId="{54358E83-89ED-40E4-904E-F7E28EF8CB42}" destId="{29ADE0EE-76E4-4EB2-A0E9-38864654E7F3}" srcOrd="1" destOrd="0" presId="urn:microsoft.com/office/officeart/2018/2/layout/IconLabelList"/>
    <dgm:cxn modelId="{CD0BE164-FB1F-455F-A966-030FCA72E764}" type="presParOf" srcId="{54358E83-89ED-40E4-904E-F7E28EF8CB42}" destId="{1BD9B1C6-6045-4C90-AC47-CA722D2836E4}" srcOrd="2" destOrd="0" presId="urn:microsoft.com/office/officeart/2018/2/layout/IconLabelList"/>
    <dgm:cxn modelId="{9C5944B1-AABC-4316-83C0-421BF058B784}" type="presParOf" srcId="{6F7D464A-6A5D-4817-9BAB-0386F06FC212}" destId="{00F048E7-B54D-440F-9A1F-6701965BF995}" srcOrd="3" destOrd="0" presId="urn:microsoft.com/office/officeart/2018/2/layout/IconLabelList"/>
    <dgm:cxn modelId="{683B7B31-1F5C-4CDA-A4E0-7EE2D0785464}" type="presParOf" srcId="{6F7D464A-6A5D-4817-9BAB-0386F06FC212}" destId="{F00D8FEE-C1EF-4121-A0A6-3D660B4D2A4B}" srcOrd="4" destOrd="0" presId="urn:microsoft.com/office/officeart/2018/2/layout/IconLabelList"/>
    <dgm:cxn modelId="{4D686978-082C-4D37-AA73-E7C9BB958722}" type="presParOf" srcId="{F00D8FEE-C1EF-4121-A0A6-3D660B4D2A4B}" destId="{0A1D538C-FE4F-49A5-91BD-D21C0362F2B1}" srcOrd="0" destOrd="0" presId="urn:microsoft.com/office/officeart/2018/2/layout/IconLabelList"/>
    <dgm:cxn modelId="{D20CC9E6-5A24-439B-BDE8-9659B1B95C0E}" type="presParOf" srcId="{F00D8FEE-C1EF-4121-A0A6-3D660B4D2A4B}" destId="{10DE91EF-4C84-4409-B271-85F54BA08861}" srcOrd="1" destOrd="0" presId="urn:microsoft.com/office/officeart/2018/2/layout/IconLabelList"/>
    <dgm:cxn modelId="{D4D5BA83-7159-490F-8B1C-1E4244E99ED1}" type="presParOf" srcId="{F00D8FEE-C1EF-4121-A0A6-3D660B4D2A4B}" destId="{DE73D777-D468-4F34-9F6F-0D83006E74E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EC23686-56D6-4482-B4E3-3F9784E88994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 rtlCol="0"/>
        <a:lstStyle/>
        <a:p>
          <a:pPr rtl="0"/>
          <a:endParaRPr lang="en-US"/>
        </a:p>
      </dgm:t>
    </dgm:pt>
    <dgm:pt modelId="{666F1301-07F7-4F1E-88B9-30CCDFF34C22}">
      <dgm:prSet phldrT="[Text]" custT="1"/>
      <dgm:spPr>
        <a:ln>
          <a:noFill/>
        </a:ln>
      </dgm:spPr>
      <dgm:t>
        <a:bodyPr rtlCol="0"/>
        <a:lstStyle/>
        <a:p>
          <a:pPr rtl="0">
            <a:spcAft>
              <a:spcPts val="600"/>
            </a:spcAft>
          </a:pPr>
          <a:r>
            <a:rPr lang="ru-RU" sz="2400" b="1" noProof="0" dirty="0">
              <a:solidFill>
                <a:schemeClr val="tx2"/>
              </a:solidFill>
            </a:rPr>
            <a:t>ВЫБОР УРОВНЯ СЛОЖНОСТИ</a:t>
          </a:r>
          <a:endParaRPr lang="ru-RU" sz="2000" b="1" noProof="0" dirty="0">
            <a:solidFill>
              <a:schemeClr val="tx2"/>
            </a:solidFill>
          </a:endParaRPr>
        </a:p>
      </dgm:t>
    </dgm:pt>
    <dgm:pt modelId="{48B1B5E3-336B-4618-B3E0-EEC37F417F42}" type="parTrans" cxnId="{70BD86B9-A297-4D90-B59D-12F1AB3DD124}">
      <dgm:prSet/>
      <dgm:spPr/>
      <dgm:t>
        <a:bodyPr rtlCol="0"/>
        <a:lstStyle/>
        <a:p>
          <a:pPr rtl="0"/>
          <a:endParaRPr lang="ru-RU" noProof="0" dirty="0"/>
        </a:p>
      </dgm:t>
    </dgm:pt>
    <dgm:pt modelId="{1CCA38C8-B866-440C-8B7A-A6514DD31A53}" type="sibTrans" cxnId="{70BD86B9-A297-4D90-B59D-12F1AB3DD124}">
      <dgm:prSet/>
      <dgm:spPr>
        <a:solidFill>
          <a:schemeClr val="tx2">
            <a:lumMod val="90000"/>
            <a:lumOff val="10000"/>
            <a:alpha val="97000"/>
          </a:schemeClr>
        </a:solidFill>
        <a:ln>
          <a:noFill/>
        </a:ln>
      </dgm:spPr>
      <dgm:t>
        <a:bodyPr rtlCol="0"/>
        <a:lstStyle/>
        <a:p>
          <a:pPr rtl="0"/>
          <a:endParaRPr lang="ru-RU" noProof="0" dirty="0"/>
        </a:p>
      </dgm:t>
    </dgm:pt>
    <dgm:pt modelId="{CB88D0C4-6C39-4629-9DEF-57288A3EBE4C}">
      <dgm:prSet phldrT="[Text]" custT="1"/>
      <dgm:spPr>
        <a:ln>
          <a:noFill/>
        </a:ln>
      </dgm:spPr>
      <dgm:t>
        <a:bodyPr rtlCol="0"/>
        <a:lstStyle/>
        <a:p>
          <a:pPr rtl="0">
            <a:spcAft>
              <a:spcPts val="600"/>
            </a:spcAft>
          </a:pPr>
          <a:r>
            <a:rPr lang="ru-RU" sz="2400" b="1" noProof="0" dirty="0">
              <a:solidFill>
                <a:schemeClr val="tx2"/>
              </a:solidFill>
            </a:rPr>
            <a:t>ВОЗМОЖНОСТЬ ОСТАНОВИТЬ И ПРОДОЛЖИТЬ</a:t>
          </a:r>
        </a:p>
      </dgm:t>
    </dgm:pt>
    <dgm:pt modelId="{1A5BA4AE-234F-486F-B65A-ABB37EC6EDAF}" type="parTrans" cxnId="{7B18691A-FAB3-4686-A97D-DF2644B3F9A6}">
      <dgm:prSet/>
      <dgm:spPr/>
      <dgm:t>
        <a:bodyPr rtlCol="0"/>
        <a:lstStyle/>
        <a:p>
          <a:pPr rtl="0"/>
          <a:endParaRPr lang="ru-RU" noProof="0" dirty="0"/>
        </a:p>
      </dgm:t>
    </dgm:pt>
    <dgm:pt modelId="{7ADFA01E-1246-464F-8347-8DA3C53B199C}" type="sibTrans" cxnId="{7B18691A-FAB3-4686-A97D-DF2644B3F9A6}">
      <dgm:prSet/>
      <dgm:spPr>
        <a:solidFill>
          <a:schemeClr val="tx2">
            <a:lumMod val="90000"/>
            <a:lumOff val="10000"/>
          </a:schemeClr>
        </a:solidFill>
        <a:ln>
          <a:noFill/>
        </a:ln>
      </dgm:spPr>
      <dgm:t>
        <a:bodyPr rtlCol="0"/>
        <a:lstStyle/>
        <a:p>
          <a:pPr rtl="0"/>
          <a:endParaRPr lang="ru-RU" noProof="0" dirty="0"/>
        </a:p>
      </dgm:t>
    </dgm:pt>
    <dgm:pt modelId="{07DC5EEB-1654-4ECB-A96A-EED4BE9D4BB4}">
      <dgm:prSet phldrT="[Text]" custT="1"/>
      <dgm:spPr>
        <a:ln>
          <a:noFill/>
        </a:ln>
      </dgm:spPr>
      <dgm:t>
        <a:bodyPr rtlCol="0"/>
        <a:lstStyle/>
        <a:p>
          <a:pPr rtl="0">
            <a:spcAft>
              <a:spcPts val="600"/>
            </a:spcAft>
          </a:pPr>
          <a:r>
            <a:rPr lang="ru-RU" sz="2400" b="1" noProof="0">
              <a:solidFill>
                <a:schemeClr val="tx2"/>
              </a:solidFill>
            </a:rPr>
            <a:t>ИНФОРМАЦИЯ О ТЕКУЩЕМ СОСТОЯНИИ ИГРЫ</a:t>
          </a:r>
          <a:endParaRPr lang="ru-RU" sz="2000" b="1" noProof="0" dirty="0">
            <a:solidFill>
              <a:schemeClr val="tx2"/>
            </a:solidFill>
          </a:endParaRPr>
        </a:p>
      </dgm:t>
    </dgm:pt>
    <dgm:pt modelId="{0B98E39A-7037-46A6-8799-DDA1D4C4A2D3}" type="parTrans" cxnId="{A3496BEC-7D4E-41F2-B6B2-38A84003D33E}">
      <dgm:prSet/>
      <dgm:spPr/>
      <dgm:t>
        <a:bodyPr rtlCol="0"/>
        <a:lstStyle/>
        <a:p>
          <a:pPr rtl="0"/>
          <a:endParaRPr lang="ru-RU" noProof="0" dirty="0"/>
        </a:p>
      </dgm:t>
    </dgm:pt>
    <dgm:pt modelId="{42EB8256-925E-4B15-B238-A97EE64E9CC8}" type="sibTrans" cxnId="{A3496BEC-7D4E-41F2-B6B2-38A84003D33E}">
      <dgm:prSet/>
      <dgm:spPr/>
      <dgm:t>
        <a:bodyPr rtlCol="0"/>
        <a:lstStyle/>
        <a:p>
          <a:pPr rtl="0"/>
          <a:endParaRPr lang="ru-RU" noProof="0" dirty="0"/>
        </a:p>
      </dgm:t>
    </dgm:pt>
    <dgm:pt modelId="{1A79147C-4050-4DF2-9C81-91C1877903C2}" type="pres">
      <dgm:prSet presAssocID="{1EC23686-56D6-4482-B4E3-3F9784E88994}" presName="outerComposite" presStyleCnt="0">
        <dgm:presLayoutVars>
          <dgm:chMax val="5"/>
          <dgm:dir/>
          <dgm:resizeHandles val="exact"/>
        </dgm:presLayoutVars>
      </dgm:prSet>
      <dgm:spPr/>
    </dgm:pt>
    <dgm:pt modelId="{1136CDA9-2A79-4811-9512-712D509BF438}" type="pres">
      <dgm:prSet presAssocID="{1EC23686-56D6-4482-B4E3-3F9784E88994}" presName="dummyMaxCanvas" presStyleCnt="0">
        <dgm:presLayoutVars/>
      </dgm:prSet>
      <dgm:spPr/>
    </dgm:pt>
    <dgm:pt modelId="{64B05C23-4315-4D6F-AE19-F2F8A31AC60F}" type="pres">
      <dgm:prSet presAssocID="{1EC23686-56D6-4482-B4E3-3F9784E88994}" presName="ThreeNodes_1" presStyleLbl="node1" presStyleIdx="0" presStyleCnt="3">
        <dgm:presLayoutVars>
          <dgm:bulletEnabled val="1"/>
        </dgm:presLayoutVars>
      </dgm:prSet>
      <dgm:spPr/>
    </dgm:pt>
    <dgm:pt modelId="{DBDEAB3E-3537-4706-B7EB-33400B8B4058}" type="pres">
      <dgm:prSet presAssocID="{1EC23686-56D6-4482-B4E3-3F9784E88994}" presName="ThreeNodes_2" presStyleLbl="node1" presStyleIdx="1" presStyleCnt="3">
        <dgm:presLayoutVars>
          <dgm:bulletEnabled val="1"/>
        </dgm:presLayoutVars>
      </dgm:prSet>
      <dgm:spPr/>
    </dgm:pt>
    <dgm:pt modelId="{3B562073-BEA0-49A3-937E-09E6B962C06D}" type="pres">
      <dgm:prSet presAssocID="{1EC23686-56D6-4482-B4E3-3F9784E88994}" presName="ThreeNodes_3" presStyleLbl="node1" presStyleIdx="2" presStyleCnt="3">
        <dgm:presLayoutVars>
          <dgm:bulletEnabled val="1"/>
        </dgm:presLayoutVars>
      </dgm:prSet>
      <dgm:spPr/>
    </dgm:pt>
    <dgm:pt modelId="{EEC93F28-CB4F-40AF-B62E-E2BAF97FB4ED}" type="pres">
      <dgm:prSet presAssocID="{1EC23686-56D6-4482-B4E3-3F9784E88994}" presName="ThreeConn_1-2" presStyleLbl="fgAccFollowNode1" presStyleIdx="0" presStyleCnt="2">
        <dgm:presLayoutVars>
          <dgm:bulletEnabled val="1"/>
        </dgm:presLayoutVars>
      </dgm:prSet>
      <dgm:spPr/>
    </dgm:pt>
    <dgm:pt modelId="{9B56E39E-AD3C-4570-95DA-35927DC0FE15}" type="pres">
      <dgm:prSet presAssocID="{1EC23686-56D6-4482-B4E3-3F9784E88994}" presName="ThreeConn_2-3" presStyleLbl="fgAccFollowNode1" presStyleIdx="1" presStyleCnt="2">
        <dgm:presLayoutVars>
          <dgm:bulletEnabled val="1"/>
        </dgm:presLayoutVars>
      </dgm:prSet>
      <dgm:spPr/>
    </dgm:pt>
    <dgm:pt modelId="{3568E1EC-E3B1-4346-9EA1-BD1BBC27E468}" type="pres">
      <dgm:prSet presAssocID="{1EC23686-56D6-4482-B4E3-3F9784E88994}" presName="ThreeNodes_1_text" presStyleLbl="node1" presStyleIdx="2" presStyleCnt="3">
        <dgm:presLayoutVars>
          <dgm:bulletEnabled val="1"/>
        </dgm:presLayoutVars>
      </dgm:prSet>
      <dgm:spPr/>
    </dgm:pt>
    <dgm:pt modelId="{8401E5F6-D518-4CB9-8AAD-812C6745C620}" type="pres">
      <dgm:prSet presAssocID="{1EC23686-56D6-4482-B4E3-3F9784E88994}" presName="ThreeNodes_2_text" presStyleLbl="node1" presStyleIdx="2" presStyleCnt="3">
        <dgm:presLayoutVars>
          <dgm:bulletEnabled val="1"/>
        </dgm:presLayoutVars>
      </dgm:prSet>
      <dgm:spPr/>
    </dgm:pt>
    <dgm:pt modelId="{BB6D9B00-3192-42CA-966B-280D4B79D08D}" type="pres">
      <dgm:prSet presAssocID="{1EC23686-56D6-4482-B4E3-3F9784E88994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49330102-48E8-448B-8BA2-C757516A350C}" type="presOf" srcId="{07DC5EEB-1654-4ECB-A96A-EED4BE9D4BB4}" destId="{3B562073-BEA0-49A3-937E-09E6B962C06D}" srcOrd="0" destOrd="0" presId="urn:microsoft.com/office/officeart/2005/8/layout/vProcess5"/>
    <dgm:cxn modelId="{DD6F6309-4AD7-4CAC-8A39-658CFA7E5445}" type="presOf" srcId="{666F1301-07F7-4F1E-88B9-30CCDFF34C22}" destId="{64B05C23-4315-4D6F-AE19-F2F8A31AC60F}" srcOrd="0" destOrd="0" presId="urn:microsoft.com/office/officeart/2005/8/layout/vProcess5"/>
    <dgm:cxn modelId="{7B18691A-FAB3-4686-A97D-DF2644B3F9A6}" srcId="{1EC23686-56D6-4482-B4E3-3F9784E88994}" destId="{CB88D0C4-6C39-4629-9DEF-57288A3EBE4C}" srcOrd="1" destOrd="0" parTransId="{1A5BA4AE-234F-486F-B65A-ABB37EC6EDAF}" sibTransId="{7ADFA01E-1246-464F-8347-8DA3C53B199C}"/>
    <dgm:cxn modelId="{41E4CD36-C43B-4D57-9AAE-6D8B5BA4AA4C}" type="presOf" srcId="{7ADFA01E-1246-464F-8347-8DA3C53B199C}" destId="{9B56E39E-AD3C-4570-95DA-35927DC0FE15}" srcOrd="0" destOrd="0" presId="urn:microsoft.com/office/officeart/2005/8/layout/vProcess5"/>
    <dgm:cxn modelId="{7FBB4D67-B289-4E09-A82E-56250137B958}" type="presOf" srcId="{CB88D0C4-6C39-4629-9DEF-57288A3EBE4C}" destId="{DBDEAB3E-3537-4706-B7EB-33400B8B4058}" srcOrd="0" destOrd="0" presId="urn:microsoft.com/office/officeart/2005/8/layout/vProcess5"/>
    <dgm:cxn modelId="{40B5478C-0491-40E0-9AE3-79E7D8A8F714}" type="presOf" srcId="{CB88D0C4-6C39-4629-9DEF-57288A3EBE4C}" destId="{8401E5F6-D518-4CB9-8AAD-812C6745C620}" srcOrd="1" destOrd="0" presId="urn:microsoft.com/office/officeart/2005/8/layout/vProcess5"/>
    <dgm:cxn modelId="{4732F59E-7D06-4EE8-83F7-4CDD50475B11}" type="presOf" srcId="{666F1301-07F7-4F1E-88B9-30CCDFF34C22}" destId="{3568E1EC-E3B1-4346-9EA1-BD1BBC27E468}" srcOrd="1" destOrd="0" presId="urn:microsoft.com/office/officeart/2005/8/layout/vProcess5"/>
    <dgm:cxn modelId="{70BD86B9-A297-4D90-B59D-12F1AB3DD124}" srcId="{1EC23686-56D6-4482-B4E3-3F9784E88994}" destId="{666F1301-07F7-4F1E-88B9-30CCDFF34C22}" srcOrd="0" destOrd="0" parTransId="{48B1B5E3-336B-4618-B3E0-EEC37F417F42}" sibTransId="{1CCA38C8-B866-440C-8B7A-A6514DD31A53}"/>
    <dgm:cxn modelId="{5B1D5DCB-42F7-45A7-94D6-5CAE232320DD}" type="presOf" srcId="{07DC5EEB-1654-4ECB-A96A-EED4BE9D4BB4}" destId="{BB6D9B00-3192-42CA-966B-280D4B79D08D}" srcOrd="1" destOrd="0" presId="urn:microsoft.com/office/officeart/2005/8/layout/vProcess5"/>
    <dgm:cxn modelId="{5382F5CF-E4C0-49E6-BC25-3B95D911A991}" type="presOf" srcId="{1EC23686-56D6-4482-B4E3-3F9784E88994}" destId="{1A79147C-4050-4DF2-9C81-91C1877903C2}" srcOrd="0" destOrd="0" presId="urn:microsoft.com/office/officeart/2005/8/layout/vProcess5"/>
    <dgm:cxn modelId="{A3496BEC-7D4E-41F2-B6B2-38A84003D33E}" srcId="{1EC23686-56D6-4482-B4E3-3F9784E88994}" destId="{07DC5EEB-1654-4ECB-A96A-EED4BE9D4BB4}" srcOrd="2" destOrd="0" parTransId="{0B98E39A-7037-46A6-8799-DDA1D4C4A2D3}" sibTransId="{42EB8256-925E-4B15-B238-A97EE64E9CC8}"/>
    <dgm:cxn modelId="{E2ACD4F0-7ABD-4B60-8AB7-A6C26F0D0942}" type="presOf" srcId="{1CCA38C8-B866-440C-8B7A-A6514DD31A53}" destId="{EEC93F28-CB4F-40AF-B62E-E2BAF97FB4ED}" srcOrd="0" destOrd="0" presId="urn:microsoft.com/office/officeart/2005/8/layout/vProcess5"/>
    <dgm:cxn modelId="{3949696C-A3B4-4249-8CA2-20CE132050F0}" type="presParOf" srcId="{1A79147C-4050-4DF2-9C81-91C1877903C2}" destId="{1136CDA9-2A79-4811-9512-712D509BF438}" srcOrd="0" destOrd="0" presId="urn:microsoft.com/office/officeart/2005/8/layout/vProcess5"/>
    <dgm:cxn modelId="{404BB0D9-AF0B-4A21-9D31-4EE657FFB29C}" type="presParOf" srcId="{1A79147C-4050-4DF2-9C81-91C1877903C2}" destId="{64B05C23-4315-4D6F-AE19-F2F8A31AC60F}" srcOrd="1" destOrd="0" presId="urn:microsoft.com/office/officeart/2005/8/layout/vProcess5"/>
    <dgm:cxn modelId="{3655E4FE-3BA1-4909-BEB9-6B605DDD549B}" type="presParOf" srcId="{1A79147C-4050-4DF2-9C81-91C1877903C2}" destId="{DBDEAB3E-3537-4706-B7EB-33400B8B4058}" srcOrd="2" destOrd="0" presId="urn:microsoft.com/office/officeart/2005/8/layout/vProcess5"/>
    <dgm:cxn modelId="{6C29F7C4-158C-41EC-873C-CC8C68112E2D}" type="presParOf" srcId="{1A79147C-4050-4DF2-9C81-91C1877903C2}" destId="{3B562073-BEA0-49A3-937E-09E6B962C06D}" srcOrd="3" destOrd="0" presId="urn:microsoft.com/office/officeart/2005/8/layout/vProcess5"/>
    <dgm:cxn modelId="{B4164C1D-9482-4172-9477-D40592DA71A2}" type="presParOf" srcId="{1A79147C-4050-4DF2-9C81-91C1877903C2}" destId="{EEC93F28-CB4F-40AF-B62E-E2BAF97FB4ED}" srcOrd="4" destOrd="0" presId="urn:microsoft.com/office/officeart/2005/8/layout/vProcess5"/>
    <dgm:cxn modelId="{2BE5782D-A5A6-46FD-8FC4-03B416735E35}" type="presParOf" srcId="{1A79147C-4050-4DF2-9C81-91C1877903C2}" destId="{9B56E39E-AD3C-4570-95DA-35927DC0FE15}" srcOrd="5" destOrd="0" presId="urn:microsoft.com/office/officeart/2005/8/layout/vProcess5"/>
    <dgm:cxn modelId="{5A06CF96-7873-435F-987F-04283D998702}" type="presParOf" srcId="{1A79147C-4050-4DF2-9C81-91C1877903C2}" destId="{3568E1EC-E3B1-4346-9EA1-BD1BBC27E468}" srcOrd="6" destOrd="0" presId="urn:microsoft.com/office/officeart/2005/8/layout/vProcess5"/>
    <dgm:cxn modelId="{D618A607-8B74-4E49-8841-F375542A39D0}" type="presParOf" srcId="{1A79147C-4050-4DF2-9C81-91C1877903C2}" destId="{8401E5F6-D518-4CB9-8AAD-812C6745C620}" srcOrd="7" destOrd="0" presId="urn:microsoft.com/office/officeart/2005/8/layout/vProcess5"/>
    <dgm:cxn modelId="{78AAB49E-BD28-4B7E-B783-74A7B71F16B3}" type="presParOf" srcId="{1A79147C-4050-4DF2-9C81-91C1877903C2}" destId="{BB6D9B00-3192-42CA-966B-280D4B79D08D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D4A541-18BF-41A3-9165-0C86B7665658}">
      <dsp:nvSpPr>
        <dsp:cNvPr id="0" name=""/>
        <dsp:cNvSpPr/>
      </dsp:nvSpPr>
      <dsp:spPr>
        <a:xfrm>
          <a:off x="437134" y="858105"/>
          <a:ext cx="1576301" cy="1576301"/>
        </a:xfrm>
        <a:prstGeom prst="rect">
          <a:avLst/>
        </a:prstGeom>
        <a:blipFill rotWithShape="1">
          <a:blip xmlns:r="http://schemas.openxmlformats.org/officeDocument/2006/relationships" r:embed="rId1"/>
          <a:srcRect/>
          <a:stretch>
            <a:fillRect l="-32000" r="-32000"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66AF275-9EA2-4C99-970B-303D6ECB8337}">
      <dsp:nvSpPr>
        <dsp:cNvPr id="0" name=""/>
        <dsp:cNvSpPr/>
      </dsp:nvSpPr>
      <dsp:spPr>
        <a:xfrm>
          <a:off x="241037" y="2651155"/>
          <a:ext cx="196460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b="0" kern="1200" noProof="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ГЛАВНОЕ МЕНЮ</a:t>
          </a:r>
        </a:p>
      </dsp:txBody>
      <dsp:txXfrm>
        <a:off x="241037" y="2651155"/>
        <a:ext cx="1964606" cy="720000"/>
      </dsp:txXfrm>
    </dsp:sp>
    <dsp:sp modelId="{38220D2F-28C3-4A85-8CB0-B3EBEF107D50}">
      <dsp:nvSpPr>
        <dsp:cNvPr id="0" name=""/>
        <dsp:cNvSpPr/>
      </dsp:nvSpPr>
      <dsp:spPr>
        <a:xfrm>
          <a:off x="2745546" y="858105"/>
          <a:ext cx="1576301" cy="1576301"/>
        </a:xfrm>
        <a:prstGeom prst="rect">
          <a:avLst/>
        </a:prstGeom>
        <a:blipFill rotWithShape="1">
          <a:blip xmlns:r="http://schemas.openxmlformats.org/officeDocument/2006/relationships" r:embed="rId2"/>
          <a:srcRect/>
          <a:stretch>
            <a:fillRect l="-32000" r="-32000"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BD9B1C6-6045-4C90-AC47-CA722D2836E4}">
      <dsp:nvSpPr>
        <dsp:cNvPr id="0" name=""/>
        <dsp:cNvSpPr/>
      </dsp:nvSpPr>
      <dsp:spPr>
        <a:xfrm>
          <a:off x="2564085" y="2707077"/>
          <a:ext cx="196460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b="0" kern="1200" noProof="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ВЫБОР РЕЖИМА</a:t>
          </a:r>
          <a:endParaRPr lang="ru-RU" sz="2300" kern="1200" noProof="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 panose="020F0502020204030204"/>
            <a:ea typeface="+mn-ea"/>
            <a:cs typeface="+mn-cs"/>
          </a:endParaRPr>
        </a:p>
      </dsp:txBody>
      <dsp:txXfrm>
        <a:off x="2564085" y="2707077"/>
        <a:ext cx="1964606" cy="720000"/>
      </dsp:txXfrm>
    </dsp:sp>
    <dsp:sp modelId="{0A1D538C-FE4F-49A5-91BD-D21C0362F2B1}">
      <dsp:nvSpPr>
        <dsp:cNvPr id="0" name=""/>
        <dsp:cNvSpPr/>
      </dsp:nvSpPr>
      <dsp:spPr>
        <a:xfrm>
          <a:off x="5053958" y="858105"/>
          <a:ext cx="1576301" cy="1576301"/>
        </a:xfrm>
        <a:prstGeom prst="rect">
          <a:avLst/>
        </a:prstGeom>
        <a:blipFill rotWithShape="1">
          <a:blip xmlns:r="http://schemas.openxmlformats.org/officeDocument/2006/relationships" r:embed="rId3"/>
          <a:srcRect/>
          <a:stretch>
            <a:fillRect l="-32000" r="-32000"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E73D777-D468-4F34-9F6F-0D83006E74ED}">
      <dsp:nvSpPr>
        <dsp:cNvPr id="0" name=""/>
        <dsp:cNvSpPr/>
      </dsp:nvSpPr>
      <dsp:spPr>
        <a:xfrm>
          <a:off x="5100303" y="2729447"/>
          <a:ext cx="147756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b="0" kern="1200" noProof="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ВЫБОР УРОВНЯ</a:t>
          </a:r>
        </a:p>
      </dsp:txBody>
      <dsp:txXfrm>
        <a:off x="5100303" y="2729447"/>
        <a:ext cx="147756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B05C23-4315-4D6F-AE19-F2F8A31AC60F}">
      <dsp:nvSpPr>
        <dsp:cNvPr id="0" name=""/>
        <dsp:cNvSpPr/>
      </dsp:nvSpPr>
      <dsp:spPr>
        <a:xfrm>
          <a:off x="0" y="0"/>
          <a:ext cx="5113512" cy="10780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rtlCol="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ts val="600"/>
            </a:spcAft>
            <a:buNone/>
          </a:pPr>
          <a:r>
            <a:rPr lang="ru-RU" sz="2400" b="1" kern="1200" noProof="0" dirty="0">
              <a:solidFill>
                <a:schemeClr val="tx2"/>
              </a:solidFill>
            </a:rPr>
            <a:t>ВЫБОР УРОВНЯ СЛОЖНОСТИ</a:t>
          </a:r>
          <a:endParaRPr lang="ru-RU" sz="2000" b="1" kern="1200" noProof="0" dirty="0">
            <a:solidFill>
              <a:schemeClr val="tx2"/>
            </a:solidFill>
          </a:endParaRPr>
        </a:p>
      </dsp:txBody>
      <dsp:txXfrm>
        <a:off x="31576" y="31576"/>
        <a:ext cx="3950182" cy="1014925"/>
      </dsp:txXfrm>
    </dsp:sp>
    <dsp:sp modelId="{DBDEAB3E-3537-4706-B7EB-33400B8B4058}">
      <dsp:nvSpPr>
        <dsp:cNvPr id="0" name=""/>
        <dsp:cNvSpPr/>
      </dsp:nvSpPr>
      <dsp:spPr>
        <a:xfrm>
          <a:off x="451192" y="1257756"/>
          <a:ext cx="5113512" cy="10780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rtlCol="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ts val="600"/>
            </a:spcAft>
            <a:buNone/>
          </a:pPr>
          <a:r>
            <a:rPr lang="ru-RU" sz="2400" b="1" kern="1200" noProof="0" dirty="0">
              <a:solidFill>
                <a:schemeClr val="tx2"/>
              </a:solidFill>
            </a:rPr>
            <a:t>ВОЗМОЖНОСТЬ ОСТАНОВИТЬ И ПРОДОЛЖИТЬ</a:t>
          </a:r>
        </a:p>
      </dsp:txBody>
      <dsp:txXfrm>
        <a:off x="482768" y="1289332"/>
        <a:ext cx="3898417" cy="1014925"/>
      </dsp:txXfrm>
    </dsp:sp>
    <dsp:sp modelId="{3B562073-BEA0-49A3-937E-09E6B962C06D}">
      <dsp:nvSpPr>
        <dsp:cNvPr id="0" name=""/>
        <dsp:cNvSpPr/>
      </dsp:nvSpPr>
      <dsp:spPr>
        <a:xfrm>
          <a:off x="902384" y="2515513"/>
          <a:ext cx="5113512" cy="10780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rtlCol="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ts val="600"/>
            </a:spcAft>
            <a:buNone/>
          </a:pPr>
          <a:r>
            <a:rPr lang="ru-RU" sz="2400" b="1" kern="1200" noProof="0">
              <a:solidFill>
                <a:schemeClr val="tx2"/>
              </a:solidFill>
            </a:rPr>
            <a:t>ИНФОРМАЦИЯ О ТЕКУЩЕМ СОСТОЯНИИ ИГРЫ</a:t>
          </a:r>
          <a:endParaRPr lang="ru-RU" sz="2000" b="1" kern="1200" noProof="0" dirty="0">
            <a:solidFill>
              <a:schemeClr val="tx2"/>
            </a:solidFill>
          </a:endParaRPr>
        </a:p>
      </dsp:txBody>
      <dsp:txXfrm>
        <a:off x="933960" y="2547089"/>
        <a:ext cx="3898417" cy="1014925"/>
      </dsp:txXfrm>
    </dsp:sp>
    <dsp:sp modelId="{EEC93F28-CB4F-40AF-B62E-E2BAF97FB4ED}">
      <dsp:nvSpPr>
        <dsp:cNvPr id="0" name=""/>
        <dsp:cNvSpPr/>
      </dsp:nvSpPr>
      <dsp:spPr>
        <a:xfrm>
          <a:off x="4412762" y="817541"/>
          <a:ext cx="700750" cy="700750"/>
        </a:xfrm>
        <a:prstGeom prst="downArrow">
          <a:avLst>
            <a:gd name="adj1" fmla="val 55000"/>
            <a:gd name="adj2" fmla="val 45000"/>
          </a:avLst>
        </a:prstGeom>
        <a:solidFill>
          <a:schemeClr val="tx2">
            <a:lumMod val="90000"/>
            <a:lumOff val="10000"/>
            <a:alpha val="97000"/>
          </a:schemeClr>
        </a:solid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rtlCol="0" anchor="ctr" anchorCtr="0">
          <a:noAutofit/>
        </a:bodyPr>
        <a:lstStyle/>
        <a:p>
          <a:pPr marL="0" lvl="0" indent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3100" kern="1200" noProof="0" dirty="0"/>
        </a:p>
      </dsp:txBody>
      <dsp:txXfrm>
        <a:off x="4570431" y="817541"/>
        <a:ext cx="385412" cy="527314"/>
      </dsp:txXfrm>
    </dsp:sp>
    <dsp:sp modelId="{9B56E39E-AD3C-4570-95DA-35927DC0FE15}">
      <dsp:nvSpPr>
        <dsp:cNvPr id="0" name=""/>
        <dsp:cNvSpPr/>
      </dsp:nvSpPr>
      <dsp:spPr>
        <a:xfrm>
          <a:off x="4863954" y="2068111"/>
          <a:ext cx="700750" cy="700750"/>
        </a:xfrm>
        <a:prstGeom prst="downArrow">
          <a:avLst>
            <a:gd name="adj1" fmla="val 55000"/>
            <a:gd name="adj2" fmla="val 45000"/>
          </a:avLst>
        </a:prstGeom>
        <a:solidFill>
          <a:schemeClr val="tx2">
            <a:lumMod val="90000"/>
            <a:lumOff val="10000"/>
          </a:schemeClr>
        </a:solid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70" tIns="39370" rIns="39370" bIns="39370" numCol="1" spcCol="1270" rtlCol="0" anchor="ctr" anchorCtr="0">
          <a:noAutofit/>
        </a:bodyPr>
        <a:lstStyle/>
        <a:p>
          <a:pPr marL="0" lvl="0" indent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3100" kern="1200" noProof="0" dirty="0"/>
        </a:p>
      </dsp:txBody>
      <dsp:txXfrm>
        <a:off x="5021623" y="2068111"/>
        <a:ext cx="385412" cy="5273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E92933DC-B2A1-40AB-A0D0-697FA3D38DD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6AD50B0-FCF0-46CD-8644-2E50A6E9DAA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4276FD-9C0C-413A-B6B9-248FFED77BE2}" type="datetimeFigureOut">
              <a:rPr lang="ru-RU" smtClean="0"/>
              <a:t>13.01.2025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9823B65-10D8-4722-8CEB-8A71BDEAA0B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CEDC2FC-205E-41C6-920B-36AA8E09016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648D87-4532-468E-A432-BD6963B35D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25836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ECC701-46E9-4D0F-AF34-1D4851D03679}" type="datetime1">
              <a:rPr lang="ru-RU" smtClean="0"/>
              <a:pPr/>
              <a:t>13.01.2025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36D266-0CAE-488A-9D20-9BB8AA7835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194226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36D266-0CAE-488A-9D20-9BB8AA7835E5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6910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36D266-0CAE-488A-9D20-9BB8AA7835E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28416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36D266-0CAE-488A-9D20-9BB8AA7835E5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77754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36D266-0CAE-488A-9D20-9BB8AA7835E5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75821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36D266-0CAE-488A-9D20-9BB8AA7835E5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6637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олилиния 6" title="круг с выемками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rtlCol="0" anchor="ctr">
            <a:noAutofit/>
          </a:bodyPr>
          <a:lstStyle>
            <a:lvl1pPr algn="ctr">
              <a:defRPr sz="10000" spc="800" baseline="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rtlCol="0"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 rtlCol="0"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fld id="{C76B5DFC-9835-4C72-A0B6-8A48A7184822}" type="datetime1">
              <a:rPr lang="ru-RU" noProof="0" smtClean="0"/>
              <a:t>13.01.2025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 rtlCol="0"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 rtlCol="0"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fld id="{71766878-3199-4EAB-94E7-2D6D11070E14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13" name="Прямоугольник 12" title="левая граница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Вертикальный текст 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73EB0DC-B64A-42FA-8814-A7D576670A3C}" type="datetime1">
              <a:rPr lang="ru-RU" noProof="0" smtClean="0"/>
              <a:t>13.01.2025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766878-3199-4EAB-94E7-2D6D11070E14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Вертикальный текст 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099C07E-B37C-4B93-A7C4-10EEC7A6C41B}" type="datetime1">
              <a:rPr lang="ru-RU" noProof="0" smtClean="0"/>
              <a:t>13.01.2025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766878-3199-4EAB-94E7-2D6D11070E14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 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F36F251-F65A-4973-86FF-4A61A4FCE62C}" type="datetime1">
              <a:rPr lang="ru-RU" noProof="0" smtClean="0"/>
              <a:t>13.01.2025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766878-3199-4EAB-94E7-2D6D11070E14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rtlCol="0"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4361764C-A4D5-4404-95C8-80D893ACC596}" type="datetime1">
              <a:rPr lang="ru-RU" noProof="0" smtClean="0"/>
              <a:t>13.01.2025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1766878-3199-4EAB-94E7-2D6D11070E14}" type="slidenum">
              <a:rPr lang="ru-RU" noProof="0" smtClean="0"/>
              <a:pPr/>
              <a:t>‹#›</a:t>
            </a:fld>
            <a:endParaRPr lang="ru-RU" noProof="0"/>
          </a:p>
        </p:txBody>
      </p:sp>
      <p:grpSp>
        <p:nvGrpSpPr>
          <p:cNvPr id="7" name="Группа 6" title="волнообразная фигура слева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Полилиния 6" title="волнообразная фигура слева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Полилиния 11" title="встроенная волнообразная фигура слева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 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Объект 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89BE68A-D487-4DA3-81CA-6C33FB4CC4D8}" type="datetime1">
              <a:rPr lang="ru-RU" noProof="0" smtClean="0"/>
              <a:t>13.01.2025</a:t>
            </a:fld>
            <a:endParaRPr lang="ru-RU" noProof="0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766878-3199-4EAB-94E7-2D6D11070E14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Объект 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 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6" name="Объект 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C1E3ECC-F131-475E-8539-7DD78B72694F}" type="datetime1">
              <a:rPr lang="ru-RU" noProof="0" smtClean="0"/>
              <a:t>13.01.2025</a:t>
            </a:fld>
            <a:endParaRPr lang="ru-RU" noProof="0"/>
          </a:p>
        </p:txBody>
      </p:sp>
      <p:sp>
        <p:nvSpPr>
          <p:cNvPr id="8" name="Нижний колонтитул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766878-3199-4EAB-94E7-2D6D11070E14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F572D6F-0047-4C13-B3A4-9AB2921A3B06}" type="datetime1">
              <a:rPr lang="ru-RU" noProof="0" smtClean="0"/>
              <a:t>13.01.2025</a:t>
            </a:fld>
            <a:endParaRPr lang="ru-RU" noProof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766878-3199-4EAB-94E7-2D6D11070E14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0A1009B-B6AC-4444-90D1-3D771FA70F93}" type="datetime1">
              <a:rPr lang="ru-RU" noProof="0" smtClean="0"/>
              <a:t>13.01.2025</a:t>
            </a:fld>
            <a:endParaRPr lang="ru-RU" noProof="0"/>
          </a:p>
        </p:txBody>
      </p:sp>
      <p:sp>
        <p:nvSpPr>
          <p:cNvPr id="3" name="Нижний колонтитул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766878-3199-4EAB-94E7-2D6D11070E14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олилиния 11" title="фоновая волнообразная фигура справа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rtlCol="0"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 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 rtlCol="0"/>
          <a:lstStyle/>
          <a:p>
            <a:pPr rtl="0"/>
            <a:fld id="{210CE1AB-E530-42CC-A470-8334E4C46AC0}" type="datetime1">
              <a:rPr lang="ru-RU" noProof="0" smtClean="0"/>
              <a:t>13.01.2025</a:t>
            </a:fld>
            <a:endParaRPr lang="ru-RU" noProof="0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 rtlCol="0"/>
          <a:lstStyle/>
          <a:p>
            <a:pPr rtl="0"/>
            <a:fld id="{71766878-3199-4EAB-94E7-2D6D11070E14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8" name="Прямоугольник 7" title="левая граница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83464" y="0"/>
            <a:ext cx="7355585" cy="6857999"/>
          </a:xfrm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u-RU" noProof="0"/>
              <a:t>Щелкните значок, чтобы добавить изображение</a:t>
            </a:r>
          </a:p>
        </p:txBody>
      </p:sp>
      <p:sp>
        <p:nvSpPr>
          <p:cNvPr id="11" name="Полилиния 11" title="фоновая волнообразная фигура справа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Прямоугольник 11" title="левая граница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rtlCol="0"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4" name="Текст 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 rtlCol="0"/>
          <a:lstStyle/>
          <a:p>
            <a:pPr rtl="0"/>
            <a:fld id="{596E083A-60F1-421B-B436-281A7A90D17D}" type="datetime1">
              <a:rPr lang="ru-RU" noProof="0" smtClean="0"/>
              <a:t>13.01.2025</a:t>
            </a:fld>
            <a:endParaRPr lang="ru-RU" noProof="0"/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 rtlCol="0"/>
          <a:lstStyle/>
          <a:p>
            <a:pPr rtl="0"/>
            <a:fld id="{71766878-3199-4EAB-94E7-2D6D11070E14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 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877C890B-9665-4815-9143-8F32E6AA2270}" type="datetime1">
              <a:rPr lang="ru-RU" noProof="0" smtClean="0"/>
              <a:t>13.01.2025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71766878-3199-4EAB-94E7-2D6D11070E14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11" name="Полилиния 6" title="Левый волнообразный край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Прямоугольник 11" title="правая граница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7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Прямоугольник 37">
            <a:extLst>
              <a:ext uri="{FF2B5EF4-FFF2-40B4-BE49-F238E27FC236}">
                <a16:creationId xmlns:a16="http://schemas.microsoft.com/office/drawing/2014/main" id="{415DEDD7-7B31-4EF1-B7C7-5AEE3208C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1219199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CDB82B-9AC0-402E-A811-491974D41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849" y="954923"/>
            <a:ext cx="5875694" cy="4656552"/>
          </a:xfrm>
        </p:spPr>
        <p:txBody>
          <a:bodyPr rtlCol="0">
            <a:noAutofit/>
          </a:bodyPr>
          <a:lstStyle/>
          <a:p>
            <a:pPr rtl="0"/>
            <a:r>
              <a:rPr lang="ru-RU" sz="6500" dirty="0"/>
              <a:t>ИГРА НА </a:t>
            </a:r>
            <a:r>
              <a:rPr lang="en-US" sz="6500" dirty="0"/>
              <a:t>PYGAME</a:t>
            </a:r>
            <a:endParaRPr lang="ru-RU" sz="6500" dirty="0"/>
          </a:p>
        </p:txBody>
      </p:sp>
      <p:sp>
        <p:nvSpPr>
          <p:cNvPr id="3" name="Подзаголовок 2">
            <a:extLst>
              <a:ext uri="{FF2B5EF4-FFF2-40B4-BE49-F238E27FC236}">
                <a16:creationId xmlns:a16="http://schemas.microsoft.com/office/drawing/2014/main" id="{5ECB66A7-6ECC-411D-A565-9A33C392681B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ltGray">
          <a:xfrm>
            <a:off x="644846" y="5030249"/>
            <a:ext cx="5877385" cy="802992"/>
          </a:xfrm>
        </p:spPr>
        <p:txBody>
          <a:bodyPr rtlCol="0">
            <a:normAutofit/>
          </a:bodyPr>
          <a:lstStyle/>
          <a:p>
            <a:pPr rtl="0"/>
            <a:r>
              <a:rPr lang="ru-RU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Свидерский</a:t>
            </a:r>
            <a:r>
              <a:rPr lang="ru-RU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Андрей;</a:t>
            </a:r>
          </a:p>
          <a:p>
            <a:pPr rtl="0"/>
            <a:r>
              <a:rPr lang="ru-RU" dirty="0">
                <a:solidFill>
                  <a:schemeClr val="tx2">
                    <a:lumMod val="90000"/>
                    <a:lumOff val="10000"/>
                  </a:schemeClr>
                </a:solidFill>
              </a:rPr>
              <a:t>Виноградов Антон</a:t>
            </a:r>
          </a:p>
        </p:txBody>
      </p:sp>
      <p:sp>
        <p:nvSpPr>
          <p:cNvPr id="40" name="Полилиния 22">
            <a:extLst>
              <a:ext uri="{FF2B5EF4-FFF2-40B4-BE49-F238E27FC236}">
                <a16:creationId xmlns:a16="http://schemas.microsoft.com/office/drawing/2014/main" id="{80F81674-F7C3-4C78-B984-2851EFB602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 flipH="1">
            <a:off x="6909478" y="0"/>
            <a:ext cx="5282519" cy="6858000"/>
          </a:xfrm>
          <a:custGeom>
            <a:avLst/>
            <a:gdLst>
              <a:gd name="connsiteX0" fmla="*/ 0 w 4992864"/>
              <a:gd name="connsiteY0" fmla="*/ 0 h 6858000"/>
              <a:gd name="connsiteX1" fmla="*/ 4813476 w 4992864"/>
              <a:gd name="connsiteY1" fmla="*/ 0 h 6858000"/>
              <a:gd name="connsiteX2" fmla="*/ 4818239 w 4992864"/>
              <a:gd name="connsiteY2" fmla="*/ 66675 h 6858000"/>
              <a:gd name="connsiteX3" fmla="*/ 4826176 w 4992864"/>
              <a:gd name="connsiteY3" fmla="*/ 122237 h 6858000"/>
              <a:gd name="connsiteX4" fmla="*/ 4835701 w 4992864"/>
              <a:gd name="connsiteY4" fmla="*/ 174625 h 6858000"/>
              <a:gd name="connsiteX5" fmla="*/ 4851576 w 4992864"/>
              <a:gd name="connsiteY5" fmla="*/ 217487 h 6858000"/>
              <a:gd name="connsiteX6" fmla="*/ 4867451 w 4992864"/>
              <a:gd name="connsiteY6" fmla="*/ 260350 h 6858000"/>
              <a:gd name="connsiteX7" fmla="*/ 4886501 w 4992864"/>
              <a:gd name="connsiteY7" fmla="*/ 296862 h 6858000"/>
              <a:gd name="connsiteX8" fmla="*/ 4905551 w 4992864"/>
              <a:gd name="connsiteY8" fmla="*/ 334962 h 6858000"/>
              <a:gd name="connsiteX9" fmla="*/ 4923014 w 4992864"/>
              <a:gd name="connsiteY9" fmla="*/ 369887 h 6858000"/>
              <a:gd name="connsiteX10" fmla="*/ 4940476 w 4992864"/>
              <a:gd name="connsiteY10" fmla="*/ 409575 h 6858000"/>
              <a:gd name="connsiteX11" fmla="*/ 4956351 w 4992864"/>
              <a:gd name="connsiteY11" fmla="*/ 450850 h 6858000"/>
              <a:gd name="connsiteX12" fmla="*/ 4970639 w 4992864"/>
              <a:gd name="connsiteY12" fmla="*/ 496887 h 6858000"/>
              <a:gd name="connsiteX13" fmla="*/ 4981751 w 4992864"/>
              <a:gd name="connsiteY13" fmla="*/ 546100 h 6858000"/>
              <a:gd name="connsiteX14" fmla="*/ 4989689 w 4992864"/>
              <a:gd name="connsiteY14" fmla="*/ 606425 h 6858000"/>
              <a:gd name="connsiteX15" fmla="*/ 4992864 w 4992864"/>
              <a:gd name="connsiteY15" fmla="*/ 673100 h 6858000"/>
              <a:gd name="connsiteX16" fmla="*/ 4989689 w 4992864"/>
              <a:gd name="connsiteY16" fmla="*/ 744537 h 6858000"/>
              <a:gd name="connsiteX17" fmla="*/ 4981751 w 4992864"/>
              <a:gd name="connsiteY17" fmla="*/ 801687 h 6858000"/>
              <a:gd name="connsiteX18" fmla="*/ 4970639 w 4992864"/>
              <a:gd name="connsiteY18" fmla="*/ 854075 h 6858000"/>
              <a:gd name="connsiteX19" fmla="*/ 4956351 w 4992864"/>
              <a:gd name="connsiteY19" fmla="*/ 901700 h 6858000"/>
              <a:gd name="connsiteX20" fmla="*/ 4940476 w 4992864"/>
              <a:gd name="connsiteY20" fmla="*/ 942975 h 6858000"/>
              <a:gd name="connsiteX21" fmla="*/ 4921426 w 4992864"/>
              <a:gd name="connsiteY21" fmla="*/ 981075 h 6858000"/>
              <a:gd name="connsiteX22" fmla="*/ 4902376 w 4992864"/>
              <a:gd name="connsiteY22" fmla="*/ 1017587 h 6858000"/>
              <a:gd name="connsiteX23" fmla="*/ 4883326 w 4992864"/>
              <a:gd name="connsiteY23" fmla="*/ 1055687 h 6858000"/>
              <a:gd name="connsiteX24" fmla="*/ 4865864 w 4992864"/>
              <a:gd name="connsiteY24" fmla="*/ 1095375 h 6858000"/>
              <a:gd name="connsiteX25" fmla="*/ 4848401 w 4992864"/>
              <a:gd name="connsiteY25" fmla="*/ 1136650 h 6858000"/>
              <a:gd name="connsiteX26" fmla="*/ 4834114 w 4992864"/>
              <a:gd name="connsiteY26" fmla="*/ 1182687 h 6858000"/>
              <a:gd name="connsiteX27" fmla="*/ 4824589 w 4992864"/>
              <a:gd name="connsiteY27" fmla="*/ 1235075 h 6858000"/>
              <a:gd name="connsiteX28" fmla="*/ 4815064 w 4992864"/>
              <a:gd name="connsiteY28" fmla="*/ 1295400 h 6858000"/>
              <a:gd name="connsiteX29" fmla="*/ 4813476 w 4992864"/>
              <a:gd name="connsiteY29" fmla="*/ 1363662 h 6858000"/>
              <a:gd name="connsiteX30" fmla="*/ 4815064 w 4992864"/>
              <a:gd name="connsiteY30" fmla="*/ 1431925 h 6858000"/>
              <a:gd name="connsiteX31" fmla="*/ 4824589 w 4992864"/>
              <a:gd name="connsiteY31" fmla="*/ 1492250 h 6858000"/>
              <a:gd name="connsiteX32" fmla="*/ 4834114 w 4992864"/>
              <a:gd name="connsiteY32" fmla="*/ 1544637 h 6858000"/>
              <a:gd name="connsiteX33" fmla="*/ 4848401 w 4992864"/>
              <a:gd name="connsiteY33" fmla="*/ 1589087 h 6858000"/>
              <a:gd name="connsiteX34" fmla="*/ 4865864 w 4992864"/>
              <a:gd name="connsiteY34" fmla="*/ 1631950 h 6858000"/>
              <a:gd name="connsiteX35" fmla="*/ 4883326 w 4992864"/>
              <a:gd name="connsiteY35" fmla="*/ 1671637 h 6858000"/>
              <a:gd name="connsiteX36" fmla="*/ 4902376 w 4992864"/>
              <a:gd name="connsiteY36" fmla="*/ 1708150 h 6858000"/>
              <a:gd name="connsiteX37" fmla="*/ 4921426 w 4992864"/>
              <a:gd name="connsiteY37" fmla="*/ 1743075 h 6858000"/>
              <a:gd name="connsiteX38" fmla="*/ 4940476 w 4992864"/>
              <a:gd name="connsiteY38" fmla="*/ 1782762 h 6858000"/>
              <a:gd name="connsiteX39" fmla="*/ 4956351 w 4992864"/>
              <a:gd name="connsiteY39" fmla="*/ 1824037 h 6858000"/>
              <a:gd name="connsiteX40" fmla="*/ 4970639 w 4992864"/>
              <a:gd name="connsiteY40" fmla="*/ 1870075 h 6858000"/>
              <a:gd name="connsiteX41" fmla="*/ 4981751 w 4992864"/>
              <a:gd name="connsiteY41" fmla="*/ 1922462 h 6858000"/>
              <a:gd name="connsiteX42" fmla="*/ 4989689 w 4992864"/>
              <a:gd name="connsiteY42" fmla="*/ 1982787 h 6858000"/>
              <a:gd name="connsiteX43" fmla="*/ 4992864 w 4992864"/>
              <a:gd name="connsiteY43" fmla="*/ 2051050 h 6858000"/>
              <a:gd name="connsiteX44" fmla="*/ 4989689 w 4992864"/>
              <a:gd name="connsiteY44" fmla="*/ 2119312 h 6858000"/>
              <a:gd name="connsiteX45" fmla="*/ 4981751 w 4992864"/>
              <a:gd name="connsiteY45" fmla="*/ 2179637 h 6858000"/>
              <a:gd name="connsiteX46" fmla="*/ 4970639 w 4992864"/>
              <a:gd name="connsiteY46" fmla="*/ 2232025 h 6858000"/>
              <a:gd name="connsiteX47" fmla="*/ 4956351 w 4992864"/>
              <a:gd name="connsiteY47" fmla="*/ 2278062 h 6858000"/>
              <a:gd name="connsiteX48" fmla="*/ 4940476 w 4992864"/>
              <a:gd name="connsiteY48" fmla="*/ 2319337 h 6858000"/>
              <a:gd name="connsiteX49" fmla="*/ 4921426 w 4992864"/>
              <a:gd name="connsiteY49" fmla="*/ 2359025 h 6858000"/>
              <a:gd name="connsiteX50" fmla="*/ 4902376 w 4992864"/>
              <a:gd name="connsiteY50" fmla="*/ 2395537 h 6858000"/>
              <a:gd name="connsiteX51" fmla="*/ 4883326 w 4992864"/>
              <a:gd name="connsiteY51" fmla="*/ 2433637 h 6858000"/>
              <a:gd name="connsiteX52" fmla="*/ 4865864 w 4992864"/>
              <a:gd name="connsiteY52" fmla="*/ 2471737 h 6858000"/>
              <a:gd name="connsiteX53" fmla="*/ 4848401 w 4992864"/>
              <a:gd name="connsiteY53" fmla="*/ 2513012 h 6858000"/>
              <a:gd name="connsiteX54" fmla="*/ 4834114 w 4992864"/>
              <a:gd name="connsiteY54" fmla="*/ 2560637 h 6858000"/>
              <a:gd name="connsiteX55" fmla="*/ 4824589 w 4992864"/>
              <a:gd name="connsiteY55" fmla="*/ 2613025 h 6858000"/>
              <a:gd name="connsiteX56" fmla="*/ 4815064 w 4992864"/>
              <a:gd name="connsiteY56" fmla="*/ 2671762 h 6858000"/>
              <a:gd name="connsiteX57" fmla="*/ 4813476 w 4992864"/>
              <a:gd name="connsiteY57" fmla="*/ 2741612 h 6858000"/>
              <a:gd name="connsiteX58" fmla="*/ 4815064 w 4992864"/>
              <a:gd name="connsiteY58" fmla="*/ 2809875 h 6858000"/>
              <a:gd name="connsiteX59" fmla="*/ 4824589 w 4992864"/>
              <a:gd name="connsiteY59" fmla="*/ 2868612 h 6858000"/>
              <a:gd name="connsiteX60" fmla="*/ 4834114 w 4992864"/>
              <a:gd name="connsiteY60" fmla="*/ 2922587 h 6858000"/>
              <a:gd name="connsiteX61" fmla="*/ 4848401 w 4992864"/>
              <a:gd name="connsiteY61" fmla="*/ 2967037 h 6858000"/>
              <a:gd name="connsiteX62" fmla="*/ 4865864 w 4992864"/>
              <a:gd name="connsiteY62" fmla="*/ 3009900 h 6858000"/>
              <a:gd name="connsiteX63" fmla="*/ 4883326 w 4992864"/>
              <a:gd name="connsiteY63" fmla="*/ 3046412 h 6858000"/>
              <a:gd name="connsiteX64" fmla="*/ 4902376 w 4992864"/>
              <a:gd name="connsiteY64" fmla="*/ 3084512 h 6858000"/>
              <a:gd name="connsiteX65" fmla="*/ 4921426 w 4992864"/>
              <a:gd name="connsiteY65" fmla="*/ 3121025 h 6858000"/>
              <a:gd name="connsiteX66" fmla="*/ 4940476 w 4992864"/>
              <a:gd name="connsiteY66" fmla="*/ 3160712 h 6858000"/>
              <a:gd name="connsiteX67" fmla="*/ 4956351 w 4992864"/>
              <a:gd name="connsiteY67" fmla="*/ 3201987 h 6858000"/>
              <a:gd name="connsiteX68" fmla="*/ 4970639 w 4992864"/>
              <a:gd name="connsiteY68" fmla="*/ 3248025 h 6858000"/>
              <a:gd name="connsiteX69" fmla="*/ 4981751 w 4992864"/>
              <a:gd name="connsiteY69" fmla="*/ 3300412 h 6858000"/>
              <a:gd name="connsiteX70" fmla="*/ 4989689 w 4992864"/>
              <a:gd name="connsiteY70" fmla="*/ 3360737 h 6858000"/>
              <a:gd name="connsiteX71" fmla="*/ 4992864 w 4992864"/>
              <a:gd name="connsiteY71" fmla="*/ 3427412 h 6858000"/>
              <a:gd name="connsiteX72" fmla="*/ 4989689 w 4992864"/>
              <a:gd name="connsiteY72" fmla="*/ 3497262 h 6858000"/>
              <a:gd name="connsiteX73" fmla="*/ 4981751 w 4992864"/>
              <a:gd name="connsiteY73" fmla="*/ 3557587 h 6858000"/>
              <a:gd name="connsiteX74" fmla="*/ 4970639 w 4992864"/>
              <a:gd name="connsiteY74" fmla="*/ 3609975 h 6858000"/>
              <a:gd name="connsiteX75" fmla="*/ 4956351 w 4992864"/>
              <a:gd name="connsiteY75" fmla="*/ 3656012 h 6858000"/>
              <a:gd name="connsiteX76" fmla="*/ 4940476 w 4992864"/>
              <a:gd name="connsiteY76" fmla="*/ 3697287 h 6858000"/>
              <a:gd name="connsiteX77" fmla="*/ 4921426 w 4992864"/>
              <a:gd name="connsiteY77" fmla="*/ 3736975 h 6858000"/>
              <a:gd name="connsiteX78" fmla="*/ 4883326 w 4992864"/>
              <a:gd name="connsiteY78" fmla="*/ 3811587 h 6858000"/>
              <a:gd name="connsiteX79" fmla="*/ 4865864 w 4992864"/>
              <a:gd name="connsiteY79" fmla="*/ 3848100 h 6858000"/>
              <a:gd name="connsiteX80" fmla="*/ 4848401 w 4992864"/>
              <a:gd name="connsiteY80" fmla="*/ 3890962 h 6858000"/>
              <a:gd name="connsiteX81" fmla="*/ 4834114 w 4992864"/>
              <a:gd name="connsiteY81" fmla="*/ 3935412 h 6858000"/>
              <a:gd name="connsiteX82" fmla="*/ 4824589 w 4992864"/>
              <a:gd name="connsiteY82" fmla="*/ 3987800 h 6858000"/>
              <a:gd name="connsiteX83" fmla="*/ 4815064 w 4992864"/>
              <a:gd name="connsiteY83" fmla="*/ 4048125 h 6858000"/>
              <a:gd name="connsiteX84" fmla="*/ 4813476 w 4992864"/>
              <a:gd name="connsiteY84" fmla="*/ 4116387 h 6858000"/>
              <a:gd name="connsiteX85" fmla="*/ 4815064 w 4992864"/>
              <a:gd name="connsiteY85" fmla="*/ 4186237 h 6858000"/>
              <a:gd name="connsiteX86" fmla="*/ 4824589 w 4992864"/>
              <a:gd name="connsiteY86" fmla="*/ 4244975 h 6858000"/>
              <a:gd name="connsiteX87" fmla="*/ 4834114 w 4992864"/>
              <a:gd name="connsiteY87" fmla="*/ 4297362 h 6858000"/>
              <a:gd name="connsiteX88" fmla="*/ 4848401 w 4992864"/>
              <a:gd name="connsiteY88" fmla="*/ 4343400 h 6858000"/>
              <a:gd name="connsiteX89" fmla="*/ 4865864 w 4992864"/>
              <a:gd name="connsiteY89" fmla="*/ 4386262 h 6858000"/>
              <a:gd name="connsiteX90" fmla="*/ 4883326 w 4992864"/>
              <a:gd name="connsiteY90" fmla="*/ 4424362 h 6858000"/>
              <a:gd name="connsiteX91" fmla="*/ 4921426 w 4992864"/>
              <a:gd name="connsiteY91" fmla="*/ 4498975 h 6858000"/>
              <a:gd name="connsiteX92" fmla="*/ 4940476 w 4992864"/>
              <a:gd name="connsiteY92" fmla="*/ 4537075 h 6858000"/>
              <a:gd name="connsiteX93" fmla="*/ 4956351 w 4992864"/>
              <a:gd name="connsiteY93" fmla="*/ 4579937 h 6858000"/>
              <a:gd name="connsiteX94" fmla="*/ 4970639 w 4992864"/>
              <a:gd name="connsiteY94" fmla="*/ 4625975 h 6858000"/>
              <a:gd name="connsiteX95" fmla="*/ 4981751 w 4992864"/>
              <a:gd name="connsiteY95" fmla="*/ 4678362 h 6858000"/>
              <a:gd name="connsiteX96" fmla="*/ 4989689 w 4992864"/>
              <a:gd name="connsiteY96" fmla="*/ 4738687 h 6858000"/>
              <a:gd name="connsiteX97" fmla="*/ 4992864 w 4992864"/>
              <a:gd name="connsiteY97" fmla="*/ 4806950 h 6858000"/>
              <a:gd name="connsiteX98" fmla="*/ 4989689 w 4992864"/>
              <a:gd name="connsiteY98" fmla="*/ 4875212 h 6858000"/>
              <a:gd name="connsiteX99" fmla="*/ 4981751 w 4992864"/>
              <a:gd name="connsiteY99" fmla="*/ 4935537 h 6858000"/>
              <a:gd name="connsiteX100" fmla="*/ 4970639 w 4992864"/>
              <a:gd name="connsiteY100" fmla="*/ 4987925 h 6858000"/>
              <a:gd name="connsiteX101" fmla="*/ 4956351 w 4992864"/>
              <a:gd name="connsiteY101" fmla="*/ 5033962 h 6858000"/>
              <a:gd name="connsiteX102" fmla="*/ 4940476 w 4992864"/>
              <a:gd name="connsiteY102" fmla="*/ 5075237 h 6858000"/>
              <a:gd name="connsiteX103" fmla="*/ 4921426 w 4992864"/>
              <a:gd name="connsiteY103" fmla="*/ 5114925 h 6858000"/>
              <a:gd name="connsiteX104" fmla="*/ 4902376 w 4992864"/>
              <a:gd name="connsiteY104" fmla="*/ 5149850 h 6858000"/>
              <a:gd name="connsiteX105" fmla="*/ 4883326 w 4992864"/>
              <a:gd name="connsiteY105" fmla="*/ 5186362 h 6858000"/>
              <a:gd name="connsiteX106" fmla="*/ 4865864 w 4992864"/>
              <a:gd name="connsiteY106" fmla="*/ 5226050 h 6858000"/>
              <a:gd name="connsiteX107" fmla="*/ 4848401 w 4992864"/>
              <a:gd name="connsiteY107" fmla="*/ 5268912 h 6858000"/>
              <a:gd name="connsiteX108" fmla="*/ 4834114 w 4992864"/>
              <a:gd name="connsiteY108" fmla="*/ 5313362 h 6858000"/>
              <a:gd name="connsiteX109" fmla="*/ 4824589 w 4992864"/>
              <a:gd name="connsiteY109" fmla="*/ 5365750 h 6858000"/>
              <a:gd name="connsiteX110" fmla="*/ 4815064 w 4992864"/>
              <a:gd name="connsiteY110" fmla="*/ 5426075 h 6858000"/>
              <a:gd name="connsiteX111" fmla="*/ 4813476 w 4992864"/>
              <a:gd name="connsiteY111" fmla="*/ 5494337 h 6858000"/>
              <a:gd name="connsiteX112" fmla="*/ 4815064 w 4992864"/>
              <a:gd name="connsiteY112" fmla="*/ 5562600 h 6858000"/>
              <a:gd name="connsiteX113" fmla="*/ 4824589 w 4992864"/>
              <a:gd name="connsiteY113" fmla="*/ 5622925 h 6858000"/>
              <a:gd name="connsiteX114" fmla="*/ 4834114 w 4992864"/>
              <a:gd name="connsiteY114" fmla="*/ 5675312 h 6858000"/>
              <a:gd name="connsiteX115" fmla="*/ 4848401 w 4992864"/>
              <a:gd name="connsiteY115" fmla="*/ 5721350 h 6858000"/>
              <a:gd name="connsiteX116" fmla="*/ 4865864 w 4992864"/>
              <a:gd name="connsiteY116" fmla="*/ 5762625 h 6858000"/>
              <a:gd name="connsiteX117" fmla="*/ 4883326 w 4992864"/>
              <a:gd name="connsiteY117" fmla="*/ 5802312 h 6858000"/>
              <a:gd name="connsiteX118" fmla="*/ 4902376 w 4992864"/>
              <a:gd name="connsiteY118" fmla="*/ 5840412 h 6858000"/>
              <a:gd name="connsiteX119" fmla="*/ 4921426 w 4992864"/>
              <a:gd name="connsiteY119" fmla="*/ 5876925 h 6858000"/>
              <a:gd name="connsiteX120" fmla="*/ 4940476 w 4992864"/>
              <a:gd name="connsiteY120" fmla="*/ 5915025 h 6858000"/>
              <a:gd name="connsiteX121" fmla="*/ 4956351 w 4992864"/>
              <a:gd name="connsiteY121" fmla="*/ 5956300 h 6858000"/>
              <a:gd name="connsiteX122" fmla="*/ 4970639 w 4992864"/>
              <a:gd name="connsiteY122" fmla="*/ 6003925 h 6858000"/>
              <a:gd name="connsiteX123" fmla="*/ 4981751 w 4992864"/>
              <a:gd name="connsiteY123" fmla="*/ 6056312 h 6858000"/>
              <a:gd name="connsiteX124" fmla="*/ 4989689 w 4992864"/>
              <a:gd name="connsiteY124" fmla="*/ 6113462 h 6858000"/>
              <a:gd name="connsiteX125" fmla="*/ 4992864 w 4992864"/>
              <a:gd name="connsiteY125" fmla="*/ 6183312 h 6858000"/>
              <a:gd name="connsiteX126" fmla="*/ 4989689 w 4992864"/>
              <a:gd name="connsiteY126" fmla="*/ 6251575 h 6858000"/>
              <a:gd name="connsiteX127" fmla="*/ 4981751 w 4992864"/>
              <a:gd name="connsiteY127" fmla="*/ 6311900 h 6858000"/>
              <a:gd name="connsiteX128" fmla="*/ 4970639 w 4992864"/>
              <a:gd name="connsiteY128" fmla="*/ 6361112 h 6858000"/>
              <a:gd name="connsiteX129" fmla="*/ 4956351 w 4992864"/>
              <a:gd name="connsiteY129" fmla="*/ 6407150 h 6858000"/>
              <a:gd name="connsiteX130" fmla="*/ 4940476 w 4992864"/>
              <a:gd name="connsiteY130" fmla="*/ 6448425 h 6858000"/>
              <a:gd name="connsiteX131" fmla="*/ 4923014 w 4992864"/>
              <a:gd name="connsiteY131" fmla="*/ 6488112 h 6858000"/>
              <a:gd name="connsiteX132" fmla="*/ 4905551 w 4992864"/>
              <a:gd name="connsiteY132" fmla="*/ 6523037 h 6858000"/>
              <a:gd name="connsiteX133" fmla="*/ 4886501 w 4992864"/>
              <a:gd name="connsiteY133" fmla="*/ 6561137 h 6858000"/>
              <a:gd name="connsiteX134" fmla="*/ 4867451 w 4992864"/>
              <a:gd name="connsiteY134" fmla="*/ 6597650 h 6858000"/>
              <a:gd name="connsiteX135" fmla="*/ 4851576 w 4992864"/>
              <a:gd name="connsiteY135" fmla="*/ 6640512 h 6858000"/>
              <a:gd name="connsiteX136" fmla="*/ 4835701 w 4992864"/>
              <a:gd name="connsiteY136" fmla="*/ 6683375 h 6858000"/>
              <a:gd name="connsiteX137" fmla="*/ 4826176 w 4992864"/>
              <a:gd name="connsiteY137" fmla="*/ 6735762 h 6858000"/>
              <a:gd name="connsiteX138" fmla="*/ 4818239 w 4992864"/>
              <a:gd name="connsiteY138" fmla="*/ 6791325 h 6858000"/>
              <a:gd name="connsiteX139" fmla="*/ 4813476 w 4992864"/>
              <a:gd name="connsiteY139" fmla="*/ 6858000 h 6858000"/>
              <a:gd name="connsiteX140" fmla="*/ 0 w 4992864"/>
              <a:gd name="connsiteY14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992864" h="6858000">
                <a:moveTo>
                  <a:pt x="0" y="0"/>
                </a:moveTo>
                <a:lnTo>
                  <a:pt x="4813476" y="0"/>
                </a:lnTo>
                <a:lnTo>
                  <a:pt x="4818239" y="66675"/>
                </a:lnTo>
                <a:lnTo>
                  <a:pt x="4826176" y="122237"/>
                </a:lnTo>
                <a:lnTo>
                  <a:pt x="4835701" y="174625"/>
                </a:lnTo>
                <a:lnTo>
                  <a:pt x="4851576" y="217487"/>
                </a:lnTo>
                <a:lnTo>
                  <a:pt x="4867451" y="260350"/>
                </a:lnTo>
                <a:lnTo>
                  <a:pt x="4886501" y="296862"/>
                </a:lnTo>
                <a:lnTo>
                  <a:pt x="4905551" y="334962"/>
                </a:lnTo>
                <a:lnTo>
                  <a:pt x="4923014" y="369887"/>
                </a:lnTo>
                <a:lnTo>
                  <a:pt x="4940476" y="409575"/>
                </a:lnTo>
                <a:lnTo>
                  <a:pt x="4956351" y="450850"/>
                </a:lnTo>
                <a:lnTo>
                  <a:pt x="4970639" y="496887"/>
                </a:lnTo>
                <a:lnTo>
                  <a:pt x="4981751" y="546100"/>
                </a:lnTo>
                <a:lnTo>
                  <a:pt x="4989689" y="606425"/>
                </a:lnTo>
                <a:lnTo>
                  <a:pt x="4992864" y="673100"/>
                </a:lnTo>
                <a:lnTo>
                  <a:pt x="4989689" y="744537"/>
                </a:lnTo>
                <a:lnTo>
                  <a:pt x="4981751" y="801687"/>
                </a:lnTo>
                <a:lnTo>
                  <a:pt x="4970639" y="854075"/>
                </a:lnTo>
                <a:lnTo>
                  <a:pt x="4956351" y="901700"/>
                </a:lnTo>
                <a:lnTo>
                  <a:pt x="4940476" y="942975"/>
                </a:lnTo>
                <a:lnTo>
                  <a:pt x="4921426" y="981075"/>
                </a:lnTo>
                <a:lnTo>
                  <a:pt x="4902376" y="1017587"/>
                </a:lnTo>
                <a:lnTo>
                  <a:pt x="4883326" y="1055687"/>
                </a:lnTo>
                <a:lnTo>
                  <a:pt x="4865864" y="1095375"/>
                </a:lnTo>
                <a:lnTo>
                  <a:pt x="4848401" y="1136650"/>
                </a:lnTo>
                <a:lnTo>
                  <a:pt x="4834114" y="1182687"/>
                </a:lnTo>
                <a:lnTo>
                  <a:pt x="4824589" y="1235075"/>
                </a:lnTo>
                <a:lnTo>
                  <a:pt x="4815064" y="1295400"/>
                </a:lnTo>
                <a:lnTo>
                  <a:pt x="4813476" y="1363662"/>
                </a:lnTo>
                <a:lnTo>
                  <a:pt x="4815064" y="1431925"/>
                </a:lnTo>
                <a:lnTo>
                  <a:pt x="4824589" y="1492250"/>
                </a:lnTo>
                <a:lnTo>
                  <a:pt x="4834114" y="1544637"/>
                </a:lnTo>
                <a:lnTo>
                  <a:pt x="4848401" y="1589087"/>
                </a:lnTo>
                <a:lnTo>
                  <a:pt x="4865864" y="1631950"/>
                </a:lnTo>
                <a:lnTo>
                  <a:pt x="4883326" y="1671637"/>
                </a:lnTo>
                <a:lnTo>
                  <a:pt x="4902376" y="1708150"/>
                </a:lnTo>
                <a:lnTo>
                  <a:pt x="4921426" y="1743075"/>
                </a:lnTo>
                <a:lnTo>
                  <a:pt x="4940476" y="1782762"/>
                </a:lnTo>
                <a:lnTo>
                  <a:pt x="4956351" y="1824037"/>
                </a:lnTo>
                <a:lnTo>
                  <a:pt x="4970639" y="1870075"/>
                </a:lnTo>
                <a:lnTo>
                  <a:pt x="4981751" y="1922462"/>
                </a:lnTo>
                <a:lnTo>
                  <a:pt x="4989689" y="1982787"/>
                </a:lnTo>
                <a:lnTo>
                  <a:pt x="4992864" y="2051050"/>
                </a:lnTo>
                <a:lnTo>
                  <a:pt x="4989689" y="2119312"/>
                </a:lnTo>
                <a:lnTo>
                  <a:pt x="4981751" y="2179637"/>
                </a:lnTo>
                <a:lnTo>
                  <a:pt x="4970639" y="2232025"/>
                </a:lnTo>
                <a:lnTo>
                  <a:pt x="4956351" y="2278062"/>
                </a:lnTo>
                <a:lnTo>
                  <a:pt x="4940476" y="2319337"/>
                </a:lnTo>
                <a:lnTo>
                  <a:pt x="4921426" y="2359025"/>
                </a:lnTo>
                <a:lnTo>
                  <a:pt x="4902376" y="2395537"/>
                </a:lnTo>
                <a:lnTo>
                  <a:pt x="4883326" y="2433637"/>
                </a:lnTo>
                <a:lnTo>
                  <a:pt x="4865864" y="2471737"/>
                </a:lnTo>
                <a:lnTo>
                  <a:pt x="4848401" y="2513012"/>
                </a:lnTo>
                <a:lnTo>
                  <a:pt x="4834114" y="2560637"/>
                </a:lnTo>
                <a:lnTo>
                  <a:pt x="4824589" y="2613025"/>
                </a:lnTo>
                <a:lnTo>
                  <a:pt x="4815064" y="2671762"/>
                </a:lnTo>
                <a:lnTo>
                  <a:pt x="4813476" y="2741612"/>
                </a:lnTo>
                <a:lnTo>
                  <a:pt x="4815064" y="2809875"/>
                </a:lnTo>
                <a:lnTo>
                  <a:pt x="4824589" y="2868612"/>
                </a:lnTo>
                <a:lnTo>
                  <a:pt x="4834114" y="2922587"/>
                </a:lnTo>
                <a:lnTo>
                  <a:pt x="4848401" y="2967037"/>
                </a:lnTo>
                <a:lnTo>
                  <a:pt x="4865864" y="3009900"/>
                </a:lnTo>
                <a:lnTo>
                  <a:pt x="4883326" y="3046412"/>
                </a:lnTo>
                <a:lnTo>
                  <a:pt x="4902376" y="3084512"/>
                </a:lnTo>
                <a:lnTo>
                  <a:pt x="4921426" y="3121025"/>
                </a:lnTo>
                <a:lnTo>
                  <a:pt x="4940476" y="3160712"/>
                </a:lnTo>
                <a:lnTo>
                  <a:pt x="4956351" y="3201987"/>
                </a:lnTo>
                <a:lnTo>
                  <a:pt x="4970639" y="3248025"/>
                </a:lnTo>
                <a:lnTo>
                  <a:pt x="4981751" y="3300412"/>
                </a:lnTo>
                <a:lnTo>
                  <a:pt x="4989689" y="3360737"/>
                </a:lnTo>
                <a:lnTo>
                  <a:pt x="4992864" y="3427412"/>
                </a:lnTo>
                <a:lnTo>
                  <a:pt x="4989689" y="3497262"/>
                </a:lnTo>
                <a:lnTo>
                  <a:pt x="4981751" y="3557587"/>
                </a:lnTo>
                <a:lnTo>
                  <a:pt x="4970639" y="3609975"/>
                </a:lnTo>
                <a:lnTo>
                  <a:pt x="4956351" y="3656012"/>
                </a:lnTo>
                <a:lnTo>
                  <a:pt x="4940476" y="3697287"/>
                </a:lnTo>
                <a:lnTo>
                  <a:pt x="4921426" y="3736975"/>
                </a:lnTo>
                <a:lnTo>
                  <a:pt x="4883326" y="3811587"/>
                </a:lnTo>
                <a:lnTo>
                  <a:pt x="4865864" y="3848100"/>
                </a:lnTo>
                <a:lnTo>
                  <a:pt x="4848401" y="3890962"/>
                </a:lnTo>
                <a:lnTo>
                  <a:pt x="4834114" y="3935412"/>
                </a:lnTo>
                <a:lnTo>
                  <a:pt x="4824589" y="3987800"/>
                </a:lnTo>
                <a:lnTo>
                  <a:pt x="4815064" y="4048125"/>
                </a:lnTo>
                <a:lnTo>
                  <a:pt x="4813476" y="4116387"/>
                </a:lnTo>
                <a:lnTo>
                  <a:pt x="4815064" y="4186237"/>
                </a:lnTo>
                <a:lnTo>
                  <a:pt x="4824589" y="4244975"/>
                </a:lnTo>
                <a:lnTo>
                  <a:pt x="4834114" y="4297362"/>
                </a:lnTo>
                <a:lnTo>
                  <a:pt x="4848401" y="4343400"/>
                </a:lnTo>
                <a:lnTo>
                  <a:pt x="4865864" y="4386262"/>
                </a:lnTo>
                <a:lnTo>
                  <a:pt x="4883326" y="4424362"/>
                </a:lnTo>
                <a:lnTo>
                  <a:pt x="4921426" y="4498975"/>
                </a:lnTo>
                <a:lnTo>
                  <a:pt x="4940476" y="4537075"/>
                </a:lnTo>
                <a:lnTo>
                  <a:pt x="4956351" y="4579937"/>
                </a:lnTo>
                <a:lnTo>
                  <a:pt x="4970639" y="4625975"/>
                </a:lnTo>
                <a:lnTo>
                  <a:pt x="4981751" y="4678362"/>
                </a:lnTo>
                <a:lnTo>
                  <a:pt x="4989689" y="4738687"/>
                </a:lnTo>
                <a:lnTo>
                  <a:pt x="4992864" y="4806950"/>
                </a:lnTo>
                <a:lnTo>
                  <a:pt x="4989689" y="4875212"/>
                </a:lnTo>
                <a:lnTo>
                  <a:pt x="4981751" y="4935537"/>
                </a:lnTo>
                <a:lnTo>
                  <a:pt x="4970639" y="4987925"/>
                </a:lnTo>
                <a:lnTo>
                  <a:pt x="4956351" y="5033962"/>
                </a:lnTo>
                <a:lnTo>
                  <a:pt x="4940476" y="5075237"/>
                </a:lnTo>
                <a:lnTo>
                  <a:pt x="4921426" y="5114925"/>
                </a:lnTo>
                <a:lnTo>
                  <a:pt x="4902376" y="5149850"/>
                </a:lnTo>
                <a:lnTo>
                  <a:pt x="4883326" y="5186362"/>
                </a:lnTo>
                <a:lnTo>
                  <a:pt x="4865864" y="5226050"/>
                </a:lnTo>
                <a:lnTo>
                  <a:pt x="4848401" y="5268912"/>
                </a:lnTo>
                <a:lnTo>
                  <a:pt x="4834114" y="5313362"/>
                </a:lnTo>
                <a:lnTo>
                  <a:pt x="4824589" y="5365750"/>
                </a:lnTo>
                <a:lnTo>
                  <a:pt x="4815064" y="5426075"/>
                </a:lnTo>
                <a:lnTo>
                  <a:pt x="4813476" y="5494337"/>
                </a:lnTo>
                <a:lnTo>
                  <a:pt x="4815064" y="5562600"/>
                </a:lnTo>
                <a:lnTo>
                  <a:pt x="4824589" y="5622925"/>
                </a:lnTo>
                <a:lnTo>
                  <a:pt x="4834114" y="5675312"/>
                </a:lnTo>
                <a:lnTo>
                  <a:pt x="4848401" y="5721350"/>
                </a:lnTo>
                <a:lnTo>
                  <a:pt x="4865864" y="5762625"/>
                </a:lnTo>
                <a:lnTo>
                  <a:pt x="4883326" y="5802312"/>
                </a:lnTo>
                <a:lnTo>
                  <a:pt x="4902376" y="5840412"/>
                </a:lnTo>
                <a:lnTo>
                  <a:pt x="4921426" y="5876925"/>
                </a:lnTo>
                <a:lnTo>
                  <a:pt x="4940476" y="5915025"/>
                </a:lnTo>
                <a:lnTo>
                  <a:pt x="4956351" y="5956300"/>
                </a:lnTo>
                <a:lnTo>
                  <a:pt x="4970639" y="6003925"/>
                </a:lnTo>
                <a:lnTo>
                  <a:pt x="4981751" y="6056312"/>
                </a:lnTo>
                <a:lnTo>
                  <a:pt x="4989689" y="6113462"/>
                </a:lnTo>
                <a:lnTo>
                  <a:pt x="4992864" y="6183312"/>
                </a:lnTo>
                <a:lnTo>
                  <a:pt x="4989689" y="6251575"/>
                </a:lnTo>
                <a:lnTo>
                  <a:pt x="4981751" y="6311900"/>
                </a:lnTo>
                <a:lnTo>
                  <a:pt x="4970639" y="6361112"/>
                </a:lnTo>
                <a:lnTo>
                  <a:pt x="4956351" y="6407150"/>
                </a:lnTo>
                <a:lnTo>
                  <a:pt x="4940476" y="6448425"/>
                </a:lnTo>
                <a:lnTo>
                  <a:pt x="4923014" y="6488112"/>
                </a:lnTo>
                <a:lnTo>
                  <a:pt x="4905551" y="6523037"/>
                </a:lnTo>
                <a:lnTo>
                  <a:pt x="4886501" y="6561137"/>
                </a:lnTo>
                <a:lnTo>
                  <a:pt x="4867451" y="6597650"/>
                </a:lnTo>
                <a:lnTo>
                  <a:pt x="4851576" y="6640512"/>
                </a:lnTo>
                <a:lnTo>
                  <a:pt x="4835701" y="6683375"/>
                </a:lnTo>
                <a:lnTo>
                  <a:pt x="4826176" y="6735762"/>
                </a:lnTo>
                <a:lnTo>
                  <a:pt x="4818239" y="6791325"/>
                </a:lnTo>
                <a:lnTo>
                  <a:pt x="48134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563E4F5-6838-4F93-931D-B7A5CF1300D3}"/>
              </a:ext>
            </a:extLst>
          </p:cNvPr>
          <p:cNvSpPr/>
          <p:nvPr/>
        </p:nvSpPr>
        <p:spPr>
          <a:xfrm>
            <a:off x="6992087" y="1724788"/>
            <a:ext cx="51999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«A STORM ON A HOT DAY»</a:t>
            </a:r>
            <a:endParaRPr lang="ru-RU" sz="2800" b="1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4F7A3D8-6AF2-40DB-BAAC-4079EDDD8B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2491" y="3619608"/>
            <a:ext cx="1956637" cy="186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641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2BBA31-7EBA-456A-A665-6D23596B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9" y="724567"/>
            <a:ext cx="3384329" cy="5408866"/>
          </a:xfrm>
        </p:spPr>
        <p:txBody>
          <a:bodyPr rtlCol="0" anchor="ctr">
            <a:normAutofit/>
          </a:bodyPr>
          <a:lstStyle/>
          <a:p>
            <a:pPr rtl="0"/>
            <a:r>
              <a:rPr lang="ru-RU" sz="4000" dirty="0"/>
              <a:t>Самолетный </a:t>
            </a:r>
            <a:r>
              <a:rPr lang="ru-RU" sz="4000" dirty="0" err="1"/>
              <a:t>скролл</a:t>
            </a:r>
            <a:r>
              <a:rPr lang="ru-RU" sz="4000" dirty="0"/>
              <a:t>-шутер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48734B7E-5F0D-4F42-9B36-A4E64D2D19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95770" y="1304692"/>
            <a:ext cx="3549173" cy="3594100"/>
          </a:xfrm>
        </p:spPr>
      </p:pic>
    </p:spTree>
    <p:extLst>
      <p:ext uri="{BB962C8B-B14F-4D97-AF65-F5344CB8AC3E}">
        <p14:creationId xmlns:p14="http://schemas.microsoft.com/office/powerpoint/2010/main" val="535062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Полилиния 6">
            <a:extLst>
              <a:ext uri="{FF2B5EF4-FFF2-40B4-BE49-F238E27FC236}">
                <a16:creationId xmlns:a16="http://schemas.microsoft.com/office/drawing/2014/main" id="{C98F4480-8749-4E48-82BB-3A0F2F311E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78" name="Прямоугольник 77">
            <a:extLst>
              <a:ext uri="{FF2B5EF4-FFF2-40B4-BE49-F238E27FC236}">
                <a16:creationId xmlns:a16="http://schemas.microsoft.com/office/drawing/2014/main" id="{5249F694-12BA-47C4-9FF3-570372F3B9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55D2AC52-3BB9-4E97-89BA-8129330AB44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rcRect l="27152" t="4205" r="30384"/>
          <a:stretch/>
        </p:blipFill>
        <p:spPr>
          <a:xfrm>
            <a:off x="6917559" y="0"/>
            <a:ext cx="4990977" cy="6858000"/>
          </a:xfrm>
          <a:prstGeom prst="rect">
            <a:avLst/>
          </a:prstGeom>
        </p:spPr>
      </p:pic>
      <p:sp>
        <p:nvSpPr>
          <p:cNvPr id="80" name="Полилиния 10">
            <a:extLst>
              <a:ext uri="{FF2B5EF4-FFF2-40B4-BE49-F238E27FC236}">
                <a16:creationId xmlns:a16="http://schemas.microsoft.com/office/drawing/2014/main" id="{E1CE536E-134A-4A35-900B-30F927D5B5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CC9E7E-C8DB-4D73-80B6-C5D35AD7F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1217797"/>
            <a:ext cx="6573595" cy="7121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ru-RU" sz="4000" dirty="0"/>
              <a:t>Стартовые меню</a:t>
            </a:r>
          </a:p>
        </p:txBody>
      </p:sp>
      <p:sp>
        <p:nvSpPr>
          <p:cNvPr id="82" name="Прямоугольник 81">
            <a:extLst>
              <a:ext uri="{FF2B5EF4-FFF2-40B4-BE49-F238E27FC236}">
                <a16:creationId xmlns:a16="http://schemas.microsoft.com/office/drawing/2014/main" id="{FA0382D1-1594-4E3D-842E-04E1E5E75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9" name="Объект 8" descr="Набор значков">
            <a:extLst>
              <a:ext uri="{FF2B5EF4-FFF2-40B4-BE49-F238E27FC236}">
                <a16:creationId xmlns:a16="http://schemas.microsoft.com/office/drawing/2014/main" id="{8EDEA472-192B-4242-9F8A-CF2C98BFB3C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245933945"/>
              </p:ext>
            </p:extLst>
          </p:nvPr>
        </p:nvGraphicFramePr>
        <p:xfrm>
          <a:off x="412596" y="1929930"/>
          <a:ext cx="7067395" cy="39496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96708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олилиния 6">
            <a:extLst>
              <a:ext uri="{FF2B5EF4-FFF2-40B4-BE49-F238E27FC236}">
                <a16:creationId xmlns:a16="http://schemas.microsoft.com/office/drawing/2014/main" id="{C98F4480-8749-4E48-82BB-3A0F2F311E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6" name="Прямоугольник 15">
            <a:extLst>
              <a:ext uri="{FF2B5EF4-FFF2-40B4-BE49-F238E27FC236}">
                <a16:creationId xmlns:a16="http://schemas.microsoft.com/office/drawing/2014/main" id="{5249F694-12BA-47C4-9FF3-570372F3B9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CC9E7E-C8DB-4D73-80B6-C5D35AD7F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1338" y="983516"/>
            <a:ext cx="10178322" cy="1073884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ru-RU" sz="4000" dirty="0"/>
              <a:t>ВОЗМОЖНОСТИ ИГРЫ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55D2AC52-3BB9-4E97-89BA-8129330AB44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7620856" y="1573193"/>
            <a:ext cx="3837718" cy="3801851"/>
          </a:xfrm>
          <a:prstGeom prst="rect">
            <a:avLst/>
          </a:prstGeom>
        </p:spPr>
      </p:pic>
      <p:graphicFrame>
        <p:nvGraphicFramePr>
          <p:cNvPr id="9" name="Объект 8" descr="Схема">
            <a:extLst>
              <a:ext uri="{FF2B5EF4-FFF2-40B4-BE49-F238E27FC236}">
                <a16:creationId xmlns:a16="http://schemas.microsoft.com/office/drawing/2014/main" id="{8EDEA472-192B-4242-9F8A-CF2C98BFB3C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74612113"/>
              </p:ext>
            </p:extLst>
          </p:nvPr>
        </p:nvGraphicFramePr>
        <p:xfrm>
          <a:off x="1251678" y="2314136"/>
          <a:ext cx="6015897" cy="35935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759555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Прямоугольник 9">
            <a:extLst>
              <a:ext uri="{FF2B5EF4-FFF2-40B4-BE49-F238E27FC236}">
                <a16:creationId xmlns:a16="http://schemas.microsoft.com/office/drawing/2014/main" id="{0E624BD9-62FB-467A-ACDC-4836ADC5F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ru-RU"/>
          </a:p>
        </p:txBody>
      </p:sp>
      <p:sp>
        <p:nvSpPr>
          <p:cNvPr id="12" name="Полилиния 13">
            <a:extLst>
              <a:ext uri="{FF2B5EF4-FFF2-40B4-BE49-F238E27FC236}">
                <a16:creationId xmlns:a16="http://schemas.microsoft.com/office/drawing/2014/main" id="{4C973920-672E-443D-8D2E-2D1E3853A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141730" y="0"/>
            <a:ext cx="7789615" cy="6858000"/>
          </a:xfrm>
          <a:custGeom>
            <a:avLst/>
            <a:gdLst>
              <a:gd name="connsiteX0" fmla="*/ 9807836 w 9807836"/>
              <a:gd name="connsiteY0" fmla="*/ 0 h 6858000"/>
              <a:gd name="connsiteX1" fmla="*/ 0 w 9807836"/>
              <a:gd name="connsiteY1" fmla="*/ 0 h 6858000"/>
              <a:gd name="connsiteX2" fmla="*/ 26987 w 9807836"/>
              <a:gd name="connsiteY2" fmla="*/ 87312 h 6858000"/>
              <a:gd name="connsiteX3" fmla="*/ 52387 w 9807836"/>
              <a:gd name="connsiteY3" fmla="*/ 174625 h 6858000"/>
              <a:gd name="connsiteX4" fmla="*/ 77787 w 9807836"/>
              <a:gd name="connsiteY4" fmla="*/ 263525 h 6858000"/>
              <a:gd name="connsiteX5" fmla="*/ 100012 w 9807836"/>
              <a:gd name="connsiteY5" fmla="*/ 354012 h 6858000"/>
              <a:gd name="connsiteX6" fmla="*/ 127000 w 9807836"/>
              <a:gd name="connsiteY6" fmla="*/ 441325 h 6858000"/>
              <a:gd name="connsiteX7" fmla="*/ 155575 w 9807836"/>
              <a:gd name="connsiteY7" fmla="*/ 525462 h 6858000"/>
              <a:gd name="connsiteX8" fmla="*/ 192087 w 9807836"/>
              <a:gd name="connsiteY8" fmla="*/ 604837 h 6858000"/>
              <a:gd name="connsiteX9" fmla="*/ 234950 w 9807836"/>
              <a:gd name="connsiteY9" fmla="*/ 677862 h 6858000"/>
              <a:gd name="connsiteX10" fmla="*/ 282575 w 9807836"/>
              <a:gd name="connsiteY10" fmla="*/ 739775 h 6858000"/>
              <a:gd name="connsiteX11" fmla="*/ 334962 w 9807836"/>
              <a:gd name="connsiteY11" fmla="*/ 798512 h 6858000"/>
              <a:gd name="connsiteX12" fmla="*/ 395287 w 9807836"/>
              <a:gd name="connsiteY12" fmla="*/ 852487 h 6858000"/>
              <a:gd name="connsiteX13" fmla="*/ 458787 w 9807836"/>
              <a:gd name="connsiteY13" fmla="*/ 906462 h 6858000"/>
              <a:gd name="connsiteX14" fmla="*/ 525462 w 9807836"/>
              <a:gd name="connsiteY14" fmla="*/ 957262 h 6858000"/>
              <a:gd name="connsiteX15" fmla="*/ 592137 w 9807836"/>
              <a:gd name="connsiteY15" fmla="*/ 1008062 h 6858000"/>
              <a:gd name="connsiteX16" fmla="*/ 660400 w 9807836"/>
              <a:gd name="connsiteY16" fmla="*/ 1060450 h 6858000"/>
              <a:gd name="connsiteX17" fmla="*/ 725487 w 9807836"/>
              <a:gd name="connsiteY17" fmla="*/ 1111250 h 6858000"/>
              <a:gd name="connsiteX18" fmla="*/ 787400 w 9807836"/>
              <a:gd name="connsiteY18" fmla="*/ 1165225 h 6858000"/>
              <a:gd name="connsiteX19" fmla="*/ 844550 w 9807836"/>
              <a:gd name="connsiteY19" fmla="*/ 1223962 h 6858000"/>
              <a:gd name="connsiteX20" fmla="*/ 896937 w 9807836"/>
              <a:gd name="connsiteY20" fmla="*/ 1282700 h 6858000"/>
              <a:gd name="connsiteX21" fmla="*/ 939800 w 9807836"/>
              <a:gd name="connsiteY21" fmla="*/ 1346200 h 6858000"/>
              <a:gd name="connsiteX22" fmla="*/ 976312 w 9807836"/>
              <a:gd name="connsiteY22" fmla="*/ 1417637 h 6858000"/>
              <a:gd name="connsiteX23" fmla="*/ 998537 w 9807836"/>
              <a:gd name="connsiteY23" fmla="*/ 1487487 h 6858000"/>
              <a:gd name="connsiteX24" fmla="*/ 1012825 w 9807836"/>
              <a:gd name="connsiteY24" fmla="*/ 1565275 h 6858000"/>
              <a:gd name="connsiteX25" fmla="*/ 1019175 w 9807836"/>
              <a:gd name="connsiteY25" fmla="*/ 1641475 h 6858000"/>
              <a:gd name="connsiteX26" fmla="*/ 1017587 w 9807836"/>
              <a:gd name="connsiteY26" fmla="*/ 1722437 h 6858000"/>
              <a:gd name="connsiteX27" fmla="*/ 1011237 w 9807836"/>
              <a:gd name="connsiteY27" fmla="*/ 1803400 h 6858000"/>
              <a:gd name="connsiteX28" fmla="*/ 1003300 w 9807836"/>
              <a:gd name="connsiteY28" fmla="*/ 1887537 h 6858000"/>
              <a:gd name="connsiteX29" fmla="*/ 992187 w 9807836"/>
              <a:gd name="connsiteY29" fmla="*/ 1971675 h 6858000"/>
              <a:gd name="connsiteX30" fmla="*/ 979487 w 9807836"/>
              <a:gd name="connsiteY30" fmla="*/ 2055812 h 6858000"/>
              <a:gd name="connsiteX31" fmla="*/ 969962 w 9807836"/>
              <a:gd name="connsiteY31" fmla="*/ 2139950 h 6858000"/>
              <a:gd name="connsiteX32" fmla="*/ 963612 w 9807836"/>
              <a:gd name="connsiteY32" fmla="*/ 2224087 h 6858000"/>
              <a:gd name="connsiteX33" fmla="*/ 958850 w 9807836"/>
              <a:gd name="connsiteY33" fmla="*/ 2305050 h 6858000"/>
              <a:gd name="connsiteX34" fmla="*/ 963612 w 9807836"/>
              <a:gd name="connsiteY34" fmla="*/ 2384425 h 6858000"/>
              <a:gd name="connsiteX35" fmla="*/ 973137 w 9807836"/>
              <a:gd name="connsiteY35" fmla="*/ 2462212 h 6858000"/>
              <a:gd name="connsiteX36" fmla="*/ 993775 w 9807836"/>
              <a:gd name="connsiteY36" fmla="*/ 2543175 h 6858000"/>
              <a:gd name="connsiteX37" fmla="*/ 1025525 w 9807836"/>
              <a:gd name="connsiteY37" fmla="*/ 2622550 h 6858000"/>
              <a:gd name="connsiteX38" fmla="*/ 1063625 w 9807836"/>
              <a:gd name="connsiteY38" fmla="*/ 2701925 h 6858000"/>
              <a:gd name="connsiteX39" fmla="*/ 1106487 w 9807836"/>
              <a:gd name="connsiteY39" fmla="*/ 2781300 h 6858000"/>
              <a:gd name="connsiteX40" fmla="*/ 1150937 w 9807836"/>
              <a:gd name="connsiteY40" fmla="*/ 2859087 h 6858000"/>
              <a:gd name="connsiteX41" fmla="*/ 1198562 w 9807836"/>
              <a:gd name="connsiteY41" fmla="*/ 2938462 h 6858000"/>
              <a:gd name="connsiteX42" fmla="*/ 1241425 w 9807836"/>
              <a:gd name="connsiteY42" fmla="*/ 3017837 h 6858000"/>
              <a:gd name="connsiteX43" fmla="*/ 1284288 w 9807836"/>
              <a:gd name="connsiteY43" fmla="*/ 3098800 h 6858000"/>
              <a:gd name="connsiteX44" fmla="*/ 1320800 w 9807836"/>
              <a:gd name="connsiteY44" fmla="*/ 3179762 h 6858000"/>
              <a:gd name="connsiteX45" fmla="*/ 1349375 w 9807836"/>
              <a:gd name="connsiteY45" fmla="*/ 3260725 h 6858000"/>
              <a:gd name="connsiteX46" fmla="*/ 1365250 w 9807836"/>
              <a:gd name="connsiteY46" fmla="*/ 3343275 h 6858000"/>
              <a:gd name="connsiteX47" fmla="*/ 1374775 w 9807836"/>
              <a:gd name="connsiteY47" fmla="*/ 3429000 h 6858000"/>
              <a:gd name="connsiteX48" fmla="*/ 1365250 w 9807836"/>
              <a:gd name="connsiteY48" fmla="*/ 3514725 h 6858000"/>
              <a:gd name="connsiteX49" fmla="*/ 1349375 w 9807836"/>
              <a:gd name="connsiteY49" fmla="*/ 3597275 h 6858000"/>
              <a:gd name="connsiteX50" fmla="*/ 1320800 w 9807836"/>
              <a:gd name="connsiteY50" fmla="*/ 3678237 h 6858000"/>
              <a:gd name="connsiteX51" fmla="*/ 1284288 w 9807836"/>
              <a:gd name="connsiteY51" fmla="*/ 3759200 h 6858000"/>
              <a:gd name="connsiteX52" fmla="*/ 1241425 w 9807836"/>
              <a:gd name="connsiteY52" fmla="*/ 3840162 h 6858000"/>
              <a:gd name="connsiteX53" fmla="*/ 1198562 w 9807836"/>
              <a:gd name="connsiteY53" fmla="*/ 3919537 h 6858000"/>
              <a:gd name="connsiteX54" fmla="*/ 1150937 w 9807836"/>
              <a:gd name="connsiteY54" fmla="*/ 3998912 h 6858000"/>
              <a:gd name="connsiteX55" fmla="*/ 1106487 w 9807836"/>
              <a:gd name="connsiteY55" fmla="*/ 4076700 h 6858000"/>
              <a:gd name="connsiteX56" fmla="*/ 1063625 w 9807836"/>
              <a:gd name="connsiteY56" fmla="*/ 4156075 h 6858000"/>
              <a:gd name="connsiteX57" fmla="*/ 1025525 w 9807836"/>
              <a:gd name="connsiteY57" fmla="*/ 4235450 h 6858000"/>
              <a:gd name="connsiteX58" fmla="*/ 993775 w 9807836"/>
              <a:gd name="connsiteY58" fmla="*/ 4314825 h 6858000"/>
              <a:gd name="connsiteX59" fmla="*/ 973137 w 9807836"/>
              <a:gd name="connsiteY59" fmla="*/ 4395787 h 6858000"/>
              <a:gd name="connsiteX60" fmla="*/ 963612 w 9807836"/>
              <a:gd name="connsiteY60" fmla="*/ 4473575 h 6858000"/>
              <a:gd name="connsiteX61" fmla="*/ 958850 w 9807836"/>
              <a:gd name="connsiteY61" fmla="*/ 4552950 h 6858000"/>
              <a:gd name="connsiteX62" fmla="*/ 963612 w 9807836"/>
              <a:gd name="connsiteY62" fmla="*/ 4633912 h 6858000"/>
              <a:gd name="connsiteX63" fmla="*/ 969962 w 9807836"/>
              <a:gd name="connsiteY63" fmla="*/ 4718050 h 6858000"/>
              <a:gd name="connsiteX64" fmla="*/ 979487 w 9807836"/>
              <a:gd name="connsiteY64" fmla="*/ 4802187 h 6858000"/>
              <a:gd name="connsiteX65" fmla="*/ 992187 w 9807836"/>
              <a:gd name="connsiteY65" fmla="*/ 4886325 h 6858000"/>
              <a:gd name="connsiteX66" fmla="*/ 1003300 w 9807836"/>
              <a:gd name="connsiteY66" fmla="*/ 4970462 h 6858000"/>
              <a:gd name="connsiteX67" fmla="*/ 1011237 w 9807836"/>
              <a:gd name="connsiteY67" fmla="*/ 5054600 h 6858000"/>
              <a:gd name="connsiteX68" fmla="*/ 1017587 w 9807836"/>
              <a:gd name="connsiteY68" fmla="*/ 5135562 h 6858000"/>
              <a:gd name="connsiteX69" fmla="*/ 1019175 w 9807836"/>
              <a:gd name="connsiteY69" fmla="*/ 5216525 h 6858000"/>
              <a:gd name="connsiteX70" fmla="*/ 1012825 w 9807836"/>
              <a:gd name="connsiteY70" fmla="*/ 5292725 h 6858000"/>
              <a:gd name="connsiteX71" fmla="*/ 998537 w 9807836"/>
              <a:gd name="connsiteY71" fmla="*/ 5370512 h 6858000"/>
              <a:gd name="connsiteX72" fmla="*/ 976312 w 9807836"/>
              <a:gd name="connsiteY72" fmla="*/ 5440362 h 6858000"/>
              <a:gd name="connsiteX73" fmla="*/ 939800 w 9807836"/>
              <a:gd name="connsiteY73" fmla="*/ 5511800 h 6858000"/>
              <a:gd name="connsiteX74" fmla="*/ 896937 w 9807836"/>
              <a:gd name="connsiteY74" fmla="*/ 5575300 h 6858000"/>
              <a:gd name="connsiteX75" fmla="*/ 844550 w 9807836"/>
              <a:gd name="connsiteY75" fmla="*/ 5634037 h 6858000"/>
              <a:gd name="connsiteX76" fmla="*/ 787400 w 9807836"/>
              <a:gd name="connsiteY76" fmla="*/ 5692775 h 6858000"/>
              <a:gd name="connsiteX77" fmla="*/ 725487 w 9807836"/>
              <a:gd name="connsiteY77" fmla="*/ 5746750 h 6858000"/>
              <a:gd name="connsiteX78" fmla="*/ 660400 w 9807836"/>
              <a:gd name="connsiteY78" fmla="*/ 5797550 h 6858000"/>
              <a:gd name="connsiteX79" fmla="*/ 592137 w 9807836"/>
              <a:gd name="connsiteY79" fmla="*/ 5849937 h 6858000"/>
              <a:gd name="connsiteX80" fmla="*/ 525462 w 9807836"/>
              <a:gd name="connsiteY80" fmla="*/ 5900737 h 6858000"/>
              <a:gd name="connsiteX81" fmla="*/ 458787 w 9807836"/>
              <a:gd name="connsiteY81" fmla="*/ 5951537 h 6858000"/>
              <a:gd name="connsiteX82" fmla="*/ 395287 w 9807836"/>
              <a:gd name="connsiteY82" fmla="*/ 6005512 h 6858000"/>
              <a:gd name="connsiteX83" fmla="*/ 334962 w 9807836"/>
              <a:gd name="connsiteY83" fmla="*/ 6059487 h 6858000"/>
              <a:gd name="connsiteX84" fmla="*/ 282575 w 9807836"/>
              <a:gd name="connsiteY84" fmla="*/ 6118225 h 6858000"/>
              <a:gd name="connsiteX85" fmla="*/ 234950 w 9807836"/>
              <a:gd name="connsiteY85" fmla="*/ 6180137 h 6858000"/>
              <a:gd name="connsiteX86" fmla="*/ 192087 w 9807836"/>
              <a:gd name="connsiteY86" fmla="*/ 6253162 h 6858000"/>
              <a:gd name="connsiteX87" fmla="*/ 155575 w 9807836"/>
              <a:gd name="connsiteY87" fmla="*/ 6332537 h 6858000"/>
              <a:gd name="connsiteX88" fmla="*/ 127000 w 9807836"/>
              <a:gd name="connsiteY88" fmla="*/ 6416675 h 6858000"/>
              <a:gd name="connsiteX89" fmla="*/ 100012 w 9807836"/>
              <a:gd name="connsiteY89" fmla="*/ 6503987 h 6858000"/>
              <a:gd name="connsiteX90" fmla="*/ 77787 w 9807836"/>
              <a:gd name="connsiteY90" fmla="*/ 6594475 h 6858000"/>
              <a:gd name="connsiteX91" fmla="*/ 52387 w 9807836"/>
              <a:gd name="connsiteY91" fmla="*/ 6683375 h 6858000"/>
              <a:gd name="connsiteX92" fmla="*/ 26987 w 9807836"/>
              <a:gd name="connsiteY92" fmla="*/ 6770687 h 6858000"/>
              <a:gd name="connsiteX93" fmla="*/ 0 w 9807836"/>
              <a:gd name="connsiteY93" fmla="*/ 6858000 h 6858000"/>
              <a:gd name="connsiteX94" fmla="*/ 9807836 w 9807836"/>
              <a:gd name="connsiteY94" fmla="*/ 6858000 h 6858000"/>
              <a:gd name="connsiteX95" fmla="*/ 9807836 w 9807836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9807836" h="6858000">
                <a:moveTo>
                  <a:pt x="9807836" y="0"/>
                </a:moveTo>
                <a:lnTo>
                  <a:pt x="0" y="0"/>
                </a:lnTo>
                <a:lnTo>
                  <a:pt x="26987" y="87312"/>
                </a:lnTo>
                <a:lnTo>
                  <a:pt x="52387" y="174625"/>
                </a:lnTo>
                <a:lnTo>
                  <a:pt x="77787" y="263525"/>
                </a:lnTo>
                <a:lnTo>
                  <a:pt x="100012" y="354012"/>
                </a:lnTo>
                <a:lnTo>
                  <a:pt x="127000" y="441325"/>
                </a:lnTo>
                <a:lnTo>
                  <a:pt x="155575" y="525462"/>
                </a:lnTo>
                <a:lnTo>
                  <a:pt x="192087" y="604837"/>
                </a:lnTo>
                <a:lnTo>
                  <a:pt x="234950" y="677862"/>
                </a:lnTo>
                <a:lnTo>
                  <a:pt x="282575" y="739775"/>
                </a:lnTo>
                <a:lnTo>
                  <a:pt x="334962" y="798512"/>
                </a:lnTo>
                <a:lnTo>
                  <a:pt x="395287" y="852487"/>
                </a:lnTo>
                <a:lnTo>
                  <a:pt x="458787" y="906462"/>
                </a:lnTo>
                <a:lnTo>
                  <a:pt x="525462" y="957262"/>
                </a:lnTo>
                <a:lnTo>
                  <a:pt x="592137" y="1008062"/>
                </a:lnTo>
                <a:lnTo>
                  <a:pt x="660400" y="1060450"/>
                </a:lnTo>
                <a:lnTo>
                  <a:pt x="725487" y="1111250"/>
                </a:lnTo>
                <a:lnTo>
                  <a:pt x="787400" y="1165225"/>
                </a:lnTo>
                <a:lnTo>
                  <a:pt x="844550" y="1223962"/>
                </a:lnTo>
                <a:lnTo>
                  <a:pt x="896937" y="1282700"/>
                </a:lnTo>
                <a:lnTo>
                  <a:pt x="939800" y="1346200"/>
                </a:lnTo>
                <a:lnTo>
                  <a:pt x="976312" y="1417637"/>
                </a:lnTo>
                <a:lnTo>
                  <a:pt x="998537" y="1487487"/>
                </a:lnTo>
                <a:lnTo>
                  <a:pt x="1012825" y="1565275"/>
                </a:lnTo>
                <a:lnTo>
                  <a:pt x="1019175" y="1641475"/>
                </a:lnTo>
                <a:lnTo>
                  <a:pt x="1017587" y="1722437"/>
                </a:lnTo>
                <a:lnTo>
                  <a:pt x="1011237" y="1803400"/>
                </a:lnTo>
                <a:lnTo>
                  <a:pt x="1003300" y="1887537"/>
                </a:lnTo>
                <a:lnTo>
                  <a:pt x="992187" y="1971675"/>
                </a:lnTo>
                <a:lnTo>
                  <a:pt x="979487" y="2055812"/>
                </a:lnTo>
                <a:lnTo>
                  <a:pt x="969962" y="2139950"/>
                </a:lnTo>
                <a:lnTo>
                  <a:pt x="963612" y="2224087"/>
                </a:lnTo>
                <a:lnTo>
                  <a:pt x="958850" y="2305050"/>
                </a:lnTo>
                <a:lnTo>
                  <a:pt x="963612" y="2384425"/>
                </a:lnTo>
                <a:lnTo>
                  <a:pt x="973137" y="2462212"/>
                </a:lnTo>
                <a:lnTo>
                  <a:pt x="993775" y="2543175"/>
                </a:lnTo>
                <a:lnTo>
                  <a:pt x="1025525" y="2622550"/>
                </a:lnTo>
                <a:lnTo>
                  <a:pt x="1063625" y="2701925"/>
                </a:lnTo>
                <a:lnTo>
                  <a:pt x="1106487" y="2781300"/>
                </a:lnTo>
                <a:lnTo>
                  <a:pt x="1150937" y="2859087"/>
                </a:lnTo>
                <a:lnTo>
                  <a:pt x="1198562" y="2938462"/>
                </a:lnTo>
                <a:lnTo>
                  <a:pt x="1241425" y="3017837"/>
                </a:lnTo>
                <a:lnTo>
                  <a:pt x="1284288" y="3098800"/>
                </a:lnTo>
                <a:lnTo>
                  <a:pt x="1320800" y="3179762"/>
                </a:lnTo>
                <a:lnTo>
                  <a:pt x="1349375" y="3260725"/>
                </a:lnTo>
                <a:lnTo>
                  <a:pt x="1365250" y="3343275"/>
                </a:lnTo>
                <a:lnTo>
                  <a:pt x="1374775" y="3429000"/>
                </a:lnTo>
                <a:lnTo>
                  <a:pt x="1365250" y="3514725"/>
                </a:lnTo>
                <a:lnTo>
                  <a:pt x="1349375" y="3597275"/>
                </a:lnTo>
                <a:lnTo>
                  <a:pt x="1320800" y="3678237"/>
                </a:lnTo>
                <a:lnTo>
                  <a:pt x="1284288" y="3759200"/>
                </a:lnTo>
                <a:lnTo>
                  <a:pt x="1241425" y="3840162"/>
                </a:lnTo>
                <a:lnTo>
                  <a:pt x="1198562" y="3919537"/>
                </a:lnTo>
                <a:lnTo>
                  <a:pt x="1150937" y="3998912"/>
                </a:lnTo>
                <a:lnTo>
                  <a:pt x="1106487" y="4076700"/>
                </a:lnTo>
                <a:lnTo>
                  <a:pt x="1063625" y="4156075"/>
                </a:lnTo>
                <a:lnTo>
                  <a:pt x="1025525" y="4235450"/>
                </a:lnTo>
                <a:lnTo>
                  <a:pt x="993775" y="4314825"/>
                </a:lnTo>
                <a:lnTo>
                  <a:pt x="973137" y="4395787"/>
                </a:lnTo>
                <a:lnTo>
                  <a:pt x="963612" y="4473575"/>
                </a:lnTo>
                <a:lnTo>
                  <a:pt x="958850" y="4552950"/>
                </a:lnTo>
                <a:lnTo>
                  <a:pt x="963612" y="4633912"/>
                </a:lnTo>
                <a:lnTo>
                  <a:pt x="969962" y="4718050"/>
                </a:lnTo>
                <a:lnTo>
                  <a:pt x="979487" y="4802187"/>
                </a:lnTo>
                <a:lnTo>
                  <a:pt x="992187" y="4886325"/>
                </a:lnTo>
                <a:lnTo>
                  <a:pt x="1003300" y="4970462"/>
                </a:lnTo>
                <a:lnTo>
                  <a:pt x="1011237" y="5054600"/>
                </a:lnTo>
                <a:lnTo>
                  <a:pt x="1017587" y="5135562"/>
                </a:lnTo>
                <a:lnTo>
                  <a:pt x="1019175" y="5216525"/>
                </a:lnTo>
                <a:lnTo>
                  <a:pt x="1012825" y="5292725"/>
                </a:lnTo>
                <a:lnTo>
                  <a:pt x="998537" y="5370512"/>
                </a:lnTo>
                <a:lnTo>
                  <a:pt x="976312" y="5440362"/>
                </a:lnTo>
                <a:lnTo>
                  <a:pt x="939800" y="5511800"/>
                </a:lnTo>
                <a:lnTo>
                  <a:pt x="896937" y="5575300"/>
                </a:lnTo>
                <a:lnTo>
                  <a:pt x="844550" y="5634037"/>
                </a:lnTo>
                <a:lnTo>
                  <a:pt x="787400" y="5692775"/>
                </a:lnTo>
                <a:lnTo>
                  <a:pt x="725487" y="5746750"/>
                </a:lnTo>
                <a:lnTo>
                  <a:pt x="660400" y="5797550"/>
                </a:lnTo>
                <a:lnTo>
                  <a:pt x="592137" y="5849937"/>
                </a:lnTo>
                <a:lnTo>
                  <a:pt x="525462" y="5900737"/>
                </a:lnTo>
                <a:lnTo>
                  <a:pt x="458787" y="5951537"/>
                </a:lnTo>
                <a:lnTo>
                  <a:pt x="395287" y="6005512"/>
                </a:lnTo>
                <a:lnTo>
                  <a:pt x="334962" y="6059487"/>
                </a:lnTo>
                <a:lnTo>
                  <a:pt x="282575" y="6118225"/>
                </a:lnTo>
                <a:lnTo>
                  <a:pt x="234950" y="6180137"/>
                </a:lnTo>
                <a:lnTo>
                  <a:pt x="192087" y="6253162"/>
                </a:lnTo>
                <a:lnTo>
                  <a:pt x="155575" y="6332537"/>
                </a:lnTo>
                <a:lnTo>
                  <a:pt x="127000" y="6416675"/>
                </a:lnTo>
                <a:lnTo>
                  <a:pt x="100012" y="6503987"/>
                </a:lnTo>
                <a:lnTo>
                  <a:pt x="77787" y="6594475"/>
                </a:lnTo>
                <a:lnTo>
                  <a:pt x="52387" y="6683375"/>
                </a:lnTo>
                <a:lnTo>
                  <a:pt x="26987" y="6770687"/>
                </a:lnTo>
                <a:lnTo>
                  <a:pt x="0" y="6858000"/>
                </a:lnTo>
                <a:lnTo>
                  <a:pt x="9807836" y="6858000"/>
                </a:lnTo>
                <a:lnTo>
                  <a:pt x="9807836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687682-14E6-478D-9035-A24DB1E0F3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6927" y="1231894"/>
            <a:ext cx="5805469" cy="4339177"/>
          </a:xfrm>
        </p:spPr>
        <p:txBody>
          <a:bodyPr rtlCol="0">
            <a:noAutofit/>
          </a:bodyPr>
          <a:lstStyle/>
          <a:p>
            <a:pPr algn="l" rtl="0"/>
            <a:r>
              <a:rPr lang="ru-RU" sz="7800">
                <a:solidFill>
                  <a:srgbClr val="2A1A00"/>
                </a:solidFill>
              </a:rPr>
              <a:t>Спасибо за внимание!</a:t>
            </a:r>
          </a:p>
        </p:txBody>
      </p:sp>
      <p:sp>
        <p:nvSpPr>
          <p:cNvPr id="3" name="Подзаголовок 2">
            <a:extLst>
              <a:ext uri="{FF2B5EF4-FFF2-40B4-BE49-F238E27FC236}">
                <a16:creationId xmlns:a16="http://schemas.microsoft.com/office/drawing/2014/main" id="{328E4FA7-F992-460B-84B9-C41D853183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6927" y="5660572"/>
            <a:ext cx="6020627" cy="785904"/>
          </a:xfrm>
        </p:spPr>
        <p:txBody>
          <a:bodyPr rtlCol="0" anchor="ctr">
            <a:normAutofit/>
          </a:bodyPr>
          <a:lstStyle/>
          <a:p>
            <a:pPr algn="l" rtl="0"/>
            <a:r>
              <a:rPr lang="ru-RU">
                <a:solidFill>
                  <a:schemeClr val="tx2">
                    <a:lumMod val="90000"/>
                    <a:lumOff val="10000"/>
                  </a:schemeClr>
                </a:solidFill>
              </a:rPr>
              <a:t>proverka@example.com</a:t>
            </a:r>
          </a:p>
        </p:txBody>
      </p:sp>
      <p:sp>
        <p:nvSpPr>
          <p:cNvPr id="14" name="Прямоугольник 13">
            <a:extLst>
              <a:ext uri="{FF2B5EF4-FFF2-40B4-BE49-F238E27FC236}">
                <a16:creationId xmlns:a16="http://schemas.microsoft.com/office/drawing/2014/main" id="{4363DD75-42D3-453C-A84D-D18B4215C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rgbClr val="2A1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Графический объект 6" descr="Улыбающееся лицо без заливки">
            <a:extLst>
              <a:ext uri="{FF2B5EF4-FFF2-40B4-BE49-F238E27FC236}">
                <a16:creationId xmlns:a16="http://schemas.microsoft.com/office/drawing/2014/main" id="{646A5A60-484D-435A-A8DC-28F65FB1EC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52944" y="1433476"/>
            <a:ext cx="3995592" cy="399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213618"/>
      </p:ext>
    </p:extLst>
  </p:cSld>
  <p:clrMapOvr>
    <a:masterClrMapping/>
  </p:clrMapOvr>
</p:sld>
</file>

<file path=ppt/theme/theme1.xml><?xml version="1.0" encoding="utf-8"?>
<a:theme xmlns:a="http://schemas.openxmlformats.org/drawingml/2006/main" name="Эмблема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C64FCEF-5D02-4451-89DD-C5055544A8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AED409D-D761-44D8-8125-D888C04D1BD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03B9E78-595F-41AA-B8FF-1657B24A64F3}">
  <ds:schemaRefs>
    <ds:schemaRef ds:uri="http://purl.org/dc/elements/1.1/"/>
    <ds:schemaRef ds:uri="71af3243-3dd4-4a8d-8c0d-dd76da1f02a5"/>
    <ds:schemaRef ds:uri="http://schemas.microsoft.com/office/2006/documentManagement/types"/>
    <ds:schemaRef ds:uri="http://purl.org/dc/terms/"/>
    <ds:schemaRef ds:uri="http://schemas.microsoft.com/office/infopath/2007/PartnerControls"/>
    <ds:schemaRef ds:uri="16c05727-aa75-4e4a-9b5f-8a80a1165891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Оформление «Значок ухода за ребенком»</Template>
  <TotalTime>0</TotalTime>
  <Words>54</Words>
  <Application>Microsoft Office PowerPoint</Application>
  <PresentationFormat>Широкоэкранный</PresentationFormat>
  <Paragraphs>20</Paragraphs>
  <Slides>5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1" baseType="lpstr">
      <vt:lpstr>Arial</vt:lpstr>
      <vt:lpstr>Calibri</vt:lpstr>
      <vt:lpstr>Corbel</vt:lpstr>
      <vt:lpstr>Gill Sans MT</vt:lpstr>
      <vt:lpstr>Impact</vt:lpstr>
      <vt:lpstr>Эмблема</vt:lpstr>
      <vt:lpstr>ИГРА НА PYGAME</vt:lpstr>
      <vt:lpstr>Самолетный скролл-шутер</vt:lpstr>
      <vt:lpstr>Стартовые меню</vt:lpstr>
      <vt:lpstr>ВОЗМОЖНОСТИ ИГРЫ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2025-01-13T19:55:56Z</dcterms:created>
  <dcterms:modified xsi:type="dcterms:W3CDTF">2025-01-14T12:24:10Z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