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5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1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2A9F-9B19-6C48-9C01-B5DF7EDCB3D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657F-24A2-5246-9D60-A9FD4054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8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&amp; Confidential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30327" y="181383"/>
            <a:ext cx="9167094" cy="717239"/>
            <a:chOff x="-81451" y="1781756"/>
            <a:chExt cx="3631837" cy="790955"/>
          </a:xfrm>
          <a:solidFill>
            <a:schemeClr val="accent1"/>
          </a:solidFill>
        </p:grpSpPr>
        <p:sp>
          <p:nvSpPr>
            <p:cNvPr id="12" name="object 7"/>
            <p:cNvSpPr/>
            <p:nvPr/>
          </p:nvSpPr>
          <p:spPr>
            <a:xfrm>
              <a:off x="-81451" y="1781756"/>
              <a:ext cx="3631837" cy="7909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73" y="1932027"/>
              <a:ext cx="3399174" cy="5634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20" b="1" dirty="0">
                  <a:solidFill>
                    <a:schemeClr val="bg1"/>
                  </a:solidFill>
                  <a:latin typeface="Al Bayan Plain" charset="-78"/>
                  <a:ea typeface="Al Bayan Plain" charset="-78"/>
                  <a:cs typeface="Al Bayan Plain" charset="-78"/>
                </a:rPr>
                <a:t>Holmes Investment Properties</a:t>
              </a:r>
              <a:endParaRPr lang="en-US" sz="272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07294" y="4897809"/>
            <a:ext cx="9051869" cy="185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2" dirty="0">
                <a:latin typeface="Arial" charset="0"/>
                <a:ea typeface="Arial" charset="0"/>
                <a:cs typeface="Arial" charset="0"/>
              </a:rPr>
              <a:t>Contact: </a:t>
            </a:r>
            <a:endParaRPr lang="en-US" sz="1632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32" dirty="0">
                <a:latin typeface="Arial" charset="0"/>
                <a:ea typeface="Arial" charset="0"/>
                <a:cs typeface="Arial" charset="0"/>
              </a:rPr>
              <a:t>Holmes </a:t>
            </a:r>
            <a:r>
              <a:rPr lang="en-US" sz="1632" dirty="0">
                <a:latin typeface="Arial" charset="0"/>
                <a:ea typeface="Arial" charset="0"/>
                <a:cs typeface="Arial" charset="0"/>
              </a:rPr>
              <a:t>Investment Properties</a:t>
            </a:r>
          </a:p>
          <a:p>
            <a:r>
              <a:rPr lang="en-US" sz="1632" dirty="0">
                <a:latin typeface="Arial" charset="0"/>
                <a:ea typeface="Arial" charset="0"/>
                <a:cs typeface="Arial" charset="0"/>
              </a:rPr>
              <a:t>53 Davies Street, Mayfair, London, W1K </a:t>
            </a:r>
            <a:r>
              <a:rPr lang="en-US" sz="1632" dirty="0">
                <a:latin typeface="Arial" charset="0"/>
                <a:ea typeface="Arial" charset="0"/>
                <a:cs typeface="Arial" charset="0"/>
              </a:rPr>
              <a:t>5KH</a:t>
            </a:r>
            <a:endParaRPr lang="en-US" sz="1632" dirty="0"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en-US" sz="1632" dirty="0">
                <a:latin typeface="Arial" charset="0"/>
                <a:ea typeface="Arial" charset="0"/>
                <a:cs typeface="Arial" charset="0"/>
              </a:rPr>
              <a:t>Martin </a:t>
            </a:r>
            <a:r>
              <a:rPr lang="en-US" sz="1632" dirty="0" err="1">
                <a:latin typeface="Arial" charset="0"/>
                <a:ea typeface="Arial" charset="0"/>
                <a:cs typeface="Arial" charset="0"/>
              </a:rPr>
              <a:t>Helme</a:t>
            </a:r>
            <a:r>
              <a:rPr lang="en-US" sz="1632" dirty="0">
                <a:latin typeface="Arial" charset="0"/>
                <a:ea typeface="Arial" charset="0"/>
                <a:cs typeface="Arial" charset="0"/>
              </a:rPr>
              <a:t> – 07779 601 541</a:t>
            </a:r>
          </a:p>
          <a:p>
            <a:pPr algn="r"/>
            <a:r>
              <a:rPr lang="en-US" sz="1632" dirty="0">
                <a:latin typeface="Arial" charset="0"/>
                <a:ea typeface="Arial" charset="0"/>
                <a:cs typeface="Arial" charset="0"/>
              </a:rPr>
              <a:t>James Holmes – 07717 411 268</a:t>
            </a:r>
          </a:p>
          <a:p>
            <a:pPr algn="r"/>
            <a:r>
              <a:rPr lang="en-US" sz="1632" dirty="0">
                <a:latin typeface="Arial" charset="0"/>
                <a:ea typeface="Arial" charset="0"/>
                <a:cs typeface="Arial" charset="0"/>
              </a:rPr>
              <a:t>David Dean – 07962 802 540</a:t>
            </a:r>
          </a:p>
          <a:p>
            <a:endParaRPr lang="en-US" sz="1632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06" y="1217856"/>
            <a:ext cx="3637663" cy="27309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86" y="1356126"/>
            <a:ext cx="3128320" cy="21449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270" y="3501050"/>
            <a:ext cx="746692" cy="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 Bayan Plain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Nikodem Lacki</dc:creator>
  <cp:lastModifiedBy>Nikodem Lacki</cp:lastModifiedBy>
  <cp:revision>1</cp:revision>
  <dcterms:created xsi:type="dcterms:W3CDTF">2016-10-01T19:40:58Z</dcterms:created>
  <dcterms:modified xsi:type="dcterms:W3CDTF">2016-10-01T19:41:25Z</dcterms:modified>
</cp:coreProperties>
</file>