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91" r:id="rId6"/>
    <p:sldId id="419" r:id="rId7"/>
    <p:sldId id="420" r:id="rId8"/>
    <p:sldId id="421" r:id="rId9"/>
    <p:sldId id="430" r:id="rId10"/>
    <p:sldId id="426" r:id="rId11"/>
    <p:sldId id="427" r:id="rId12"/>
    <p:sldId id="428" r:id="rId13"/>
    <p:sldId id="429" r:id="rId14"/>
    <p:sldId id="431" r:id="rId15"/>
    <p:sldId id="432" r:id="rId16"/>
    <p:sldId id="43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A98"/>
    <a:srgbClr val="E06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77C36-9B84-4D65-B739-90F701AE34FB}" v="54" dt="2025-04-13T01:57:08.958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327" autoAdjust="0"/>
  </p:normalViewPr>
  <p:slideViewPr>
    <p:cSldViewPr snapToGrid="0">
      <p:cViewPr varScale="1">
        <p:scale>
          <a:sx n="151" d="100"/>
          <a:sy n="151" d="100"/>
        </p:scale>
        <p:origin x="624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Bava" userId="67423b37f898218b" providerId="LiveId" clId="{81C77C36-9B84-4D65-B739-90F701AE34FB}"/>
    <pc:docChg chg="custSel addSld modSld sldOrd">
      <pc:chgData name="Nick Bava" userId="67423b37f898218b" providerId="LiveId" clId="{81C77C36-9B84-4D65-B739-90F701AE34FB}" dt="2025-04-13T01:57:36.629" v="975" actId="1076"/>
      <pc:docMkLst>
        <pc:docMk/>
      </pc:docMkLst>
      <pc:sldChg chg="ord">
        <pc:chgData name="Nick Bava" userId="67423b37f898218b" providerId="LiveId" clId="{81C77C36-9B84-4D65-B739-90F701AE34FB}" dt="2025-04-13T00:49:25.907" v="1"/>
        <pc:sldMkLst>
          <pc:docMk/>
          <pc:sldMk cId="1564880898" sldId="419"/>
        </pc:sldMkLst>
      </pc:sldChg>
      <pc:sldChg chg="modSp mod">
        <pc:chgData name="Nick Bava" userId="67423b37f898218b" providerId="LiveId" clId="{81C77C36-9B84-4D65-B739-90F701AE34FB}" dt="2025-04-13T01:01:12.397" v="90" actId="167"/>
        <pc:sldMkLst>
          <pc:docMk/>
          <pc:sldMk cId="2431795759" sldId="429"/>
        </pc:sldMkLst>
        <pc:picChg chg="ord">
          <ac:chgData name="Nick Bava" userId="67423b37f898218b" providerId="LiveId" clId="{81C77C36-9B84-4D65-B739-90F701AE34FB}" dt="2025-04-13T01:01:12.397" v="90" actId="167"/>
          <ac:picMkLst>
            <pc:docMk/>
            <pc:sldMk cId="2431795759" sldId="429"/>
            <ac:picMk id="4" creationId="{7C021C27-36BF-DD5B-FBD5-91496FB67FA5}"/>
          </ac:picMkLst>
        </pc:picChg>
      </pc:sldChg>
      <pc:sldChg chg="addSp modSp add mod">
        <pc:chgData name="Nick Bava" userId="67423b37f898218b" providerId="LiveId" clId="{81C77C36-9B84-4D65-B739-90F701AE34FB}" dt="2025-04-13T01:01:08.259" v="89" actId="1076"/>
        <pc:sldMkLst>
          <pc:docMk/>
          <pc:sldMk cId="2747177679" sldId="431"/>
        </pc:sldMkLst>
        <pc:spChg chg="add mod">
          <ac:chgData name="Nick Bava" userId="67423b37f898218b" providerId="LiveId" clId="{81C77C36-9B84-4D65-B739-90F701AE34FB}" dt="2025-04-13T00:59:22.611" v="50" actId="20577"/>
          <ac:spMkLst>
            <pc:docMk/>
            <pc:sldMk cId="2747177679" sldId="431"/>
            <ac:spMk id="10" creationId="{AF623D7B-504F-4BC4-F6F0-E30517F7E306}"/>
          </ac:spMkLst>
        </pc:spChg>
        <pc:spChg chg="add mod">
          <ac:chgData name="Nick Bava" userId="67423b37f898218b" providerId="LiveId" clId="{81C77C36-9B84-4D65-B739-90F701AE34FB}" dt="2025-04-13T00:59:13.409" v="46" actId="1076"/>
          <ac:spMkLst>
            <pc:docMk/>
            <pc:sldMk cId="2747177679" sldId="431"/>
            <ac:spMk id="11" creationId="{F7B5DDA2-07D5-F837-0D22-3428B7E7FE92}"/>
          </ac:spMkLst>
        </pc:spChg>
        <pc:spChg chg="add mod">
          <ac:chgData name="Nick Bava" userId="67423b37f898218b" providerId="LiveId" clId="{81C77C36-9B84-4D65-B739-90F701AE34FB}" dt="2025-04-13T01:00:49.748" v="74" actId="1076"/>
          <ac:spMkLst>
            <pc:docMk/>
            <pc:sldMk cId="2747177679" sldId="431"/>
            <ac:spMk id="28" creationId="{7FCF676D-89FB-8CCD-F7E5-48C704DCD939}"/>
          </ac:spMkLst>
        </pc:spChg>
        <pc:spChg chg="add mod">
          <ac:chgData name="Nick Bava" userId="67423b37f898218b" providerId="LiveId" clId="{81C77C36-9B84-4D65-B739-90F701AE34FB}" dt="2025-04-13T01:00:53.363" v="76" actId="1076"/>
          <ac:spMkLst>
            <pc:docMk/>
            <pc:sldMk cId="2747177679" sldId="431"/>
            <ac:spMk id="29" creationId="{1819F87A-3AE0-1B5B-42EA-CAA1BC5FCA5E}"/>
          </ac:spMkLst>
        </pc:spChg>
        <pc:spChg chg="add mod">
          <ac:chgData name="Nick Bava" userId="67423b37f898218b" providerId="LiveId" clId="{81C77C36-9B84-4D65-B739-90F701AE34FB}" dt="2025-04-13T01:01:01.297" v="87" actId="20577"/>
          <ac:spMkLst>
            <pc:docMk/>
            <pc:sldMk cId="2747177679" sldId="431"/>
            <ac:spMk id="30" creationId="{79CBFE38-7402-FD4B-7AE4-1DE41EC6A20B}"/>
          </ac:spMkLst>
        </pc:spChg>
        <pc:spChg chg="add mod">
          <ac:chgData name="Nick Bava" userId="67423b37f898218b" providerId="LiveId" clId="{81C77C36-9B84-4D65-B739-90F701AE34FB}" dt="2025-04-13T01:01:08.259" v="89" actId="1076"/>
          <ac:spMkLst>
            <pc:docMk/>
            <pc:sldMk cId="2747177679" sldId="431"/>
            <ac:spMk id="31" creationId="{802E355A-2A71-FE2C-9E68-A2891244B443}"/>
          </ac:spMkLst>
        </pc:spChg>
        <pc:picChg chg="mod">
          <ac:chgData name="Nick Bava" userId="67423b37f898218b" providerId="LiveId" clId="{81C77C36-9B84-4D65-B739-90F701AE34FB}" dt="2025-04-13T00:57:13.958" v="4" actId="14100"/>
          <ac:picMkLst>
            <pc:docMk/>
            <pc:sldMk cId="2747177679" sldId="431"/>
            <ac:picMk id="5" creationId="{92EFE7EC-C366-7F69-1937-9AC779E75D03}"/>
          </ac:picMkLst>
        </pc:picChg>
        <pc:cxnChg chg="add mod">
          <ac:chgData name="Nick Bava" userId="67423b37f898218b" providerId="LiveId" clId="{81C77C36-9B84-4D65-B739-90F701AE34FB}" dt="2025-04-13T00:59:40.528" v="52" actId="13822"/>
          <ac:cxnSpMkLst>
            <pc:docMk/>
            <pc:sldMk cId="2747177679" sldId="431"/>
            <ac:cxnSpMk id="13" creationId="{6B41212C-4BFD-6451-8AD7-F5AB72529FDD}"/>
          </ac:cxnSpMkLst>
        </pc:cxnChg>
        <pc:cxnChg chg="add mod">
          <ac:chgData name="Nick Bava" userId="67423b37f898218b" providerId="LiveId" clId="{81C77C36-9B84-4D65-B739-90F701AE34FB}" dt="2025-04-13T00:59:48.447" v="56" actId="14100"/>
          <ac:cxnSpMkLst>
            <pc:docMk/>
            <pc:sldMk cId="2747177679" sldId="431"/>
            <ac:cxnSpMk id="18" creationId="{3084D384-DD28-FFCB-6087-2F6E4CEB3418}"/>
          </ac:cxnSpMkLst>
        </pc:cxnChg>
        <pc:cxnChg chg="add mod">
          <ac:chgData name="Nick Bava" userId="67423b37f898218b" providerId="LiveId" clId="{81C77C36-9B84-4D65-B739-90F701AE34FB}" dt="2025-04-13T01:00:00.715" v="58" actId="1076"/>
          <ac:cxnSpMkLst>
            <pc:docMk/>
            <pc:sldMk cId="2747177679" sldId="431"/>
            <ac:cxnSpMk id="25" creationId="{DE1717B8-AA0C-0C10-EE93-450364C31EFE}"/>
          </ac:cxnSpMkLst>
        </pc:cxnChg>
        <pc:cxnChg chg="add mod">
          <ac:chgData name="Nick Bava" userId="67423b37f898218b" providerId="LiveId" clId="{81C77C36-9B84-4D65-B739-90F701AE34FB}" dt="2025-04-13T01:00:07.863" v="61" actId="14100"/>
          <ac:cxnSpMkLst>
            <pc:docMk/>
            <pc:sldMk cId="2747177679" sldId="431"/>
            <ac:cxnSpMk id="26" creationId="{A6E47A83-080C-D8E6-ECA1-2DF6DB610FE4}"/>
          </ac:cxnSpMkLst>
        </pc:cxnChg>
      </pc:sldChg>
      <pc:sldChg chg="addSp modSp add mod">
        <pc:chgData name="Nick Bava" userId="67423b37f898218b" providerId="LiveId" clId="{81C77C36-9B84-4D65-B739-90F701AE34FB}" dt="2025-04-13T01:10:01.114" v="260" actId="1076"/>
        <pc:sldMkLst>
          <pc:docMk/>
          <pc:sldMk cId="3968930967" sldId="432"/>
        </pc:sldMkLst>
        <pc:spChg chg="mod">
          <ac:chgData name="Nick Bava" userId="67423b37f898218b" providerId="LiveId" clId="{81C77C36-9B84-4D65-B739-90F701AE34FB}" dt="2025-04-13T01:01:55.280" v="92" actId="1076"/>
          <ac:spMkLst>
            <pc:docMk/>
            <pc:sldMk cId="3968930967" sldId="432"/>
            <ac:spMk id="2" creationId="{A9674D03-4E87-E995-8245-AA6D8B8F666C}"/>
          </ac:spMkLst>
        </pc:spChg>
        <pc:spChg chg="mod">
          <ac:chgData name="Nick Bava" userId="67423b37f898218b" providerId="LiveId" clId="{81C77C36-9B84-4D65-B739-90F701AE34FB}" dt="2025-04-13T01:01:55.280" v="92" actId="1076"/>
          <ac:spMkLst>
            <pc:docMk/>
            <pc:sldMk cId="3968930967" sldId="432"/>
            <ac:spMk id="10" creationId="{A1AC25A0-0FDF-85B9-2713-9C2EAC1DDCE9}"/>
          </ac:spMkLst>
        </pc:spChg>
        <pc:spChg chg="mod">
          <ac:chgData name="Nick Bava" userId="67423b37f898218b" providerId="LiveId" clId="{81C77C36-9B84-4D65-B739-90F701AE34FB}" dt="2025-04-13T01:01:55.280" v="92" actId="1076"/>
          <ac:spMkLst>
            <pc:docMk/>
            <pc:sldMk cId="3968930967" sldId="432"/>
            <ac:spMk id="11" creationId="{574B60D6-EDCD-74D7-10D6-E39DC19DAD4C}"/>
          </ac:spMkLst>
        </pc:spChg>
        <pc:spChg chg="add mod">
          <ac:chgData name="Nick Bava" userId="67423b37f898218b" providerId="LiveId" clId="{81C77C36-9B84-4D65-B739-90F701AE34FB}" dt="2025-04-13T01:05:35.413" v="129" actId="14100"/>
          <ac:spMkLst>
            <pc:docMk/>
            <pc:sldMk cId="3968930967" sldId="432"/>
            <ac:spMk id="12" creationId="{193DCB13-BDD1-3A25-DCAF-71D577010535}"/>
          </ac:spMkLst>
        </pc:spChg>
        <pc:spChg chg="mod">
          <ac:chgData name="Nick Bava" userId="67423b37f898218b" providerId="LiveId" clId="{81C77C36-9B84-4D65-B739-90F701AE34FB}" dt="2025-04-13T01:01:55.280" v="92" actId="1076"/>
          <ac:spMkLst>
            <pc:docMk/>
            <pc:sldMk cId="3968930967" sldId="432"/>
            <ac:spMk id="14" creationId="{E5E83153-C6E5-34A9-DCCA-C240CE37321D}"/>
          </ac:spMkLst>
        </pc:spChg>
        <pc:spChg chg="mod">
          <ac:chgData name="Nick Bava" userId="67423b37f898218b" providerId="LiveId" clId="{81C77C36-9B84-4D65-B739-90F701AE34FB}" dt="2025-04-13T01:01:55.280" v="92" actId="1076"/>
          <ac:spMkLst>
            <pc:docMk/>
            <pc:sldMk cId="3968930967" sldId="432"/>
            <ac:spMk id="15" creationId="{1D046C56-2857-624F-9993-D102C3EDB0DC}"/>
          </ac:spMkLst>
        </pc:spChg>
        <pc:spChg chg="mod">
          <ac:chgData name="Nick Bava" userId="67423b37f898218b" providerId="LiveId" clId="{81C77C36-9B84-4D65-B739-90F701AE34FB}" dt="2025-04-13T01:01:55.280" v="92" actId="1076"/>
          <ac:spMkLst>
            <pc:docMk/>
            <pc:sldMk cId="3968930967" sldId="432"/>
            <ac:spMk id="16" creationId="{170789FA-9875-E6E6-B351-15525B8F41A7}"/>
          </ac:spMkLst>
        </pc:spChg>
        <pc:spChg chg="mod">
          <ac:chgData name="Nick Bava" userId="67423b37f898218b" providerId="LiveId" clId="{81C77C36-9B84-4D65-B739-90F701AE34FB}" dt="2025-04-13T01:01:55.280" v="92" actId="1076"/>
          <ac:spMkLst>
            <pc:docMk/>
            <pc:sldMk cId="3968930967" sldId="432"/>
            <ac:spMk id="17" creationId="{7BD7792D-9DF9-9DC0-9E38-ECEB9EF58C20}"/>
          </ac:spMkLst>
        </pc:spChg>
        <pc:spChg chg="add mod">
          <ac:chgData name="Nick Bava" userId="67423b37f898218b" providerId="LiveId" clId="{81C77C36-9B84-4D65-B739-90F701AE34FB}" dt="2025-04-13T01:04:59.303" v="128" actId="207"/>
          <ac:spMkLst>
            <pc:docMk/>
            <pc:sldMk cId="3968930967" sldId="432"/>
            <ac:spMk id="23" creationId="{8DB513EE-B831-D579-C2FF-9407C0F1C923}"/>
          </ac:spMkLst>
        </pc:spChg>
        <pc:spChg chg="add mod">
          <ac:chgData name="Nick Bava" userId="67423b37f898218b" providerId="LiveId" clId="{81C77C36-9B84-4D65-B739-90F701AE34FB}" dt="2025-04-13T01:06:12.649" v="140" actId="255"/>
          <ac:spMkLst>
            <pc:docMk/>
            <pc:sldMk cId="3968930967" sldId="432"/>
            <ac:spMk id="24" creationId="{7034C738-0B5F-32E6-478C-BAF8216531DC}"/>
          </ac:spMkLst>
        </pc:spChg>
        <pc:spChg chg="add mod">
          <ac:chgData name="Nick Bava" userId="67423b37f898218b" providerId="LiveId" clId="{81C77C36-9B84-4D65-B739-90F701AE34FB}" dt="2025-04-13T01:08:55.455" v="192" actId="1076"/>
          <ac:spMkLst>
            <pc:docMk/>
            <pc:sldMk cId="3968930967" sldId="432"/>
            <ac:spMk id="27" creationId="{E47180B6-6D9E-8999-5198-2F92387F490D}"/>
          </ac:spMkLst>
        </pc:spChg>
        <pc:spChg chg="mod">
          <ac:chgData name="Nick Bava" userId="67423b37f898218b" providerId="LiveId" clId="{81C77C36-9B84-4D65-B739-90F701AE34FB}" dt="2025-04-13T01:01:55.280" v="92" actId="1076"/>
          <ac:spMkLst>
            <pc:docMk/>
            <pc:sldMk cId="3968930967" sldId="432"/>
            <ac:spMk id="28" creationId="{E6494A3B-2B6C-E19B-9010-9EF078193EFA}"/>
          </ac:spMkLst>
        </pc:spChg>
        <pc:spChg chg="mod">
          <ac:chgData name="Nick Bava" userId="67423b37f898218b" providerId="LiveId" clId="{81C77C36-9B84-4D65-B739-90F701AE34FB}" dt="2025-04-13T01:01:55.280" v="92" actId="1076"/>
          <ac:spMkLst>
            <pc:docMk/>
            <pc:sldMk cId="3968930967" sldId="432"/>
            <ac:spMk id="30" creationId="{84749AEB-12D2-7FB4-B457-5F56465F0FAB}"/>
          </ac:spMkLst>
        </pc:spChg>
        <pc:spChg chg="mod">
          <ac:chgData name="Nick Bava" userId="67423b37f898218b" providerId="LiveId" clId="{81C77C36-9B84-4D65-B739-90F701AE34FB}" dt="2025-04-13T01:01:55.280" v="92" actId="1076"/>
          <ac:spMkLst>
            <pc:docMk/>
            <pc:sldMk cId="3968930967" sldId="432"/>
            <ac:spMk id="31" creationId="{2029589C-1633-14B3-65C5-6F784B79851B}"/>
          </ac:spMkLst>
        </pc:spChg>
        <pc:spChg chg="add mod">
          <ac:chgData name="Nick Bava" userId="67423b37f898218b" providerId="LiveId" clId="{81C77C36-9B84-4D65-B739-90F701AE34FB}" dt="2025-04-13T01:07:19.822" v="165" actId="20577"/>
          <ac:spMkLst>
            <pc:docMk/>
            <pc:sldMk cId="3968930967" sldId="432"/>
            <ac:spMk id="32" creationId="{599A35F5-D21C-3F47-1D77-872CF384FDFE}"/>
          </ac:spMkLst>
        </pc:spChg>
        <pc:spChg chg="add mod">
          <ac:chgData name="Nick Bava" userId="67423b37f898218b" providerId="LiveId" clId="{81C77C36-9B84-4D65-B739-90F701AE34FB}" dt="2025-04-13T01:08:37.396" v="188" actId="207"/>
          <ac:spMkLst>
            <pc:docMk/>
            <pc:sldMk cId="3968930967" sldId="432"/>
            <ac:spMk id="43" creationId="{E13064D4-C3AE-31F9-37F3-1699052DCDE7}"/>
          </ac:spMkLst>
        </pc:spChg>
        <pc:spChg chg="add mod">
          <ac:chgData name="Nick Bava" userId="67423b37f898218b" providerId="LiveId" clId="{81C77C36-9B84-4D65-B739-90F701AE34FB}" dt="2025-04-13T01:09:25.143" v="216" actId="1076"/>
          <ac:spMkLst>
            <pc:docMk/>
            <pc:sldMk cId="3968930967" sldId="432"/>
            <ac:spMk id="45" creationId="{70ACC8AE-88BF-82D4-76D5-F285630814A6}"/>
          </ac:spMkLst>
        </pc:spChg>
        <pc:spChg chg="add mod">
          <ac:chgData name="Nick Bava" userId="67423b37f898218b" providerId="LiveId" clId="{81C77C36-9B84-4D65-B739-90F701AE34FB}" dt="2025-04-13T01:09:37.734" v="225" actId="1076"/>
          <ac:spMkLst>
            <pc:docMk/>
            <pc:sldMk cId="3968930967" sldId="432"/>
            <ac:spMk id="46" creationId="{3A583E1A-C078-E176-46CE-732A8038AD9C}"/>
          </ac:spMkLst>
        </pc:spChg>
        <pc:spChg chg="add mod">
          <ac:chgData name="Nick Bava" userId="67423b37f898218b" providerId="LiveId" clId="{81C77C36-9B84-4D65-B739-90F701AE34FB}" dt="2025-04-13T01:09:45.975" v="237" actId="14100"/>
          <ac:spMkLst>
            <pc:docMk/>
            <pc:sldMk cId="3968930967" sldId="432"/>
            <ac:spMk id="47" creationId="{EA69DB6A-8A4B-5FF5-2653-790DFF4A2A06}"/>
          </ac:spMkLst>
        </pc:spChg>
        <pc:spChg chg="add mod">
          <ac:chgData name="Nick Bava" userId="67423b37f898218b" providerId="LiveId" clId="{81C77C36-9B84-4D65-B739-90F701AE34FB}" dt="2025-04-13T01:10:01.114" v="260" actId="1076"/>
          <ac:spMkLst>
            <pc:docMk/>
            <pc:sldMk cId="3968930967" sldId="432"/>
            <ac:spMk id="48" creationId="{0D5A0EE0-E96C-D842-9B9A-84B9EC650702}"/>
          </ac:spMkLst>
        </pc:spChg>
        <pc:cxnChg chg="add mod">
          <ac:chgData name="Nick Bava" userId="67423b37f898218b" providerId="LiveId" clId="{81C77C36-9B84-4D65-B739-90F701AE34FB}" dt="2025-04-13T01:08:00.128" v="175" actId="14100"/>
          <ac:cxnSpMkLst>
            <pc:docMk/>
            <pc:sldMk cId="3968930967" sldId="432"/>
            <ac:cxnSpMk id="34" creationId="{D0D2C83A-2BC7-156F-B8A1-C40DBC184A18}"/>
          </ac:cxnSpMkLst>
        </pc:cxnChg>
        <pc:cxnChg chg="add mod">
          <ac:chgData name="Nick Bava" userId="67423b37f898218b" providerId="LiveId" clId="{81C77C36-9B84-4D65-B739-90F701AE34FB}" dt="2025-04-13T01:08:58.600" v="193" actId="1076"/>
          <ac:cxnSpMkLst>
            <pc:docMk/>
            <pc:sldMk cId="3968930967" sldId="432"/>
            <ac:cxnSpMk id="35" creationId="{8562EF19-FCF9-76EE-E390-D26788528D0A}"/>
          </ac:cxnSpMkLst>
        </pc:cxnChg>
        <pc:cxnChg chg="add mod">
          <ac:chgData name="Nick Bava" userId="67423b37f898218b" providerId="LiveId" clId="{81C77C36-9B84-4D65-B739-90F701AE34FB}" dt="2025-04-13T01:08:52.554" v="191" actId="1076"/>
          <ac:cxnSpMkLst>
            <pc:docMk/>
            <pc:sldMk cId="3968930967" sldId="432"/>
            <ac:cxnSpMk id="39" creationId="{8B7F53A3-8F21-2E08-F3ED-C9008A597504}"/>
          </ac:cxnSpMkLst>
        </pc:cxnChg>
        <pc:cxnChg chg="add mod">
          <ac:chgData name="Nick Bava" userId="67423b37f898218b" providerId="LiveId" clId="{81C77C36-9B84-4D65-B739-90F701AE34FB}" dt="2025-04-13T01:08:41.380" v="189" actId="14100"/>
          <ac:cxnSpMkLst>
            <pc:docMk/>
            <pc:sldMk cId="3968930967" sldId="432"/>
            <ac:cxnSpMk id="41" creationId="{2384DF36-2221-03D7-E75B-A181AD59A1BD}"/>
          </ac:cxnSpMkLst>
        </pc:cxnChg>
      </pc:sldChg>
      <pc:sldChg chg="addSp delSp modSp add mod">
        <pc:chgData name="Nick Bava" userId="67423b37f898218b" providerId="LiveId" clId="{81C77C36-9B84-4D65-B739-90F701AE34FB}" dt="2025-04-13T01:57:36.629" v="975" actId="1076"/>
        <pc:sldMkLst>
          <pc:docMk/>
          <pc:sldMk cId="3470448317" sldId="433"/>
        </pc:sldMkLst>
        <pc:spChg chg="del">
          <ac:chgData name="Nick Bava" userId="67423b37f898218b" providerId="LiveId" clId="{81C77C36-9B84-4D65-B739-90F701AE34FB}" dt="2025-04-13T01:14:21.482" v="262" actId="478"/>
          <ac:spMkLst>
            <pc:docMk/>
            <pc:sldMk cId="3470448317" sldId="433"/>
            <ac:spMk id="2" creationId="{0C178660-D8C0-24C5-F92E-06E380AAB279}"/>
          </ac:spMkLst>
        </pc:spChg>
        <pc:spChg chg="del mod">
          <ac:chgData name="Nick Bava" userId="67423b37f898218b" providerId="LiveId" clId="{81C77C36-9B84-4D65-B739-90F701AE34FB}" dt="2025-04-13T01:14:28.925" v="266" actId="478"/>
          <ac:spMkLst>
            <pc:docMk/>
            <pc:sldMk cId="3470448317" sldId="433"/>
            <ac:spMk id="10" creationId="{1C9D0E88-6609-4432-618B-621F0DE0EB5C}"/>
          </ac:spMkLst>
        </pc:spChg>
        <pc:spChg chg="del">
          <ac:chgData name="Nick Bava" userId="67423b37f898218b" providerId="LiveId" clId="{81C77C36-9B84-4D65-B739-90F701AE34FB}" dt="2025-04-13T01:14:24.816" v="264" actId="478"/>
          <ac:spMkLst>
            <pc:docMk/>
            <pc:sldMk cId="3470448317" sldId="433"/>
            <ac:spMk id="11" creationId="{8D30E186-B008-1DC2-D0FC-30FDBC7A4A07}"/>
          </ac:spMkLst>
        </pc:spChg>
        <pc:spChg chg="del">
          <ac:chgData name="Nick Bava" userId="67423b37f898218b" providerId="LiveId" clId="{81C77C36-9B84-4D65-B739-90F701AE34FB}" dt="2025-04-13T01:20:27.183" v="427" actId="478"/>
          <ac:spMkLst>
            <pc:docMk/>
            <pc:sldMk cId="3470448317" sldId="433"/>
            <ac:spMk id="12" creationId="{A69BE02A-A326-D09D-7C9C-4697380869BA}"/>
          </ac:spMkLst>
        </pc:spChg>
        <pc:spChg chg="del">
          <ac:chgData name="Nick Bava" userId="67423b37f898218b" providerId="LiveId" clId="{81C77C36-9B84-4D65-B739-90F701AE34FB}" dt="2025-04-13T01:14:21.482" v="262" actId="478"/>
          <ac:spMkLst>
            <pc:docMk/>
            <pc:sldMk cId="3470448317" sldId="433"/>
            <ac:spMk id="14" creationId="{A837D90D-25A0-1968-AC2A-4B143638095E}"/>
          </ac:spMkLst>
        </pc:spChg>
        <pc:spChg chg="del">
          <ac:chgData name="Nick Bava" userId="67423b37f898218b" providerId="LiveId" clId="{81C77C36-9B84-4D65-B739-90F701AE34FB}" dt="2025-04-13T01:14:21.482" v="262" actId="478"/>
          <ac:spMkLst>
            <pc:docMk/>
            <pc:sldMk cId="3470448317" sldId="433"/>
            <ac:spMk id="15" creationId="{D573172B-9BCF-5B8B-886E-B198BDC6F257}"/>
          </ac:spMkLst>
        </pc:spChg>
        <pc:spChg chg="del">
          <ac:chgData name="Nick Bava" userId="67423b37f898218b" providerId="LiveId" clId="{81C77C36-9B84-4D65-B739-90F701AE34FB}" dt="2025-04-13T01:14:21.482" v="262" actId="478"/>
          <ac:spMkLst>
            <pc:docMk/>
            <pc:sldMk cId="3470448317" sldId="433"/>
            <ac:spMk id="16" creationId="{C588A058-DE07-B671-F15E-F3EB03D09380}"/>
          </ac:spMkLst>
        </pc:spChg>
        <pc:spChg chg="del">
          <ac:chgData name="Nick Bava" userId="67423b37f898218b" providerId="LiveId" clId="{81C77C36-9B84-4D65-B739-90F701AE34FB}" dt="2025-04-13T01:14:21.482" v="262" actId="478"/>
          <ac:spMkLst>
            <pc:docMk/>
            <pc:sldMk cId="3470448317" sldId="433"/>
            <ac:spMk id="17" creationId="{448B0EAA-28B1-C32D-175C-1BD5A58B82FD}"/>
          </ac:spMkLst>
        </pc:spChg>
        <pc:spChg chg="del">
          <ac:chgData name="Nick Bava" userId="67423b37f898218b" providerId="LiveId" clId="{81C77C36-9B84-4D65-B739-90F701AE34FB}" dt="2025-04-13T01:20:26.104" v="426" actId="478"/>
          <ac:spMkLst>
            <pc:docMk/>
            <pc:sldMk cId="3470448317" sldId="433"/>
            <ac:spMk id="23" creationId="{318B0CC1-D705-4FBF-C737-B6CEE73DC0F2}"/>
          </ac:spMkLst>
        </pc:spChg>
        <pc:spChg chg="del mod">
          <ac:chgData name="Nick Bava" userId="67423b37f898218b" providerId="LiveId" clId="{81C77C36-9B84-4D65-B739-90F701AE34FB}" dt="2025-04-13T01:37:44.299" v="733" actId="478"/>
          <ac:spMkLst>
            <pc:docMk/>
            <pc:sldMk cId="3470448317" sldId="433"/>
            <ac:spMk id="24" creationId="{0E4380ED-D667-F00D-F9D4-2D61CC2A55B5}"/>
          </ac:spMkLst>
        </pc:spChg>
        <pc:spChg chg="del mod">
          <ac:chgData name="Nick Bava" userId="67423b37f898218b" providerId="LiveId" clId="{81C77C36-9B84-4D65-B739-90F701AE34FB}" dt="2025-04-13T01:37:43.564" v="732" actId="478"/>
          <ac:spMkLst>
            <pc:docMk/>
            <pc:sldMk cId="3470448317" sldId="433"/>
            <ac:spMk id="27" creationId="{9B640A56-B78E-69FC-C45E-F3CE305B8073}"/>
          </ac:spMkLst>
        </pc:spChg>
        <pc:spChg chg="del">
          <ac:chgData name="Nick Bava" userId="67423b37f898218b" providerId="LiveId" clId="{81C77C36-9B84-4D65-B739-90F701AE34FB}" dt="2025-04-13T01:14:21.482" v="262" actId="478"/>
          <ac:spMkLst>
            <pc:docMk/>
            <pc:sldMk cId="3470448317" sldId="433"/>
            <ac:spMk id="28" creationId="{2AC7D6ED-F568-322D-0291-9B70A7C06B39}"/>
          </ac:spMkLst>
        </pc:spChg>
        <pc:spChg chg="del">
          <ac:chgData name="Nick Bava" userId="67423b37f898218b" providerId="LiveId" clId="{81C77C36-9B84-4D65-B739-90F701AE34FB}" dt="2025-04-13T01:14:21.482" v="262" actId="478"/>
          <ac:spMkLst>
            <pc:docMk/>
            <pc:sldMk cId="3470448317" sldId="433"/>
            <ac:spMk id="29" creationId="{747F2A46-CD79-B950-D48A-0EEE1AC9BC80}"/>
          </ac:spMkLst>
        </pc:spChg>
        <pc:spChg chg="del">
          <ac:chgData name="Nick Bava" userId="67423b37f898218b" providerId="LiveId" clId="{81C77C36-9B84-4D65-B739-90F701AE34FB}" dt="2025-04-13T01:14:21.482" v="262" actId="478"/>
          <ac:spMkLst>
            <pc:docMk/>
            <pc:sldMk cId="3470448317" sldId="433"/>
            <ac:spMk id="30" creationId="{F2D10443-5C9C-F5CF-3E67-F5D5E4786957}"/>
          </ac:spMkLst>
        </pc:spChg>
        <pc:spChg chg="del">
          <ac:chgData name="Nick Bava" userId="67423b37f898218b" providerId="LiveId" clId="{81C77C36-9B84-4D65-B739-90F701AE34FB}" dt="2025-04-13T01:14:21.482" v="262" actId="478"/>
          <ac:spMkLst>
            <pc:docMk/>
            <pc:sldMk cId="3470448317" sldId="433"/>
            <ac:spMk id="31" creationId="{017F4FEA-D3E3-CC6D-7E04-D2D251D78285}"/>
          </ac:spMkLst>
        </pc:spChg>
        <pc:spChg chg="del mod">
          <ac:chgData name="Nick Bava" userId="67423b37f898218b" providerId="LiveId" clId="{81C77C36-9B84-4D65-B739-90F701AE34FB}" dt="2025-04-13T01:37:42.919" v="731" actId="478"/>
          <ac:spMkLst>
            <pc:docMk/>
            <pc:sldMk cId="3470448317" sldId="433"/>
            <ac:spMk id="32" creationId="{0D8E361C-1D35-B714-3CD6-5D58507D09C0}"/>
          </ac:spMkLst>
        </pc:spChg>
        <pc:spChg chg="add mod ord">
          <ac:chgData name="Nick Bava" userId="67423b37f898218b" providerId="LiveId" clId="{81C77C36-9B84-4D65-B739-90F701AE34FB}" dt="2025-04-13T01:49:20.116" v="883" actId="167"/>
          <ac:spMkLst>
            <pc:docMk/>
            <pc:sldMk cId="3470448317" sldId="433"/>
            <ac:spMk id="33" creationId="{30610244-A964-54A1-2073-AD3748E44BE0}"/>
          </ac:spMkLst>
        </pc:spChg>
        <pc:spChg chg="add mod">
          <ac:chgData name="Nick Bava" userId="67423b37f898218b" providerId="LiveId" clId="{81C77C36-9B84-4D65-B739-90F701AE34FB}" dt="2025-04-13T01:52:41.325" v="895" actId="14100"/>
          <ac:spMkLst>
            <pc:docMk/>
            <pc:sldMk cId="3470448317" sldId="433"/>
            <ac:spMk id="36" creationId="{D3C7BFC1-BEB9-4FEA-44FC-C66FC3D28048}"/>
          </ac:spMkLst>
        </pc:spChg>
        <pc:spChg chg="add mod">
          <ac:chgData name="Nick Bava" userId="67423b37f898218b" providerId="LiveId" clId="{81C77C36-9B84-4D65-B739-90F701AE34FB}" dt="2025-04-13T01:18:05.918" v="365" actId="14100"/>
          <ac:spMkLst>
            <pc:docMk/>
            <pc:sldMk cId="3470448317" sldId="433"/>
            <ac:spMk id="37" creationId="{E04F7DE3-6EB1-A66C-77BB-28292A8F6803}"/>
          </ac:spMkLst>
        </pc:spChg>
        <pc:spChg chg="add mod">
          <ac:chgData name="Nick Bava" userId="67423b37f898218b" providerId="LiveId" clId="{81C77C36-9B84-4D65-B739-90F701AE34FB}" dt="2025-04-13T01:22:20.407" v="447" actId="14100"/>
          <ac:spMkLst>
            <pc:docMk/>
            <pc:sldMk cId="3470448317" sldId="433"/>
            <ac:spMk id="38" creationId="{6989AB6A-1A1A-4A31-D6B3-2A6A052A2CD8}"/>
          </ac:spMkLst>
        </pc:spChg>
        <pc:spChg chg="add mod">
          <ac:chgData name="Nick Bava" userId="67423b37f898218b" providerId="LiveId" clId="{81C77C36-9B84-4D65-B739-90F701AE34FB}" dt="2025-04-13T01:18:08.164" v="366" actId="1076"/>
          <ac:spMkLst>
            <pc:docMk/>
            <pc:sldMk cId="3470448317" sldId="433"/>
            <ac:spMk id="40" creationId="{89419484-13A7-D1D9-3C66-06371568EF10}"/>
          </ac:spMkLst>
        </pc:spChg>
        <pc:spChg chg="add mod">
          <ac:chgData name="Nick Bava" userId="67423b37f898218b" providerId="LiveId" clId="{81C77C36-9B84-4D65-B739-90F701AE34FB}" dt="2025-04-13T01:18:15.057" v="368" actId="1076"/>
          <ac:spMkLst>
            <pc:docMk/>
            <pc:sldMk cId="3470448317" sldId="433"/>
            <ac:spMk id="42" creationId="{AEE776B0-B6A4-25C8-80FB-E719F60E7A37}"/>
          </ac:spMkLst>
        </pc:spChg>
        <pc:spChg chg="del">
          <ac:chgData name="Nick Bava" userId="67423b37f898218b" providerId="LiveId" clId="{81C77C36-9B84-4D65-B739-90F701AE34FB}" dt="2025-04-13T01:38:15.764" v="758" actId="478"/>
          <ac:spMkLst>
            <pc:docMk/>
            <pc:sldMk cId="3470448317" sldId="433"/>
            <ac:spMk id="43" creationId="{C1EA517D-6000-3551-10C1-4AAA259D144F}"/>
          </ac:spMkLst>
        </pc:spChg>
        <pc:spChg chg="del">
          <ac:chgData name="Nick Bava" userId="67423b37f898218b" providerId="LiveId" clId="{81C77C36-9B84-4D65-B739-90F701AE34FB}" dt="2025-04-13T01:33:45.245" v="665" actId="478"/>
          <ac:spMkLst>
            <pc:docMk/>
            <pc:sldMk cId="3470448317" sldId="433"/>
            <ac:spMk id="45" creationId="{88BB1D09-08C0-837A-1BDF-5FFFF82A93C5}"/>
          </ac:spMkLst>
        </pc:spChg>
        <pc:spChg chg="del">
          <ac:chgData name="Nick Bava" userId="67423b37f898218b" providerId="LiveId" clId="{81C77C36-9B84-4D65-B739-90F701AE34FB}" dt="2025-04-13T01:38:14.019" v="756" actId="478"/>
          <ac:spMkLst>
            <pc:docMk/>
            <pc:sldMk cId="3470448317" sldId="433"/>
            <ac:spMk id="46" creationId="{80C4A679-4CF7-960F-E69F-42A44005428E}"/>
          </ac:spMkLst>
        </pc:spChg>
        <pc:spChg chg="del">
          <ac:chgData name="Nick Bava" userId="67423b37f898218b" providerId="LiveId" clId="{81C77C36-9B84-4D65-B739-90F701AE34FB}" dt="2025-04-13T01:38:11.117" v="754" actId="478"/>
          <ac:spMkLst>
            <pc:docMk/>
            <pc:sldMk cId="3470448317" sldId="433"/>
            <ac:spMk id="47" creationId="{51C6DBB7-CF17-CDE0-74C2-6E32D57672D8}"/>
          </ac:spMkLst>
        </pc:spChg>
        <pc:spChg chg="del">
          <ac:chgData name="Nick Bava" userId="67423b37f898218b" providerId="LiveId" clId="{81C77C36-9B84-4D65-B739-90F701AE34FB}" dt="2025-04-13T01:38:16.531" v="759" actId="478"/>
          <ac:spMkLst>
            <pc:docMk/>
            <pc:sldMk cId="3470448317" sldId="433"/>
            <ac:spMk id="48" creationId="{3CFD43B7-57B1-771A-305D-37383BC9F65F}"/>
          </ac:spMkLst>
        </pc:spChg>
        <pc:spChg chg="add mod">
          <ac:chgData name="Nick Bava" userId="67423b37f898218b" providerId="LiveId" clId="{81C77C36-9B84-4D65-B739-90F701AE34FB}" dt="2025-04-13T01:19:05.154" v="388" actId="1076"/>
          <ac:spMkLst>
            <pc:docMk/>
            <pc:sldMk cId="3470448317" sldId="433"/>
            <ac:spMk id="55" creationId="{E0F9B863-2BC3-4488-52F9-AE5D21919EF4}"/>
          </ac:spMkLst>
        </pc:spChg>
        <pc:spChg chg="add mod">
          <ac:chgData name="Nick Bava" userId="67423b37f898218b" providerId="LiveId" clId="{81C77C36-9B84-4D65-B739-90F701AE34FB}" dt="2025-04-13T01:20:15.763" v="425" actId="1076"/>
          <ac:spMkLst>
            <pc:docMk/>
            <pc:sldMk cId="3470448317" sldId="433"/>
            <ac:spMk id="56" creationId="{DF87CC93-CE23-FF7B-4555-7160BD5CF5EF}"/>
          </ac:spMkLst>
        </pc:spChg>
        <pc:spChg chg="add mod">
          <ac:chgData name="Nick Bava" userId="67423b37f898218b" providerId="LiveId" clId="{81C77C36-9B84-4D65-B739-90F701AE34FB}" dt="2025-04-13T01:20:05.473" v="418" actId="20577"/>
          <ac:spMkLst>
            <pc:docMk/>
            <pc:sldMk cId="3470448317" sldId="433"/>
            <ac:spMk id="57" creationId="{2CBE820F-7A63-F5A2-09C3-5759D30D221C}"/>
          </ac:spMkLst>
        </pc:spChg>
        <pc:spChg chg="add mod ord">
          <ac:chgData name="Nick Bava" userId="67423b37f898218b" providerId="LiveId" clId="{81C77C36-9B84-4D65-B739-90F701AE34FB}" dt="2025-04-13T01:49:16.773" v="882" actId="167"/>
          <ac:spMkLst>
            <pc:docMk/>
            <pc:sldMk cId="3470448317" sldId="433"/>
            <ac:spMk id="58" creationId="{193E21FF-F467-F120-19D1-BF667BD5A43A}"/>
          </ac:spMkLst>
        </pc:spChg>
        <pc:spChg chg="add mod">
          <ac:chgData name="Nick Bava" userId="67423b37f898218b" providerId="LiveId" clId="{81C77C36-9B84-4D65-B739-90F701AE34FB}" dt="2025-04-13T01:24:59.472" v="468" actId="14100"/>
          <ac:spMkLst>
            <pc:docMk/>
            <pc:sldMk cId="3470448317" sldId="433"/>
            <ac:spMk id="61" creationId="{77C42D4E-7A33-23D4-9120-64FFA3F85D7A}"/>
          </ac:spMkLst>
        </pc:spChg>
        <pc:spChg chg="add mod">
          <ac:chgData name="Nick Bava" userId="67423b37f898218b" providerId="LiveId" clId="{81C77C36-9B84-4D65-B739-90F701AE34FB}" dt="2025-04-13T01:25:05.556" v="476" actId="20577"/>
          <ac:spMkLst>
            <pc:docMk/>
            <pc:sldMk cId="3470448317" sldId="433"/>
            <ac:spMk id="62" creationId="{7EAF6DF2-42E8-141E-7F99-0EB3ACBCFDB3}"/>
          </ac:spMkLst>
        </pc:spChg>
        <pc:spChg chg="add mod">
          <ac:chgData name="Nick Bava" userId="67423b37f898218b" providerId="LiveId" clId="{81C77C36-9B84-4D65-B739-90F701AE34FB}" dt="2025-04-13T01:25:41.612" v="483" actId="1076"/>
          <ac:spMkLst>
            <pc:docMk/>
            <pc:sldMk cId="3470448317" sldId="433"/>
            <ac:spMk id="63" creationId="{BE2836F6-AA7A-B401-916C-4EDF321B9272}"/>
          </ac:spMkLst>
        </pc:spChg>
        <pc:spChg chg="add mod">
          <ac:chgData name="Nick Bava" userId="67423b37f898218b" providerId="LiveId" clId="{81C77C36-9B84-4D65-B739-90F701AE34FB}" dt="2025-04-13T01:50:54.782" v="884" actId="1076"/>
          <ac:spMkLst>
            <pc:docMk/>
            <pc:sldMk cId="3470448317" sldId="433"/>
            <ac:spMk id="64" creationId="{60EE354F-5EB0-80F1-A397-F5651716F9F5}"/>
          </ac:spMkLst>
        </pc:spChg>
        <pc:spChg chg="add mod">
          <ac:chgData name="Nick Bava" userId="67423b37f898218b" providerId="LiveId" clId="{81C77C36-9B84-4D65-B739-90F701AE34FB}" dt="2025-04-13T01:30:50.558" v="616" actId="1076"/>
          <ac:spMkLst>
            <pc:docMk/>
            <pc:sldMk cId="3470448317" sldId="433"/>
            <ac:spMk id="65" creationId="{1B280CE3-11E6-F0A3-444D-8B47552C479B}"/>
          </ac:spMkLst>
        </pc:spChg>
        <pc:spChg chg="add mod ord">
          <ac:chgData name="Nick Bava" userId="67423b37f898218b" providerId="LiveId" clId="{81C77C36-9B84-4D65-B739-90F701AE34FB}" dt="2025-04-13T01:47:22.706" v="854" actId="14100"/>
          <ac:spMkLst>
            <pc:docMk/>
            <pc:sldMk cId="3470448317" sldId="433"/>
            <ac:spMk id="66" creationId="{8BCA371B-6688-FC4C-90BC-BF412A62FB2F}"/>
          </ac:spMkLst>
        </pc:spChg>
        <pc:spChg chg="add mod">
          <ac:chgData name="Nick Bava" userId="67423b37f898218b" providerId="LiveId" clId="{81C77C36-9B84-4D65-B739-90F701AE34FB}" dt="2025-04-13T01:47:42.964" v="859" actId="1076"/>
          <ac:spMkLst>
            <pc:docMk/>
            <pc:sldMk cId="3470448317" sldId="433"/>
            <ac:spMk id="67" creationId="{DEE3D419-41FE-CCBC-37FB-E07DE64EB608}"/>
          </ac:spMkLst>
        </pc:spChg>
        <pc:spChg chg="add mod">
          <ac:chgData name="Nick Bava" userId="67423b37f898218b" providerId="LiveId" clId="{81C77C36-9B84-4D65-B739-90F701AE34FB}" dt="2025-04-13T01:47:09.553" v="849" actId="1076"/>
          <ac:spMkLst>
            <pc:docMk/>
            <pc:sldMk cId="3470448317" sldId="433"/>
            <ac:spMk id="68" creationId="{5950C5CE-7CC6-5B73-E1CB-FAC6583BFAEE}"/>
          </ac:spMkLst>
        </pc:spChg>
        <pc:spChg chg="add mod">
          <ac:chgData name="Nick Bava" userId="67423b37f898218b" providerId="LiveId" clId="{81C77C36-9B84-4D65-B739-90F701AE34FB}" dt="2025-04-13T01:56:17.327" v="932" actId="1076"/>
          <ac:spMkLst>
            <pc:docMk/>
            <pc:sldMk cId="3470448317" sldId="433"/>
            <ac:spMk id="79" creationId="{A5DF99A7-830C-E6E2-43ED-47A639FC7181}"/>
          </ac:spMkLst>
        </pc:spChg>
        <pc:spChg chg="add mod">
          <ac:chgData name="Nick Bava" userId="67423b37f898218b" providerId="LiveId" clId="{81C77C36-9B84-4D65-B739-90F701AE34FB}" dt="2025-04-13T01:56:11.968" v="931" actId="1076"/>
          <ac:spMkLst>
            <pc:docMk/>
            <pc:sldMk cId="3470448317" sldId="433"/>
            <ac:spMk id="80" creationId="{E35EE664-0001-8BB2-1788-0333F1FF93A6}"/>
          </ac:spMkLst>
        </pc:spChg>
        <pc:spChg chg="add mod">
          <ac:chgData name="Nick Bava" userId="67423b37f898218b" providerId="LiveId" clId="{81C77C36-9B84-4D65-B739-90F701AE34FB}" dt="2025-04-13T01:48:00.363" v="865" actId="1076"/>
          <ac:spMkLst>
            <pc:docMk/>
            <pc:sldMk cId="3470448317" sldId="433"/>
            <ac:spMk id="83" creationId="{A1052920-105F-6F74-1C28-5CFCB2D30579}"/>
          </ac:spMkLst>
        </pc:spChg>
        <pc:spChg chg="add mod">
          <ac:chgData name="Nick Bava" userId="67423b37f898218b" providerId="LiveId" clId="{81C77C36-9B84-4D65-B739-90F701AE34FB}" dt="2025-04-13T01:56:05.938" v="930" actId="1076"/>
          <ac:spMkLst>
            <pc:docMk/>
            <pc:sldMk cId="3470448317" sldId="433"/>
            <ac:spMk id="84" creationId="{90E5AD00-A314-E117-6AA4-04D606E5C249}"/>
          </ac:spMkLst>
        </pc:spChg>
        <pc:spChg chg="add mod ord">
          <ac:chgData name="Nick Bava" userId="67423b37f898218b" providerId="LiveId" clId="{81C77C36-9B84-4D65-B739-90F701AE34FB}" dt="2025-04-13T01:48:32.974" v="872" actId="1076"/>
          <ac:spMkLst>
            <pc:docMk/>
            <pc:sldMk cId="3470448317" sldId="433"/>
            <ac:spMk id="85" creationId="{4EC444F5-9D18-6556-D6A8-BBC22CD9D9CC}"/>
          </ac:spMkLst>
        </pc:spChg>
        <pc:spChg chg="add mod ord">
          <ac:chgData name="Nick Bava" userId="67423b37f898218b" providerId="LiveId" clId="{81C77C36-9B84-4D65-B739-90F701AE34FB}" dt="2025-04-13T01:55:52.698" v="929" actId="1076"/>
          <ac:spMkLst>
            <pc:docMk/>
            <pc:sldMk cId="3470448317" sldId="433"/>
            <ac:spMk id="86" creationId="{B923A353-E893-B70D-F96D-C740315A8F6C}"/>
          </ac:spMkLst>
        </pc:spChg>
        <pc:spChg chg="add mod">
          <ac:chgData name="Nick Bava" userId="67423b37f898218b" providerId="LiveId" clId="{81C77C36-9B84-4D65-B739-90F701AE34FB}" dt="2025-04-13T01:48:30.160" v="871" actId="255"/>
          <ac:spMkLst>
            <pc:docMk/>
            <pc:sldMk cId="3470448317" sldId="433"/>
            <ac:spMk id="87" creationId="{5504FC7C-5F3B-6736-006C-B7ADABA457E7}"/>
          </ac:spMkLst>
        </pc:spChg>
        <pc:spChg chg="add mod">
          <ac:chgData name="Nick Bava" userId="67423b37f898218b" providerId="LiveId" clId="{81C77C36-9B84-4D65-B739-90F701AE34FB}" dt="2025-04-13T01:48:41.199" v="874" actId="1076"/>
          <ac:spMkLst>
            <pc:docMk/>
            <pc:sldMk cId="3470448317" sldId="433"/>
            <ac:spMk id="88" creationId="{9A154B91-6B8E-630A-1F6C-AAD797F016D3}"/>
          </ac:spMkLst>
        </pc:spChg>
        <pc:spChg chg="add mod ord">
          <ac:chgData name="Nick Bava" userId="67423b37f898218b" providerId="LiveId" clId="{81C77C36-9B84-4D65-B739-90F701AE34FB}" dt="2025-04-13T01:55:36.741" v="928" actId="207"/>
          <ac:spMkLst>
            <pc:docMk/>
            <pc:sldMk cId="3470448317" sldId="433"/>
            <ac:spMk id="89" creationId="{598836D1-5E35-E60B-06EF-373A69C75ECF}"/>
          </ac:spMkLst>
        </pc:spChg>
        <pc:spChg chg="add mod">
          <ac:chgData name="Nick Bava" userId="67423b37f898218b" providerId="LiveId" clId="{81C77C36-9B84-4D65-B739-90F701AE34FB}" dt="2025-04-13T01:54:57.781" v="913" actId="1076"/>
          <ac:spMkLst>
            <pc:docMk/>
            <pc:sldMk cId="3470448317" sldId="433"/>
            <ac:spMk id="96" creationId="{D3B1593A-30F1-8E61-228E-3D898AA9256F}"/>
          </ac:spMkLst>
        </pc:spChg>
        <pc:spChg chg="add mod">
          <ac:chgData name="Nick Bava" userId="67423b37f898218b" providerId="LiveId" clId="{81C77C36-9B84-4D65-B739-90F701AE34FB}" dt="2025-04-13T01:56:46.825" v="934" actId="20577"/>
          <ac:spMkLst>
            <pc:docMk/>
            <pc:sldMk cId="3470448317" sldId="433"/>
            <ac:spMk id="97" creationId="{562E7409-C33B-B42F-20A3-FE8F5EE4C191}"/>
          </ac:spMkLst>
        </pc:spChg>
        <pc:spChg chg="add mod">
          <ac:chgData name="Nick Bava" userId="67423b37f898218b" providerId="LiveId" clId="{81C77C36-9B84-4D65-B739-90F701AE34FB}" dt="2025-04-13T01:54:54.399" v="912" actId="1076"/>
          <ac:spMkLst>
            <pc:docMk/>
            <pc:sldMk cId="3470448317" sldId="433"/>
            <ac:spMk id="98" creationId="{600E64D6-9821-A4DD-6D8D-247A97E75C20}"/>
          </ac:spMkLst>
        </pc:spChg>
        <pc:spChg chg="add mod">
          <ac:chgData name="Nick Bava" userId="67423b37f898218b" providerId="LiveId" clId="{81C77C36-9B84-4D65-B739-90F701AE34FB}" dt="2025-04-13T01:57:03.605" v="947" actId="20577"/>
          <ac:spMkLst>
            <pc:docMk/>
            <pc:sldMk cId="3470448317" sldId="433"/>
            <ac:spMk id="99" creationId="{FA6BC59F-37EE-F94C-4BC1-644EC971239B}"/>
          </ac:spMkLst>
        </pc:spChg>
        <pc:spChg chg="add mod">
          <ac:chgData name="Nick Bava" userId="67423b37f898218b" providerId="LiveId" clId="{81C77C36-9B84-4D65-B739-90F701AE34FB}" dt="2025-04-13T01:57:36.629" v="975" actId="1076"/>
          <ac:spMkLst>
            <pc:docMk/>
            <pc:sldMk cId="3470448317" sldId="433"/>
            <ac:spMk id="100" creationId="{6CCE3752-8874-79CF-7CAA-6CEB61E75B3A}"/>
          </ac:spMkLst>
        </pc:spChg>
        <pc:picChg chg="del">
          <ac:chgData name="Nick Bava" userId="67423b37f898218b" providerId="LiveId" clId="{81C77C36-9B84-4D65-B739-90F701AE34FB}" dt="2025-04-13T01:14:23.178" v="263" actId="478"/>
          <ac:picMkLst>
            <pc:docMk/>
            <pc:sldMk cId="3470448317" sldId="433"/>
            <ac:picMk id="4" creationId="{479EE86B-990E-B80A-48D6-063D994D9998}"/>
          </ac:picMkLst>
        </pc:picChg>
        <pc:picChg chg="del">
          <ac:chgData name="Nick Bava" userId="67423b37f898218b" providerId="LiveId" clId="{81C77C36-9B84-4D65-B739-90F701AE34FB}" dt="2025-04-13T01:14:21.482" v="262" actId="478"/>
          <ac:picMkLst>
            <pc:docMk/>
            <pc:sldMk cId="3470448317" sldId="433"/>
            <ac:picMk id="6" creationId="{95261289-FF54-569E-521D-37B359F0E9BE}"/>
          </ac:picMkLst>
        </pc:picChg>
        <pc:cxnChg chg="del">
          <ac:chgData name="Nick Bava" userId="67423b37f898218b" providerId="LiveId" clId="{81C77C36-9B84-4D65-B739-90F701AE34FB}" dt="2025-04-13T01:33:43.798" v="664" actId="478"/>
          <ac:cxnSpMkLst>
            <pc:docMk/>
            <pc:sldMk cId="3470448317" sldId="433"/>
            <ac:cxnSpMk id="34" creationId="{B654BD7B-9469-5007-B69D-20EDE8CB43A8}"/>
          </ac:cxnSpMkLst>
        </pc:cxnChg>
        <pc:cxnChg chg="del">
          <ac:chgData name="Nick Bava" userId="67423b37f898218b" providerId="LiveId" clId="{81C77C36-9B84-4D65-B739-90F701AE34FB}" dt="2025-04-13T01:38:14.739" v="757" actId="478"/>
          <ac:cxnSpMkLst>
            <pc:docMk/>
            <pc:sldMk cId="3470448317" sldId="433"/>
            <ac:cxnSpMk id="35" creationId="{F4FBDF93-45EB-EC15-E52A-1E2595A4BA77}"/>
          </ac:cxnSpMkLst>
        </pc:cxnChg>
        <pc:cxnChg chg="del">
          <ac:chgData name="Nick Bava" userId="67423b37f898218b" providerId="LiveId" clId="{81C77C36-9B84-4D65-B739-90F701AE34FB}" dt="2025-04-13T01:38:12.327" v="755" actId="478"/>
          <ac:cxnSpMkLst>
            <pc:docMk/>
            <pc:sldMk cId="3470448317" sldId="433"/>
            <ac:cxnSpMk id="39" creationId="{E1636FC3-E914-AE3B-CB87-13CBE313C7E4}"/>
          </ac:cxnSpMkLst>
        </pc:cxnChg>
        <pc:cxnChg chg="del">
          <ac:chgData name="Nick Bava" userId="67423b37f898218b" providerId="LiveId" clId="{81C77C36-9B84-4D65-B739-90F701AE34FB}" dt="2025-04-13T01:38:29.284" v="762" actId="478"/>
          <ac:cxnSpMkLst>
            <pc:docMk/>
            <pc:sldMk cId="3470448317" sldId="433"/>
            <ac:cxnSpMk id="41" creationId="{83B8424F-6315-18D8-6EA5-6BD8F06B7D4C}"/>
          </ac:cxnSpMkLst>
        </pc:cxnChg>
        <pc:cxnChg chg="add mod">
          <ac:chgData name="Nick Bava" userId="67423b37f898218b" providerId="LiveId" clId="{81C77C36-9B84-4D65-B739-90F701AE34FB}" dt="2025-04-13T01:22:20.407" v="447" actId="14100"/>
          <ac:cxnSpMkLst>
            <pc:docMk/>
            <pc:sldMk cId="3470448317" sldId="433"/>
            <ac:cxnSpMk id="44" creationId="{C82D493A-5FD0-0A39-3A86-E0036EAE495D}"/>
          </ac:cxnSpMkLst>
        </pc:cxnChg>
        <pc:cxnChg chg="add mod">
          <ac:chgData name="Nick Bava" userId="67423b37f898218b" providerId="LiveId" clId="{81C77C36-9B84-4D65-B739-90F701AE34FB}" dt="2025-04-13T01:18:33.284" v="375" actId="14100"/>
          <ac:cxnSpMkLst>
            <pc:docMk/>
            <pc:sldMk cId="3470448317" sldId="433"/>
            <ac:cxnSpMk id="50" creationId="{2C562C9B-A009-8334-2B21-A3DFE098EB1A}"/>
          </ac:cxnSpMkLst>
        </pc:cxnChg>
        <pc:cxnChg chg="add mod">
          <ac:chgData name="Nick Bava" userId="67423b37f898218b" providerId="LiveId" clId="{81C77C36-9B84-4D65-B739-90F701AE34FB}" dt="2025-04-13T01:18:38.307" v="378" actId="14100"/>
          <ac:cxnSpMkLst>
            <pc:docMk/>
            <pc:sldMk cId="3470448317" sldId="433"/>
            <ac:cxnSpMk id="53" creationId="{7F4C8F2B-3382-A2D1-6775-8ED4F9433339}"/>
          </ac:cxnSpMkLst>
        </pc:cxnChg>
        <pc:cxnChg chg="add mod">
          <ac:chgData name="Nick Bava" userId="67423b37f898218b" providerId="LiveId" clId="{81C77C36-9B84-4D65-B739-90F701AE34FB}" dt="2025-04-13T01:50:57.955" v="885" actId="1076"/>
          <ac:cxnSpMkLst>
            <pc:docMk/>
            <pc:sldMk cId="3470448317" sldId="433"/>
            <ac:cxnSpMk id="70" creationId="{DD790298-7415-ADE8-8D93-AB5BF5A2CDA0}"/>
          </ac:cxnSpMkLst>
        </pc:cxnChg>
        <pc:cxnChg chg="add mod">
          <ac:chgData name="Nick Bava" userId="67423b37f898218b" providerId="LiveId" clId="{81C77C36-9B84-4D65-B739-90F701AE34FB}" dt="2025-04-13T01:51:04.190" v="886" actId="1076"/>
          <ac:cxnSpMkLst>
            <pc:docMk/>
            <pc:sldMk cId="3470448317" sldId="433"/>
            <ac:cxnSpMk id="74" creationId="{344F20C3-D145-C2A2-1472-E885AE7C7E91}"/>
          </ac:cxnSpMkLst>
        </pc:cxnChg>
        <pc:cxnChg chg="add mod">
          <ac:chgData name="Nick Bava" userId="67423b37f898218b" providerId="LiveId" clId="{81C77C36-9B84-4D65-B739-90F701AE34FB}" dt="2025-04-13T01:51:10.062" v="887" actId="1076"/>
          <ac:cxnSpMkLst>
            <pc:docMk/>
            <pc:sldMk cId="3470448317" sldId="433"/>
            <ac:cxnSpMk id="77" creationId="{CA0CB85F-F574-E785-36F1-AF65E83DD433}"/>
          </ac:cxnSpMkLst>
        </pc:cxnChg>
        <pc:cxnChg chg="add mod">
          <ac:chgData name="Nick Bava" userId="67423b37f898218b" providerId="LiveId" clId="{81C77C36-9B84-4D65-B739-90F701AE34FB}" dt="2025-04-13T01:56:21.199" v="933" actId="1076"/>
          <ac:cxnSpMkLst>
            <pc:docMk/>
            <pc:sldMk cId="3470448317" sldId="433"/>
            <ac:cxnSpMk id="81" creationId="{45A04A4B-24A5-84EA-34F8-A1283E91777B}"/>
          </ac:cxnSpMkLst>
        </pc:cxnChg>
        <pc:cxnChg chg="add mod">
          <ac:chgData name="Nick Bava" userId="67423b37f898218b" providerId="LiveId" clId="{81C77C36-9B84-4D65-B739-90F701AE34FB}" dt="2025-04-13T01:51:21.274" v="889" actId="1076"/>
          <ac:cxnSpMkLst>
            <pc:docMk/>
            <pc:sldMk cId="3470448317" sldId="433"/>
            <ac:cxnSpMk id="82" creationId="{2B1E7485-A4C6-5F38-4B6D-244B8FA96F63}"/>
          </ac:cxnSpMkLst>
        </pc:cxnChg>
        <pc:cxnChg chg="add del mod">
          <ac:chgData name="Nick Bava" userId="67423b37f898218b" providerId="LiveId" clId="{81C77C36-9B84-4D65-B739-90F701AE34FB}" dt="2025-04-13T01:45:59.312" v="831" actId="478"/>
          <ac:cxnSpMkLst>
            <pc:docMk/>
            <pc:sldMk cId="3470448317" sldId="433"/>
            <ac:cxnSpMk id="90" creationId="{F04E0681-CC05-28EC-B3EB-A46CC43EAA75}"/>
          </ac:cxnSpMkLst>
        </pc:cxnChg>
        <pc:cxnChg chg="add del mod">
          <ac:chgData name="Nick Bava" userId="67423b37f898218b" providerId="LiveId" clId="{81C77C36-9B84-4D65-B739-90F701AE34FB}" dt="2025-04-13T01:45:56.908" v="830" actId="478"/>
          <ac:cxnSpMkLst>
            <pc:docMk/>
            <pc:sldMk cId="3470448317" sldId="433"/>
            <ac:cxnSpMk id="92" creationId="{A848379C-4F00-A1F0-B8F4-A8DB72EDFEFA}"/>
          </ac:cxnSpMkLst>
        </pc:cxnChg>
        <pc:cxnChg chg="add del mod">
          <ac:chgData name="Nick Bava" userId="67423b37f898218b" providerId="LiveId" clId="{81C77C36-9B84-4D65-B739-90F701AE34FB}" dt="2025-04-13T01:45:54.590" v="829" actId="478"/>
          <ac:cxnSpMkLst>
            <pc:docMk/>
            <pc:sldMk cId="3470448317" sldId="433"/>
            <ac:cxnSpMk id="94" creationId="{B8AE343A-7717-8677-ED5A-C4DD784A804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02062-08F2-0596-694F-5D0F051FF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19591-6921-B7E3-09AC-3BE4C692D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49BB0-BFCA-A46E-FC6D-DE91AE11E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28CE-A243-52D5-23AD-DE653A3E9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6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77E45-86F0-DB9E-C6E7-05260AC13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DAD326-029D-A0B9-CB98-65C8CD0B4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7DD8F3-E4A7-A8DF-FD77-D42DBC1E7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80A1D-C74B-27F1-6CA8-9BCA4B649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2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4BE3-5699-9B8E-1441-1EE713BCE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F9C306-DA2F-92C0-32B9-06FF30DBA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AA4E47-3900-EF26-CE8E-86A3091BC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FC82-79B6-2DAF-DCD7-5ACA1BD62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0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E227-E3C7-0B96-7D8D-3CD204129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171D4D-D020-B262-C240-EC71D0657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614980-5254-1BAE-8D01-587320F91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A36B-8670-5B65-EACB-47C05D356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3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23A6-E027-28B9-EFE3-BD589581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83FCE3-C17C-C42D-B456-2805D20B0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B30BD5-6DB8-C320-05B3-2B68C41D1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3C524-509B-67EF-26DC-E6057A4C7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7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C346B-C0D5-D8FD-50F8-ACAECD3F8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4D97B3-1E00-8F56-5028-E982A4AEB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60E333-4D23-4E60-CBCF-262A02D00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F3AED-6F2A-3E5D-B58E-D537313EB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6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C7827-D30E-66FA-1821-3C5BBF830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9CD73C-D206-B657-D023-1B8D7E1F5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2B869D-3C71-63A4-43D2-D9A4163A1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83EF5-25C0-92DB-441B-D05FFBB42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5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A09DA-8619-6A74-5ED2-C0777411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1CE597-EC0D-1373-3BD0-AAEB7893E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FF18C7-4928-16C4-A9CD-040A467A6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392CB-A335-55F9-00E4-9EFBBD344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84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79F21-1561-AE65-B81D-2F9F469F7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E859E-E6CE-95CB-7262-450DC4562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F38962-D230-F8DA-4BCA-9197507E9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2E6A3-D1A8-F633-F17B-0AADE7756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36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922B0-B97D-A206-D698-F912FF9D4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D9F49-39B2-942C-CB97-4F87DFF11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6019B2-118E-CD57-4A56-6D42D8494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6197D-DD76-C103-5060-CD372D7713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4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04EB8-B0E5-1DE1-0C95-679A29F4A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1E2AE-D9AE-2CBE-779D-B355D447A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53A2BB-740F-E942-E9CC-3C3A5CEAB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3E0B8-5E9D-FE68-32AE-F45EE0A69F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3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E-learning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73F7B-19CF-01D6-F0FC-8DD79D961B54}"/>
              </a:ext>
            </a:extLst>
          </p:cNvPr>
          <p:cNvSpPr txBox="1"/>
          <p:nvPr/>
        </p:nvSpPr>
        <p:spPr>
          <a:xfrm>
            <a:off x="6356350" y="4178300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Andy DiCarlo and Nick Bava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2BFFBC-731A-962A-E799-F662A8246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435077" y="1983657"/>
            <a:ext cx="4439264" cy="5309420"/>
            <a:chOff x="0" y="12289"/>
            <a:chExt cx="3550" cy="3551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942B3B6D-EE72-ECF7-1AC9-58AEC581D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D6B2137F-90B7-524F-00B6-F1E06EBDB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F143D907-3409-9CD6-B57A-E45B40FC6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3AD411B-0910-D6BB-A865-4F605D765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021C27-36BF-DD5B-FBD5-91496FB6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" r="101"/>
          <a:stretch/>
        </p:blipFill>
        <p:spPr>
          <a:xfrm>
            <a:off x="1556934" y="735472"/>
            <a:ext cx="9715732" cy="5387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4D7E5-5824-97E1-7638-390BFE18C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02" y="567674"/>
            <a:ext cx="1173622" cy="1529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32319C-5FE9-BC8C-C470-4A922F2F9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538" y="3487323"/>
            <a:ext cx="1725040" cy="1933378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4F42874E-DC7D-B1CC-1CDE-E8185BA1FD29}"/>
              </a:ext>
            </a:extLst>
          </p:cNvPr>
          <p:cNvSpPr/>
          <p:nvPr/>
        </p:nvSpPr>
        <p:spPr>
          <a:xfrm>
            <a:off x="2253538" y="3693865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6A0D05-2227-AE29-2896-5DA616C69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503" y="3770066"/>
            <a:ext cx="972932" cy="124366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C5B5A6C-AB17-C8EE-20AD-8C2A6F78E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199103" y="4254909"/>
            <a:ext cx="2403987" cy="280219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2BA833-DB67-FF6F-F66C-AA682022B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7A7BE6-B5A8-7084-C02A-3F41D6A16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7641AC6-69DF-3E0A-2F3B-A83578D7A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Wave 13">
            <a:extLst>
              <a:ext uri="{FF2B5EF4-FFF2-40B4-BE49-F238E27FC236}">
                <a16:creationId xmlns:a16="http://schemas.microsoft.com/office/drawing/2014/main" id="{147FB2B9-C547-D0A4-399A-6A93017A152C}"/>
              </a:ext>
            </a:extLst>
          </p:cNvPr>
          <p:cNvSpPr/>
          <p:nvPr/>
        </p:nvSpPr>
        <p:spPr>
          <a:xfrm>
            <a:off x="5479766" y="2724412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E75651FF-C12D-E737-3292-F3BBBD4F8842}"/>
              </a:ext>
            </a:extLst>
          </p:cNvPr>
          <p:cNvSpPr/>
          <p:nvPr/>
        </p:nvSpPr>
        <p:spPr>
          <a:xfrm>
            <a:off x="5479766" y="3390276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6281B278-443D-4F9D-092B-089DD4ECF599}"/>
              </a:ext>
            </a:extLst>
          </p:cNvPr>
          <p:cNvSpPr/>
          <p:nvPr/>
        </p:nvSpPr>
        <p:spPr>
          <a:xfrm>
            <a:off x="5479766" y="2077638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Wave 16">
            <a:extLst>
              <a:ext uri="{FF2B5EF4-FFF2-40B4-BE49-F238E27FC236}">
                <a16:creationId xmlns:a16="http://schemas.microsoft.com/office/drawing/2014/main" id="{9614CDF8-9D3E-CB72-FA87-53985609D419}"/>
              </a:ext>
            </a:extLst>
          </p:cNvPr>
          <p:cNvSpPr/>
          <p:nvPr/>
        </p:nvSpPr>
        <p:spPr>
          <a:xfrm>
            <a:off x="3163683" y="2618720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21602-D9D1-4E86-2053-C2F8BAEC3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40" y="2266949"/>
            <a:ext cx="1687910" cy="15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FC81D-7127-80DF-EBBA-EADBCB1FD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40" y="4167382"/>
            <a:ext cx="1687910" cy="159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53E46-A90B-1565-C16A-FCD800A061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40" y="6120480"/>
            <a:ext cx="1687910" cy="15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9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C363A90-6051-01CB-3335-08F6D4B8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81F8B6-449F-A487-02B6-9684D2C9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" r="101"/>
          <a:stretch/>
        </p:blipFill>
        <p:spPr>
          <a:xfrm>
            <a:off x="1556934" y="735472"/>
            <a:ext cx="9715732" cy="5387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FE7EC-C366-7F69-1937-9AC779E75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02" y="567674"/>
            <a:ext cx="1173622" cy="1509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E5CB5-3E17-A613-0D50-4C05AC112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538" y="3487323"/>
            <a:ext cx="1725040" cy="1933378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F6161B55-33E7-328E-FBC1-31713F3DA514}"/>
              </a:ext>
            </a:extLst>
          </p:cNvPr>
          <p:cNvSpPr/>
          <p:nvPr/>
        </p:nvSpPr>
        <p:spPr>
          <a:xfrm>
            <a:off x="2253538" y="3693865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BCFD8-0C9C-CFF5-2039-A43071234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503" y="3770066"/>
            <a:ext cx="972932" cy="124366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FAB6722-6108-947F-8288-533CCB71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199103" y="4254909"/>
            <a:ext cx="2403987" cy="280219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3FCED15-CD77-C31B-3010-DCF45C4A8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9067541-A41B-4EEE-D27E-6237E2FD8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5A6E906-AC8E-188B-EE88-25C9EF78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Wave 13">
            <a:extLst>
              <a:ext uri="{FF2B5EF4-FFF2-40B4-BE49-F238E27FC236}">
                <a16:creationId xmlns:a16="http://schemas.microsoft.com/office/drawing/2014/main" id="{5B7EF1C8-34DA-94CA-B7D5-CB5FE7268D4D}"/>
              </a:ext>
            </a:extLst>
          </p:cNvPr>
          <p:cNvSpPr/>
          <p:nvPr/>
        </p:nvSpPr>
        <p:spPr>
          <a:xfrm>
            <a:off x="5479766" y="2724412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3A35C94A-9853-4475-5461-BE8894BB1C99}"/>
              </a:ext>
            </a:extLst>
          </p:cNvPr>
          <p:cNvSpPr/>
          <p:nvPr/>
        </p:nvSpPr>
        <p:spPr>
          <a:xfrm>
            <a:off x="5479766" y="3390276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4162291A-BDF3-78E0-1BF0-65D88637B83A}"/>
              </a:ext>
            </a:extLst>
          </p:cNvPr>
          <p:cNvSpPr/>
          <p:nvPr/>
        </p:nvSpPr>
        <p:spPr>
          <a:xfrm>
            <a:off x="5479766" y="2077638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Wave 16">
            <a:extLst>
              <a:ext uri="{FF2B5EF4-FFF2-40B4-BE49-F238E27FC236}">
                <a16:creationId xmlns:a16="http://schemas.microsoft.com/office/drawing/2014/main" id="{FD68E04E-94E6-9042-F783-26890771CF6D}"/>
              </a:ext>
            </a:extLst>
          </p:cNvPr>
          <p:cNvSpPr/>
          <p:nvPr/>
        </p:nvSpPr>
        <p:spPr>
          <a:xfrm>
            <a:off x="3163683" y="2618720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54B31-2EA2-0BA2-2EF3-63654A4CA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40" y="2266949"/>
            <a:ext cx="1687910" cy="15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600759-A84C-9CA1-DB00-AC6B10B35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40" y="4167382"/>
            <a:ext cx="1687910" cy="159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66FA9-06C5-5A0F-866A-A2FE26A4E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40" y="6120480"/>
            <a:ext cx="1687910" cy="159761"/>
          </a:xfrm>
          <a:prstGeom prst="rect">
            <a:avLst/>
          </a:prstGeom>
        </p:spPr>
      </p:pic>
      <p:sp>
        <p:nvSpPr>
          <p:cNvPr id="10" name="Cube 9">
            <a:extLst>
              <a:ext uri="{FF2B5EF4-FFF2-40B4-BE49-F238E27FC236}">
                <a16:creationId xmlns:a16="http://schemas.microsoft.com/office/drawing/2014/main" id="{AF623D7B-504F-4BC4-F6F0-E30517F7E306}"/>
              </a:ext>
            </a:extLst>
          </p:cNvPr>
          <p:cNvSpPr/>
          <p:nvPr/>
        </p:nvSpPr>
        <p:spPr>
          <a:xfrm>
            <a:off x="8824033" y="1203829"/>
            <a:ext cx="1173622" cy="112662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Kafka – User Topic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7B5DDA2-07D5-F837-0D22-3428B7E7FE92}"/>
              </a:ext>
            </a:extLst>
          </p:cNvPr>
          <p:cNvSpPr/>
          <p:nvPr/>
        </p:nvSpPr>
        <p:spPr>
          <a:xfrm>
            <a:off x="8877349" y="4294080"/>
            <a:ext cx="1173622" cy="112662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Kafka – Course Topic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1212C-4BFD-6451-8AD7-F5AB72529FDD}"/>
              </a:ext>
            </a:extLst>
          </p:cNvPr>
          <p:cNvCxnSpPr>
            <a:endCxn id="10" idx="2"/>
          </p:cNvCxnSpPr>
          <p:nvPr/>
        </p:nvCxnSpPr>
        <p:spPr>
          <a:xfrm>
            <a:off x="7823200" y="1767139"/>
            <a:ext cx="100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84D384-DD28-FFCB-6087-2F6E4CEB3418}"/>
              </a:ext>
            </a:extLst>
          </p:cNvPr>
          <p:cNvCxnSpPr>
            <a:cxnSpLocks/>
          </p:cNvCxnSpPr>
          <p:nvPr/>
        </p:nvCxnSpPr>
        <p:spPr>
          <a:xfrm flipH="1">
            <a:off x="7823200" y="2164280"/>
            <a:ext cx="1000833" cy="83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717B8-AA0C-0C10-EE93-450364C31EFE}"/>
              </a:ext>
            </a:extLst>
          </p:cNvPr>
          <p:cNvCxnSpPr/>
          <p:nvPr/>
        </p:nvCxnSpPr>
        <p:spPr>
          <a:xfrm>
            <a:off x="7823200" y="4923089"/>
            <a:ext cx="100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E47A83-080C-D8E6-ECA1-2DF6DB610FE4}"/>
              </a:ext>
            </a:extLst>
          </p:cNvPr>
          <p:cNvCxnSpPr>
            <a:cxnSpLocks/>
          </p:cNvCxnSpPr>
          <p:nvPr/>
        </p:nvCxnSpPr>
        <p:spPr>
          <a:xfrm flipH="1" flipV="1">
            <a:off x="7823200" y="3867150"/>
            <a:ext cx="1087227" cy="6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CF676D-89FB-8CCD-F7E5-48C704DCD939}"/>
              </a:ext>
            </a:extLst>
          </p:cNvPr>
          <p:cNvSpPr txBox="1"/>
          <p:nvPr/>
        </p:nvSpPr>
        <p:spPr>
          <a:xfrm>
            <a:off x="8204238" y="1735006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9F87A-3AE0-1B5B-42EA-CAA1BC5FCA5E}"/>
              </a:ext>
            </a:extLst>
          </p:cNvPr>
          <p:cNvSpPr txBox="1"/>
          <p:nvPr/>
        </p:nvSpPr>
        <p:spPr>
          <a:xfrm>
            <a:off x="8204238" y="485739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BFE38-7402-FD4B-7AE4-1DE41EC6A20B}"/>
              </a:ext>
            </a:extLst>
          </p:cNvPr>
          <p:cNvSpPr txBox="1"/>
          <p:nvPr/>
        </p:nvSpPr>
        <p:spPr>
          <a:xfrm>
            <a:off x="8323616" y="402888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2E355A-2A71-FE2C-9E68-A2891244B443}"/>
              </a:ext>
            </a:extLst>
          </p:cNvPr>
          <p:cNvSpPr txBox="1"/>
          <p:nvPr/>
        </p:nvSpPr>
        <p:spPr>
          <a:xfrm>
            <a:off x="8338940" y="2467705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747177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84C25B-C017-37B0-7757-56574FC18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0C3DB1-A1BC-B511-23C4-D4616F97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" r="101"/>
          <a:stretch/>
        </p:blipFill>
        <p:spPr>
          <a:xfrm>
            <a:off x="845734" y="735472"/>
            <a:ext cx="9715732" cy="5387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B0F51-5EC3-011A-D058-7D1EA7174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302" y="567674"/>
            <a:ext cx="1173622" cy="1509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BE2C8-434C-D282-A60B-8DEFCCE77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338" y="3487323"/>
            <a:ext cx="1725040" cy="1933378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A9674D03-4E87-E995-8245-AA6D8B8F666C}"/>
              </a:ext>
            </a:extLst>
          </p:cNvPr>
          <p:cNvSpPr/>
          <p:nvPr/>
        </p:nvSpPr>
        <p:spPr>
          <a:xfrm>
            <a:off x="1542338" y="3693865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36599-42F6-9C5C-1C1B-439A18B69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303" y="3770066"/>
            <a:ext cx="972932" cy="124366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7E3E50D-F5A2-CEB8-29F9-026993891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199103" y="4254909"/>
            <a:ext cx="2403987" cy="280219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FC0833D-BD66-1178-9E43-ED67E53D0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AA31742-5EE2-9D6E-FADC-65A30C355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C82234C-FC4D-97D4-0B1A-5B7D54465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Wave 13">
            <a:extLst>
              <a:ext uri="{FF2B5EF4-FFF2-40B4-BE49-F238E27FC236}">
                <a16:creationId xmlns:a16="http://schemas.microsoft.com/office/drawing/2014/main" id="{E5E83153-C6E5-34A9-DCCA-C240CE37321D}"/>
              </a:ext>
            </a:extLst>
          </p:cNvPr>
          <p:cNvSpPr/>
          <p:nvPr/>
        </p:nvSpPr>
        <p:spPr>
          <a:xfrm>
            <a:off x="4768566" y="2724412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1D046C56-2857-624F-9993-D102C3EDB0DC}"/>
              </a:ext>
            </a:extLst>
          </p:cNvPr>
          <p:cNvSpPr/>
          <p:nvPr/>
        </p:nvSpPr>
        <p:spPr>
          <a:xfrm>
            <a:off x="4768566" y="3390276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170789FA-9875-E6E6-B351-15525B8F41A7}"/>
              </a:ext>
            </a:extLst>
          </p:cNvPr>
          <p:cNvSpPr/>
          <p:nvPr/>
        </p:nvSpPr>
        <p:spPr>
          <a:xfrm>
            <a:off x="4768566" y="2077638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Wave 16">
            <a:extLst>
              <a:ext uri="{FF2B5EF4-FFF2-40B4-BE49-F238E27FC236}">
                <a16:creationId xmlns:a16="http://schemas.microsoft.com/office/drawing/2014/main" id="{7BD7792D-9DF9-9DC0-9E38-ECEB9EF58C20}"/>
              </a:ext>
            </a:extLst>
          </p:cNvPr>
          <p:cNvSpPr/>
          <p:nvPr/>
        </p:nvSpPr>
        <p:spPr>
          <a:xfrm>
            <a:off x="2452483" y="2618720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849F3-9ED2-7FBD-378B-102DDBE9D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140" y="2266949"/>
            <a:ext cx="1687910" cy="15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1A34A-FDED-4BC5-B5B9-358B3AC05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140" y="4167382"/>
            <a:ext cx="1687910" cy="159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8E4D5C-507D-DC1D-590A-CCA3C84FA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140" y="6120480"/>
            <a:ext cx="1687910" cy="159761"/>
          </a:xfrm>
          <a:prstGeom prst="rect">
            <a:avLst/>
          </a:prstGeom>
        </p:spPr>
      </p:pic>
      <p:sp>
        <p:nvSpPr>
          <p:cNvPr id="10" name="Cube 9">
            <a:extLst>
              <a:ext uri="{FF2B5EF4-FFF2-40B4-BE49-F238E27FC236}">
                <a16:creationId xmlns:a16="http://schemas.microsoft.com/office/drawing/2014/main" id="{A1AC25A0-0FDF-85B9-2713-9C2EAC1DDCE9}"/>
              </a:ext>
            </a:extLst>
          </p:cNvPr>
          <p:cNvSpPr/>
          <p:nvPr/>
        </p:nvSpPr>
        <p:spPr>
          <a:xfrm>
            <a:off x="8112833" y="1203829"/>
            <a:ext cx="1173622" cy="112662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Kafka – User Topic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574B60D6-EDCD-74D7-10D6-E39DC19DAD4C}"/>
              </a:ext>
            </a:extLst>
          </p:cNvPr>
          <p:cNvSpPr/>
          <p:nvPr/>
        </p:nvSpPr>
        <p:spPr>
          <a:xfrm>
            <a:off x="8166149" y="4294080"/>
            <a:ext cx="1173622" cy="112662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Kafka – Course Topic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72A0DD-8F4C-263D-C813-DD43D4E9F7EF}"/>
              </a:ext>
            </a:extLst>
          </p:cNvPr>
          <p:cNvCxnSpPr>
            <a:endCxn id="10" idx="2"/>
          </p:cNvCxnSpPr>
          <p:nvPr/>
        </p:nvCxnSpPr>
        <p:spPr>
          <a:xfrm>
            <a:off x="7112000" y="1767139"/>
            <a:ext cx="100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0386E3-3019-C96E-22F2-CBEB14FC69AC}"/>
              </a:ext>
            </a:extLst>
          </p:cNvPr>
          <p:cNvCxnSpPr>
            <a:cxnSpLocks/>
          </p:cNvCxnSpPr>
          <p:nvPr/>
        </p:nvCxnSpPr>
        <p:spPr>
          <a:xfrm flipH="1">
            <a:off x="7112000" y="2164280"/>
            <a:ext cx="1000833" cy="83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D3B1AB-B3AA-35F9-DC39-1E70B760FCAA}"/>
              </a:ext>
            </a:extLst>
          </p:cNvPr>
          <p:cNvCxnSpPr/>
          <p:nvPr/>
        </p:nvCxnSpPr>
        <p:spPr>
          <a:xfrm>
            <a:off x="7112000" y="4923089"/>
            <a:ext cx="100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CFC505-DC82-3616-C58E-8E014FC6C3BC}"/>
              </a:ext>
            </a:extLst>
          </p:cNvPr>
          <p:cNvCxnSpPr>
            <a:cxnSpLocks/>
          </p:cNvCxnSpPr>
          <p:nvPr/>
        </p:nvCxnSpPr>
        <p:spPr>
          <a:xfrm flipH="1" flipV="1">
            <a:off x="7112000" y="3867150"/>
            <a:ext cx="1087227" cy="6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494A3B-2B6C-E19B-9010-9EF078193EFA}"/>
              </a:ext>
            </a:extLst>
          </p:cNvPr>
          <p:cNvSpPr txBox="1"/>
          <p:nvPr/>
        </p:nvSpPr>
        <p:spPr>
          <a:xfrm>
            <a:off x="7493038" y="1735006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1AB97-260E-693C-5DEC-488521840A30}"/>
              </a:ext>
            </a:extLst>
          </p:cNvPr>
          <p:cNvSpPr txBox="1"/>
          <p:nvPr/>
        </p:nvSpPr>
        <p:spPr>
          <a:xfrm>
            <a:off x="7493038" y="485739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749AEB-12D2-7FB4-B457-5F56465F0FAB}"/>
              </a:ext>
            </a:extLst>
          </p:cNvPr>
          <p:cNvSpPr txBox="1"/>
          <p:nvPr/>
        </p:nvSpPr>
        <p:spPr>
          <a:xfrm>
            <a:off x="7612416" y="402888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29589C-1633-14B3-65C5-6F784B79851B}"/>
              </a:ext>
            </a:extLst>
          </p:cNvPr>
          <p:cNvSpPr txBox="1"/>
          <p:nvPr/>
        </p:nvSpPr>
        <p:spPr>
          <a:xfrm>
            <a:off x="7627740" y="2467705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3DCB13-BDD1-3A25-DCAF-71D577010535}"/>
              </a:ext>
            </a:extLst>
          </p:cNvPr>
          <p:cNvSpPr/>
          <p:nvPr/>
        </p:nvSpPr>
        <p:spPr>
          <a:xfrm>
            <a:off x="10636250" y="469900"/>
            <a:ext cx="1332891" cy="43874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B513EE-B831-D579-C2FF-9407C0F1C923}"/>
              </a:ext>
            </a:extLst>
          </p:cNvPr>
          <p:cNvSpPr txBox="1"/>
          <p:nvPr/>
        </p:nvSpPr>
        <p:spPr>
          <a:xfrm>
            <a:off x="10706101" y="567674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ELK Stack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7034C738-0B5F-32E6-478C-BAF8216531DC}"/>
              </a:ext>
            </a:extLst>
          </p:cNvPr>
          <p:cNvSpPr/>
          <p:nvPr/>
        </p:nvSpPr>
        <p:spPr>
          <a:xfrm>
            <a:off x="10706101" y="1098550"/>
            <a:ext cx="1200150" cy="636456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Logstash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E47180B6-6D9E-8999-5198-2F92387F490D}"/>
              </a:ext>
            </a:extLst>
          </p:cNvPr>
          <p:cNvSpPr/>
          <p:nvPr/>
        </p:nvSpPr>
        <p:spPr>
          <a:xfrm>
            <a:off x="10711985" y="2480667"/>
            <a:ext cx="1200150" cy="636456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Elasticsearch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599A35F5-D21C-3F47-1D77-872CF384FDFE}"/>
              </a:ext>
            </a:extLst>
          </p:cNvPr>
          <p:cNvSpPr/>
          <p:nvPr/>
        </p:nvSpPr>
        <p:spPr>
          <a:xfrm>
            <a:off x="10711985" y="3797182"/>
            <a:ext cx="1200150" cy="636456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Kibana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D2C83A-2BC7-156F-B8A1-C40DBC184A18}"/>
              </a:ext>
            </a:extLst>
          </p:cNvPr>
          <p:cNvCxnSpPr>
            <a:cxnSpLocks/>
          </p:cNvCxnSpPr>
          <p:nvPr/>
        </p:nvCxnSpPr>
        <p:spPr>
          <a:xfrm>
            <a:off x="9829800" y="469900"/>
            <a:ext cx="801517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62EF19-FCF9-76EE-E390-D26788528D0A}"/>
              </a:ext>
            </a:extLst>
          </p:cNvPr>
          <p:cNvCxnSpPr>
            <a:cxnSpLocks/>
          </p:cNvCxnSpPr>
          <p:nvPr/>
        </p:nvCxnSpPr>
        <p:spPr>
          <a:xfrm>
            <a:off x="11260200" y="1787793"/>
            <a:ext cx="0" cy="57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7F53A3-8F21-2E08-F3ED-C9008A597504}"/>
              </a:ext>
            </a:extLst>
          </p:cNvPr>
          <p:cNvCxnSpPr>
            <a:cxnSpLocks/>
          </p:cNvCxnSpPr>
          <p:nvPr/>
        </p:nvCxnSpPr>
        <p:spPr>
          <a:xfrm>
            <a:off x="11269491" y="3200817"/>
            <a:ext cx="0" cy="57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84DF36-2221-03D7-E75B-A181AD59A1BD}"/>
              </a:ext>
            </a:extLst>
          </p:cNvPr>
          <p:cNvCxnSpPr>
            <a:cxnSpLocks/>
          </p:cNvCxnSpPr>
          <p:nvPr/>
        </p:nvCxnSpPr>
        <p:spPr>
          <a:xfrm>
            <a:off x="11296188" y="4844544"/>
            <a:ext cx="0" cy="50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E13064D4-C3AE-31F9-37F3-1699052DCDE7}"/>
              </a:ext>
            </a:extLst>
          </p:cNvPr>
          <p:cNvSpPr/>
          <p:nvPr/>
        </p:nvSpPr>
        <p:spPr>
          <a:xfrm>
            <a:off x="10746191" y="5394708"/>
            <a:ext cx="1200150" cy="636456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Zipkin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ACC8AE-88BF-82D4-76D5-F285630814A6}"/>
              </a:ext>
            </a:extLst>
          </p:cNvPr>
          <p:cNvSpPr txBox="1"/>
          <p:nvPr/>
        </p:nvSpPr>
        <p:spPr>
          <a:xfrm>
            <a:off x="9222955" y="185060"/>
            <a:ext cx="165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Ingest &amp; Aggregate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583E1A-C078-E176-46CE-732A8038AD9C}"/>
              </a:ext>
            </a:extLst>
          </p:cNvPr>
          <p:cNvSpPr txBox="1"/>
          <p:nvPr/>
        </p:nvSpPr>
        <p:spPr>
          <a:xfrm>
            <a:off x="11216950" y="1896550"/>
            <a:ext cx="606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69DB6A-8A4B-5FF5-2653-790DFF4A2A06}"/>
              </a:ext>
            </a:extLst>
          </p:cNvPr>
          <p:cNvSpPr txBox="1"/>
          <p:nvPr/>
        </p:nvSpPr>
        <p:spPr>
          <a:xfrm>
            <a:off x="11255442" y="3314730"/>
            <a:ext cx="71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Analyze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5A0EE0-E96C-D842-9B9A-84B9EC650702}"/>
              </a:ext>
            </a:extLst>
          </p:cNvPr>
          <p:cNvSpPr txBox="1"/>
          <p:nvPr/>
        </p:nvSpPr>
        <p:spPr>
          <a:xfrm>
            <a:off x="11253240" y="4874065"/>
            <a:ext cx="1140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Flow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30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439520-2461-74C1-9D36-202FEE28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0610244-A964-54A1-2073-AD3748E44BE0}"/>
              </a:ext>
            </a:extLst>
          </p:cNvPr>
          <p:cNvSpPr/>
          <p:nvPr/>
        </p:nvSpPr>
        <p:spPr>
          <a:xfrm>
            <a:off x="346934" y="163098"/>
            <a:ext cx="11721438" cy="6028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/>
              <a:t>AWS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3E21FF-F467-F120-19D1-BF667BD5A43A}"/>
              </a:ext>
            </a:extLst>
          </p:cNvPr>
          <p:cNvSpPr/>
          <p:nvPr/>
        </p:nvSpPr>
        <p:spPr>
          <a:xfrm>
            <a:off x="3107589" y="755341"/>
            <a:ext cx="8861552" cy="285670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EKS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8836D1-5E35-E60B-06EF-373A69C75ECF}"/>
              </a:ext>
            </a:extLst>
          </p:cNvPr>
          <p:cNvSpPr/>
          <p:nvPr/>
        </p:nvSpPr>
        <p:spPr>
          <a:xfrm>
            <a:off x="3107589" y="1098549"/>
            <a:ext cx="7569195" cy="3511552"/>
          </a:xfrm>
          <a:prstGeom prst="rect">
            <a:avLst/>
          </a:prstGeom>
          <a:solidFill>
            <a:srgbClr val="B0CA98">
              <a:alpha val="1176"/>
            </a:srgbClr>
          </a:solidFill>
          <a:effectLst>
            <a:glow rad="101600">
              <a:schemeClr val="tx2">
                <a:lumMod val="75000"/>
                <a:alpha val="6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ECR Image Pull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14F6FC-DF52-0323-17BF-A527D9CBD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199103" y="4254909"/>
            <a:ext cx="2403987" cy="280219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882CC16-30BA-0A70-B987-F2C5633B9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87CBCE9-A0DA-E259-7711-C1E080691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DC2F24A-AC76-5BB9-27BC-82C7F18BD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3C7BFC1-BEB9-4FEA-44FC-C66FC3D28048}"/>
              </a:ext>
            </a:extLst>
          </p:cNvPr>
          <p:cNvSpPr/>
          <p:nvPr/>
        </p:nvSpPr>
        <p:spPr>
          <a:xfrm>
            <a:off x="1374597" y="737773"/>
            <a:ext cx="1546404" cy="500897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RDS - PostgreSQL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E04F7DE3-6EB1-A66C-77BB-28292A8F6803}"/>
              </a:ext>
            </a:extLst>
          </p:cNvPr>
          <p:cNvSpPr/>
          <p:nvPr/>
        </p:nvSpPr>
        <p:spPr>
          <a:xfrm>
            <a:off x="1666876" y="1562169"/>
            <a:ext cx="1006474" cy="8881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Enrollment DB</a:t>
            </a: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6989AB6A-1A1A-4A31-D6B3-2A6A052A2CD8}"/>
              </a:ext>
            </a:extLst>
          </p:cNvPr>
          <p:cNvSpPr/>
          <p:nvPr/>
        </p:nvSpPr>
        <p:spPr>
          <a:xfrm>
            <a:off x="1666876" y="2733530"/>
            <a:ext cx="1006474" cy="8881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Course DB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89419484-13A7-D1D9-3C66-06371568EF10}"/>
              </a:ext>
            </a:extLst>
          </p:cNvPr>
          <p:cNvSpPr/>
          <p:nvPr/>
        </p:nvSpPr>
        <p:spPr>
          <a:xfrm>
            <a:off x="1666876" y="3963273"/>
            <a:ext cx="1006474" cy="98752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User DB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E776B0-B6A4-25C8-80FB-E719F60E7A37}"/>
              </a:ext>
            </a:extLst>
          </p:cNvPr>
          <p:cNvSpPr/>
          <p:nvPr/>
        </p:nvSpPr>
        <p:spPr>
          <a:xfrm>
            <a:off x="458483" y="2820078"/>
            <a:ext cx="794467" cy="698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PG Admin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2D493A-5FD0-0A39-3A86-E0036EAE495D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1270002" y="3163724"/>
            <a:ext cx="396874" cy="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562C9B-A009-8334-2B21-A3DFE098EB1A}"/>
              </a:ext>
            </a:extLst>
          </p:cNvPr>
          <p:cNvCxnSpPr>
            <a:cxnSpLocks/>
          </p:cNvCxnSpPr>
          <p:nvPr/>
        </p:nvCxnSpPr>
        <p:spPr>
          <a:xfrm flipV="1">
            <a:off x="1270002" y="2374018"/>
            <a:ext cx="438211" cy="61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4C8F2B-3382-A2D1-6775-8ED4F9433339}"/>
              </a:ext>
            </a:extLst>
          </p:cNvPr>
          <p:cNvCxnSpPr>
            <a:cxnSpLocks/>
          </p:cNvCxnSpPr>
          <p:nvPr/>
        </p:nvCxnSpPr>
        <p:spPr>
          <a:xfrm>
            <a:off x="1263594" y="3424397"/>
            <a:ext cx="403282" cy="69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0F9B863-2BC3-4488-52F9-AE5D21919EF4}"/>
              </a:ext>
            </a:extLst>
          </p:cNvPr>
          <p:cNvSpPr txBox="1"/>
          <p:nvPr/>
        </p:nvSpPr>
        <p:spPr>
          <a:xfrm>
            <a:off x="1192803" y="2908655"/>
            <a:ext cx="515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DF87CC93-CE23-FF7B-4555-7160BD5CF5EF}"/>
              </a:ext>
            </a:extLst>
          </p:cNvPr>
          <p:cNvSpPr/>
          <p:nvPr/>
        </p:nvSpPr>
        <p:spPr>
          <a:xfrm>
            <a:off x="490855" y="2425398"/>
            <a:ext cx="770621" cy="30711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Init.sql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Rectangle: Folded Corner 56">
            <a:extLst>
              <a:ext uri="{FF2B5EF4-FFF2-40B4-BE49-F238E27FC236}">
                <a16:creationId xmlns:a16="http://schemas.microsoft.com/office/drawing/2014/main" id="{2CBE820F-7A63-F5A2-09C3-5759D30D221C}"/>
              </a:ext>
            </a:extLst>
          </p:cNvPr>
          <p:cNvSpPr/>
          <p:nvPr/>
        </p:nvSpPr>
        <p:spPr>
          <a:xfrm>
            <a:off x="460379" y="3590144"/>
            <a:ext cx="770621" cy="30711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Data.sql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77C42D4E-7A33-23D4-9120-64FFA3F85D7A}"/>
              </a:ext>
            </a:extLst>
          </p:cNvPr>
          <p:cNvSpPr/>
          <p:nvPr/>
        </p:nvSpPr>
        <p:spPr>
          <a:xfrm>
            <a:off x="3284402" y="1160596"/>
            <a:ext cx="1109798" cy="401573"/>
          </a:xfrm>
          <a:prstGeom prst="cube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Enrollment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7EAF6DF2-42E8-141E-7F99-0EB3ACBCFDB3}"/>
              </a:ext>
            </a:extLst>
          </p:cNvPr>
          <p:cNvSpPr/>
          <p:nvPr/>
        </p:nvSpPr>
        <p:spPr>
          <a:xfrm>
            <a:off x="3284402" y="1695763"/>
            <a:ext cx="1109798" cy="401573"/>
          </a:xfrm>
          <a:prstGeom prst="cube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Course</a:t>
            </a:r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BE2836F6-AA7A-B401-916C-4EDF321B9272}"/>
              </a:ext>
            </a:extLst>
          </p:cNvPr>
          <p:cNvSpPr/>
          <p:nvPr/>
        </p:nvSpPr>
        <p:spPr>
          <a:xfrm>
            <a:off x="3284402" y="2249516"/>
            <a:ext cx="1109798" cy="401573"/>
          </a:xfrm>
          <a:prstGeom prst="cube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CA371B-6688-FC4C-90BC-BF412A62FB2F}"/>
              </a:ext>
            </a:extLst>
          </p:cNvPr>
          <p:cNvSpPr/>
          <p:nvPr/>
        </p:nvSpPr>
        <p:spPr>
          <a:xfrm>
            <a:off x="4580788" y="1098549"/>
            <a:ext cx="6095996" cy="933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Services with External Exposure – Nodeport / Load Balancer</a:t>
            </a:r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0EE354F-5EB0-80F1-A397-F5651716F9F5}"/>
              </a:ext>
            </a:extLst>
          </p:cNvPr>
          <p:cNvSpPr/>
          <p:nvPr/>
        </p:nvSpPr>
        <p:spPr>
          <a:xfrm>
            <a:off x="4704090" y="1188511"/>
            <a:ext cx="1109798" cy="401573"/>
          </a:xfrm>
          <a:prstGeom prst="cube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1B280CE3-11E6-F0A3-444D-8B47552C479B}"/>
              </a:ext>
            </a:extLst>
          </p:cNvPr>
          <p:cNvSpPr/>
          <p:nvPr/>
        </p:nvSpPr>
        <p:spPr>
          <a:xfrm>
            <a:off x="4688993" y="2220401"/>
            <a:ext cx="1109798" cy="401573"/>
          </a:xfrm>
          <a:prstGeom prst="cube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Eureka</a:t>
            </a:r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DEE3D419-41FE-CCBC-37FB-E07DE64EB608}"/>
              </a:ext>
            </a:extLst>
          </p:cNvPr>
          <p:cNvSpPr/>
          <p:nvPr/>
        </p:nvSpPr>
        <p:spPr>
          <a:xfrm>
            <a:off x="5995588" y="1198085"/>
            <a:ext cx="1109798" cy="401573"/>
          </a:xfrm>
          <a:prstGeom prst="cube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Keycloak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5950C5CE-7CC6-5B73-E1CB-FAC6583BFAEE}"/>
              </a:ext>
            </a:extLst>
          </p:cNvPr>
          <p:cNvSpPr/>
          <p:nvPr/>
        </p:nvSpPr>
        <p:spPr>
          <a:xfrm>
            <a:off x="7105386" y="1194737"/>
            <a:ext cx="1109798" cy="401573"/>
          </a:xfrm>
          <a:prstGeom prst="cube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Keycloak</a:t>
            </a:r>
            <a:r>
              <a:rPr lang="en-US" sz="1200" dirty="0">
                <a:solidFill>
                  <a:schemeClr val="bg1"/>
                </a:solidFill>
              </a:rPr>
              <a:t> - 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D790298-7415-ADE8-8D93-AB5BF5A2CDA0}"/>
              </a:ext>
            </a:extLst>
          </p:cNvPr>
          <p:cNvCxnSpPr>
            <a:cxnSpLocks/>
          </p:cNvCxnSpPr>
          <p:nvPr/>
        </p:nvCxnSpPr>
        <p:spPr>
          <a:xfrm>
            <a:off x="5313078" y="478802"/>
            <a:ext cx="0" cy="69606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4F20C3-D145-C2A2-1472-E885AE7C7E91}"/>
              </a:ext>
            </a:extLst>
          </p:cNvPr>
          <p:cNvCxnSpPr>
            <a:cxnSpLocks/>
          </p:cNvCxnSpPr>
          <p:nvPr/>
        </p:nvCxnSpPr>
        <p:spPr>
          <a:xfrm>
            <a:off x="6710078" y="423656"/>
            <a:ext cx="0" cy="73283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A0CB85F-F574-E785-36F1-AF65E83DD433}"/>
              </a:ext>
            </a:extLst>
          </p:cNvPr>
          <p:cNvCxnSpPr>
            <a:cxnSpLocks/>
          </p:cNvCxnSpPr>
          <p:nvPr/>
        </p:nvCxnSpPr>
        <p:spPr>
          <a:xfrm>
            <a:off x="7929075" y="444260"/>
            <a:ext cx="0" cy="72335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Cube 78">
            <a:extLst>
              <a:ext uri="{FF2B5EF4-FFF2-40B4-BE49-F238E27FC236}">
                <a16:creationId xmlns:a16="http://schemas.microsoft.com/office/drawing/2014/main" id="{A5DF99A7-830C-E6E2-43ED-47A639FC7181}"/>
              </a:ext>
            </a:extLst>
          </p:cNvPr>
          <p:cNvSpPr/>
          <p:nvPr/>
        </p:nvSpPr>
        <p:spPr>
          <a:xfrm>
            <a:off x="8369028" y="1192248"/>
            <a:ext cx="1109798" cy="401573"/>
          </a:xfrm>
          <a:prstGeom prst="cube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Kibana</a:t>
            </a:r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E35EE664-0001-8BB2-1788-0333F1FF93A6}"/>
              </a:ext>
            </a:extLst>
          </p:cNvPr>
          <p:cNvSpPr/>
          <p:nvPr/>
        </p:nvSpPr>
        <p:spPr>
          <a:xfrm>
            <a:off x="9505670" y="1198085"/>
            <a:ext cx="1109798" cy="401573"/>
          </a:xfrm>
          <a:prstGeom prst="cube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Zipkin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5A04A4B-24A5-84EA-34F8-A1283E91777B}"/>
              </a:ext>
            </a:extLst>
          </p:cNvPr>
          <p:cNvCxnSpPr>
            <a:cxnSpLocks/>
          </p:cNvCxnSpPr>
          <p:nvPr/>
        </p:nvCxnSpPr>
        <p:spPr>
          <a:xfrm>
            <a:off x="8926104" y="465160"/>
            <a:ext cx="0" cy="72335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B1E7485-A4C6-5F38-4B6D-244B8FA96F63}"/>
              </a:ext>
            </a:extLst>
          </p:cNvPr>
          <p:cNvCxnSpPr>
            <a:cxnSpLocks/>
          </p:cNvCxnSpPr>
          <p:nvPr/>
        </p:nvCxnSpPr>
        <p:spPr>
          <a:xfrm>
            <a:off x="10015366" y="433135"/>
            <a:ext cx="0" cy="72335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ube 82">
            <a:extLst>
              <a:ext uri="{FF2B5EF4-FFF2-40B4-BE49-F238E27FC236}">
                <a16:creationId xmlns:a16="http://schemas.microsoft.com/office/drawing/2014/main" id="{A1052920-105F-6F74-1C28-5CFCB2D30579}"/>
              </a:ext>
            </a:extLst>
          </p:cNvPr>
          <p:cNvSpPr/>
          <p:nvPr/>
        </p:nvSpPr>
        <p:spPr>
          <a:xfrm>
            <a:off x="8343628" y="2088401"/>
            <a:ext cx="1109798" cy="401573"/>
          </a:xfrm>
          <a:prstGeom prst="cube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Elasticsearch</a:t>
            </a:r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90E5AD00-A314-E117-6AA4-04D606E5C249}"/>
              </a:ext>
            </a:extLst>
          </p:cNvPr>
          <p:cNvSpPr/>
          <p:nvPr/>
        </p:nvSpPr>
        <p:spPr>
          <a:xfrm>
            <a:off x="9478826" y="2088400"/>
            <a:ext cx="1109798" cy="401573"/>
          </a:xfrm>
          <a:prstGeom prst="cube">
            <a:avLst/>
          </a:prstGeom>
        </p:spPr>
        <p:style>
          <a:lnRef idx="0">
            <a:schemeClr val="accent4"/>
          </a:lnRef>
          <a:fillRef idx="1001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Logstash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504FC7C-5F3B-6736-006C-B7ADABA457E7}"/>
              </a:ext>
            </a:extLst>
          </p:cNvPr>
          <p:cNvSpPr/>
          <p:nvPr/>
        </p:nvSpPr>
        <p:spPr>
          <a:xfrm>
            <a:off x="10723118" y="1098549"/>
            <a:ext cx="1231143" cy="3467101"/>
          </a:xfrm>
          <a:prstGeom prst="rect">
            <a:avLst/>
          </a:prstGeom>
          <a:solidFill>
            <a:srgbClr val="E06742">
              <a:alpha val="10196"/>
            </a:srgb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Kubernetes Helm Install</a:t>
            </a:r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B923A353-E893-B70D-F96D-C740315A8F6C}"/>
              </a:ext>
            </a:extLst>
          </p:cNvPr>
          <p:cNvSpPr/>
          <p:nvPr/>
        </p:nvSpPr>
        <p:spPr>
          <a:xfrm>
            <a:off x="10809934" y="2645699"/>
            <a:ext cx="1109798" cy="401573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Zookeeper</a:t>
            </a:r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4EC444F5-9D18-6556-D6A8-BBC22CD9D9CC}"/>
              </a:ext>
            </a:extLst>
          </p:cNvPr>
          <p:cNvSpPr/>
          <p:nvPr/>
        </p:nvSpPr>
        <p:spPr>
          <a:xfrm>
            <a:off x="10809934" y="2183691"/>
            <a:ext cx="1109798" cy="401573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Kafka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9A154B91-6B8E-630A-1F6C-AAD797F016D3}"/>
              </a:ext>
            </a:extLst>
          </p:cNvPr>
          <p:cNvSpPr/>
          <p:nvPr/>
        </p:nvSpPr>
        <p:spPr>
          <a:xfrm rot="16200000">
            <a:off x="11082448" y="3379121"/>
            <a:ext cx="564770" cy="333686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D3B1593A-30F1-8E61-228E-3D898AA9256F}"/>
              </a:ext>
            </a:extLst>
          </p:cNvPr>
          <p:cNvSpPr/>
          <p:nvPr/>
        </p:nvSpPr>
        <p:spPr>
          <a:xfrm rot="16200000">
            <a:off x="6565721" y="3769256"/>
            <a:ext cx="564770" cy="333686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62E7409-C33B-B42F-20A3-FE8F5EE4C191}"/>
              </a:ext>
            </a:extLst>
          </p:cNvPr>
          <p:cNvSpPr/>
          <p:nvPr/>
        </p:nvSpPr>
        <p:spPr>
          <a:xfrm>
            <a:off x="3107589" y="5060950"/>
            <a:ext cx="7481035" cy="6985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600E64D6-9821-A4DD-6D8D-247A97E75C20}"/>
              </a:ext>
            </a:extLst>
          </p:cNvPr>
          <p:cNvSpPr/>
          <p:nvPr/>
        </p:nvSpPr>
        <p:spPr>
          <a:xfrm rot="16200000">
            <a:off x="6670078" y="4653609"/>
            <a:ext cx="356056" cy="33368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A6BC59F-37EE-F94C-4BC1-644EC971239B}"/>
              </a:ext>
            </a:extLst>
          </p:cNvPr>
          <p:cNvSpPr txBox="1"/>
          <p:nvPr/>
        </p:nvSpPr>
        <p:spPr>
          <a:xfrm>
            <a:off x="6979275" y="4709637"/>
            <a:ext cx="94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Tag &amp; Push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CCE3752-8874-79CF-7CAA-6CEB61E75B3A}"/>
              </a:ext>
            </a:extLst>
          </p:cNvPr>
          <p:cNvSpPr txBox="1"/>
          <p:nvPr/>
        </p:nvSpPr>
        <p:spPr>
          <a:xfrm>
            <a:off x="7014921" y="3814948"/>
            <a:ext cx="94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Deployment &amp; Service YAML</a:t>
            </a:r>
          </a:p>
        </p:txBody>
      </p:sp>
    </p:spTree>
    <p:extLst>
      <p:ext uri="{BB962C8B-B14F-4D97-AF65-F5344CB8AC3E}">
        <p14:creationId xmlns:p14="http://schemas.microsoft.com/office/powerpoint/2010/main" val="3470448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Theme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We are building an E-Learning Platform using a Cloud-Native architecture with Java Spring</a:t>
            </a:r>
          </a:p>
          <a:p>
            <a:r>
              <a:rPr lang="en-US" b="1" dirty="0"/>
              <a:t>Business</a:t>
            </a:r>
            <a:r>
              <a:rPr lang="en-US" dirty="0"/>
              <a:t>: Project consists of 3 microservices: User Service, Course Service, and Enrollment Service</a:t>
            </a:r>
          </a:p>
          <a:p>
            <a:r>
              <a:rPr lang="en-US" b="1" dirty="0"/>
              <a:t>Configuration: </a:t>
            </a:r>
            <a:r>
              <a:rPr lang="en-US" dirty="0"/>
              <a:t>An additional microservice called Configuration Server will centralize environment configuration</a:t>
            </a:r>
          </a:p>
          <a:p>
            <a:r>
              <a:rPr lang="en-US" b="1" dirty="0"/>
              <a:t>Additional Services:</a:t>
            </a:r>
            <a:r>
              <a:rPr lang="en-US" dirty="0"/>
              <a:t> Have now added Eureka Server, Gateway Server, and </a:t>
            </a:r>
            <a:r>
              <a:rPr lang="en-US" dirty="0" err="1"/>
              <a:t>Keycloak</a:t>
            </a:r>
            <a:r>
              <a:rPr lang="en-US" dirty="0"/>
              <a:t> into the architecture</a:t>
            </a:r>
            <a:endParaRPr lang="en-US" b="1" dirty="0"/>
          </a:p>
          <a:p>
            <a:r>
              <a:rPr lang="en-US" dirty="0"/>
              <a:t>Application will be deployed using containerization.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199103" y="4254909"/>
            <a:ext cx="2403987" cy="280219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CF757B9-87D1-C44C-BF61-34DC4AAF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30" y="-4120483"/>
            <a:ext cx="5946649" cy="3725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8156E-4E8B-B2C1-B571-4065C95699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554"/>
          <a:stretch/>
        </p:blipFill>
        <p:spPr>
          <a:xfrm>
            <a:off x="12765369" y="1108991"/>
            <a:ext cx="4842273" cy="49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AFB0BE-D406-A724-709E-EEB1948BC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85FFFC-A852-0E1C-4D2E-8FB3F27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C7643-2EAE-27DF-2282-53AD27C6FB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483" y="1912790"/>
            <a:ext cx="4875517" cy="3133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Docker is used to build images of the microservices and run each in its own container</a:t>
            </a:r>
          </a:p>
          <a:p>
            <a:r>
              <a:rPr lang="en-US" dirty="0"/>
              <a:t>Each microservice has its own </a:t>
            </a:r>
            <a:r>
              <a:rPr lang="en-US" dirty="0" err="1"/>
              <a:t>Dockerfile</a:t>
            </a:r>
            <a:r>
              <a:rPr lang="en-US" dirty="0"/>
              <a:t>, with arguments pointing to the JAR file </a:t>
            </a:r>
          </a:p>
          <a:p>
            <a:r>
              <a:rPr lang="en-US" dirty="0"/>
              <a:t>A central docker directory within the project has a </a:t>
            </a:r>
            <a:r>
              <a:rPr lang="en-US" dirty="0" err="1"/>
              <a:t>compose.yaml</a:t>
            </a:r>
            <a:r>
              <a:rPr lang="en-US" dirty="0"/>
              <a:t> file to dictate the build and run of the images and containers of the microservices and associated databases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CD14A6-3147-2025-FDCA-C98AA5AD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199103" y="4254909"/>
            <a:ext cx="2403987" cy="280219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8D171C1-C2C0-B426-48CA-CFB4EE53C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ABC0E9C-289C-5C57-9FF5-9E03965FA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ABCE44B-6A11-4726-D269-74A2677D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5EEF3DD-0A13-8CB6-02BB-2853F609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554"/>
          <a:stretch/>
        </p:blipFill>
        <p:spPr>
          <a:xfrm>
            <a:off x="6625827" y="1108991"/>
            <a:ext cx="4842273" cy="49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8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AD70E8-1F5D-398A-32AD-3D9146A49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983A50-6BD9-CB51-DFBA-C2145B17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93EFB5-B439-11A7-F3D3-49A01CCE75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483" y="1912790"/>
            <a:ext cx="4875517" cy="3133725"/>
          </a:xfrm>
        </p:spPr>
        <p:txBody>
          <a:bodyPr>
            <a:normAutofit/>
          </a:bodyPr>
          <a:lstStyle/>
          <a:p>
            <a:r>
              <a:rPr lang="en-US" dirty="0"/>
              <a:t>Creates single entry point to reach our services</a:t>
            </a:r>
          </a:p>
          <a:p>
            <a:r>
              <a:rPr lang="en-US" dirty="0"/>
              <a:t>Routes requests to the appropriate microservice</a:t>
            </a:r>
          </a:p>
          <a:p>
            <a:r>
              <a:rPr lang="en-US" dirty="0"/>
              <a:t>Handles cross-cutting concerns like 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1EC907-B3AD-1AA9-7E05-A6BE42B56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199103" y="4254909"/>
            <a:ext cx="2403987" cy="280219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860226-A7E7-066C-7508-356ECA2AC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1E01B6E-EDDB-CC32-CC78-17950F08D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1473D46-836E-2E62-A48C-A646DDAA5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D46B378-E994-9951-B3E5-D7704ED8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18" r="101"/>
          <a:stretch/>
        </p:blipFill>
        <p:spPr>
          <a:xfrm>
            <a:off x="5114311" y="1108991"/>
            <a:ext cx="7077689" cy="4922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A9BB9-FDC6-E9B2-CF41-B5057A08B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983" y="-1529431"/>
            <a:ext cx="1082134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3C96F1-15E1-F4AB-A328-92AA8713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4A6D30-D79F-A2C2-4E0B-D2BDD264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Eureka Server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B25768-2D6A-E3CD-584A-0EF3C3F6DD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466" y="1916544"/>
            <a:ext cx="4875517" cy="3133725"/>
          </a:xfrm>
        </p:spPr>
        <p:txBody>
          <a:bodyPr>
            <a:normAutofit/>
          </a:bodyPr>
          <a:lstStyle/>
          <a:p>
            <a:r>
              <a:rPr lang="en-US" dirty="0"/>
              <a:t>Using Netflix Eureka for service discovery</a:t>
            </a:r>
          </a:p>
          <a:p>
            <a:r>
              <a:rPr lang="en-US" dirty="0"/>
              <a:t>Enables automated service registration and discovery</a:t>
            </a:r>
          </a:p>
          <a:p>
            <a:r>
              <a:rPr lang="en-US" dirty="0"/>
              <a:t>Improves load balancing and fault tolerance</a:t>
            </a:r>
          </a:p>
          <a:p>
            <a:r>
              <a:rPr lang="en-US" dirty="0"/>
              <a:t>Maintain dynamic registry of all microservices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9FD3EF-77DB-F55B-DB27-D69F41E71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199103" y="4254909"/>
            <a:ext cx="2403987" cy="280219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CB07DFE-DAAF-5A28-908B-82615FB65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B63397-FCA0-D40E-9348-E99A6354B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93BB9B2-AF09-1151-58AA-E8A39B2F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440AA80-5ECD-380F-0A5A-A42F85F432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18" r="101"/>
          <a:stretch/>
        </p:blipFill>
        <p:spPr>
          <a:xfrm>
            <a:off x="5114311" y="1108991"/>
            <a:ext cx="7077689" cy="4922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0FF3E-4CF3-47FC-BF49-D10A810BD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983" y="947069"/>
            <a:ext cx="1082134" cy="1409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60604-103D-CEA3-5704-C907D051E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573" y="6960974"/>
            <a:ext cx="1577477" cy="1767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B7E02F-7209-FFD3-1893-17ADF0041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042" y="6978223"/>
            <a:ext cx="876376" cy="1120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73BD95-041C-B6A1-1E26-3A3238A1E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258" y="6939574"/>
            <a:ext cx="1535510" cy="1453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FA8FE6-D7E9-EDFB-38F0-6FB865555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258" y="7181850"/>
            <a:ext cx="1535510" cy="1453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33DFF9-B8C8-CCC4-CFA2-752F20E48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258" y="7393005"/>
            <a:ext cx="1535510" cy="1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4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68ED79-ECFA-596E-9D24-C738BED8F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49BEB-980C-6948-C313-0D2EC1DE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Resilience4j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B67C9A-F32B-D26A-71BF-00EB50F7A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466" y="1916544"/>
            <a:ext cx="4875517" cy="3133725"/>
          </a:xfrm>
        </p:spPr>
        <p:txBody>
          <a:bodyPr>
            <a:normAutofit/>
          </a:bodyPr>
          <a:lstStyle/>
          <a:p>
            <a:r>
              <a:rPr lang="en-US" dirty="0"/>
              <a:t>Addition of several resilience features</a:t>
            </a:r>
          </a:p>
          <a:p>
            <a:pPr lvl="1"/>
            <a:r>
              <a:rPr lang="en-US" dirty="0"/>
              <a:t>Circuit Breaker</a:t>
            </a:r>
          </a:p>
          <a:p>
            <a:pPr lvl="1"/>
            <a:r>
              <a:rPr lang="en-US" dirty="0"/>
              <a:t>Retry</a:t>
            </a:r>
          </a:p>
          <a:p>
            <a:pPr lvl="1"/>
            <a:r>
              <a:rPr lang="en-US" dirty="0"/>
              <a:t>Rate Limiter</a:t>
            </a:r>
          </a:p>
          <a:p>
            <a:pPr lvl="1"/>
            <a:r>
              <a:rPr lang="en-US" dirty="0"/>
              <a:t>Bulkhead (Semaphore)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77E787-1A33-777E-5643-554083412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199103" y="4254909"/>
            <a:ext cx="2403987" cy="280219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778FB99-6945-04AF-EA21-1831AD97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134A103-46B9-6ADC-A52B-7EEE5B425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2EF1DAA-841D-1BD2-3E9E-5809C27A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264AE17-21C1-606A-2345-8FA90E599B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18" r="101"/>
          <a:stretch/>
        </p:blipFill>
        <p:spPr>
          <a:xfrm>
            <a:off x="5114311" y="1108991"/>
            <a:ext cx="7077689" cy="4922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E79F2-E008-34FC-A8C1-E87961F24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983" y="947069"/>
            <a:ext cx="1082134" cy="1409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658AEF-0950-9839-C9BA-28667BDFC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573" y="6960974"/>
            <a:ext cx="1577477" cy="1767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78132-873D-9272-14D8-23D8F2200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042" y="6978223"/>
            <a:ext cx="876376" cy="1120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5D448-4F2B-FC73-DBF9-FFF55BE7E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940" y="2505075"/>
            <a:ext cx="1535510" cy="145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4FEC7-6820-59B9-C385-71502F9A9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940" y="4228815"/>
            <a:ext cx="1535510" cy="145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915299-7CE1-F180-0856-EC4530A86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940" y="6017601"/>
            <a:ext cx="1535510" cy="1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5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E749E9-7145-9EC4-6A35-25DF171DC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BD980D9-771B-3C01-E482-DDBE8773A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199103" y="4254909"/>
            <a:ext cx="2403987" cy="280219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D98A214-4FEF-12AE-04FD-135FD46D0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96BD8DD-8EF0-76DA-D642-6E9B3960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CA30780-A073-4CBD-0520-6EFAA3AB8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401764B-38B5-7270-F5A1-3878FFAC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Keycloak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B50F95-F751-C9C3-17F6-6B9DA7844F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9678" y="1916544"/>
            <a:ext cx="3105024" cy="3133725"/>
          </a:xfrm>
        </p:spPr>
        <p:txBody>
          <a:bodyPr>
            <a:normAutofit/>
          </a:bodyPr>
          <a:lstStyle/>
          <a:p>
            <a:r>
              <a:rPr lang="en-US" dirty="0"/>
              <a:t>Set up </a:t>
            </a:r>
            <a:r>
              <a:rPr lang="en-US" dirty="0" err="1"/>
              <a:t>elearn</a:t>
            </a:r>
            <a:r>
              <a:rPr lang="en-US" dirty="0"/>
              <a:t>-realm</a:t>
            </a:r>
          </a:p>
          <a:p>
            <a:r>
              <a:rPr lang="en-US" dirty="0"/>
              <a:t>Manage USER and ADMIN privileges within our system</a:t>
            </a:r>
          </a:p>
          <a:p>
            <a:r>
              <a:rPr lang="en-US" dirty="0"/>
              <a:t>Obtain access token from OpenID Connect</a:t>
            </a:r>
          </a:p>
          <a:p>
            <a:r>
              <a:rPr lang="en-US" dirty="0"/>
              <a:t>Allow for password reset with </a:t>
            </a:r>
            <a:r>
              <a:rPr lang="en-US" dirty="0" err="1"/>
              <a:t>Mailhog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93FA4-C070-81D5-7405-6E05B8E0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" r="101"/>
          <a:stretch/>
        </p:blipFill>
        <p:spPr>
          <a:xfrm>
            <a:off x="3314701" y="1108991"/>
            <a:ext cx="8877300" cy="4922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368D80-A8D3-6336-7239-C81AECD66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983" y="947069"/>
            <a:ext cx="1082134" cy="1409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E6ABA-E540-DE87-448D-8459EDDA8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119" y="3707755"/>
            <a:ext cx="1577477" cy="1767993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7A35DFFE-C850-4FA4-717C-31A64A049F2A}"/>
              </a:ext>
            </a:extLst>
          </p:cNvPr>
          <p:cNvSpPr/>
          <p:nvPr/>
        </p:nvSpPr>
        <p:spPr>
          <a:xfrm>
            <a:off x="3519502" y="7193274"/>
            <a:ext cx="202027" cy="171451"/>
          </a:xfrm>
          <a:prstGeom prst="wav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F38310-728E-3B2B-1F28-BC7FEE202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762" y="3884368"/>
            <a:ext cx="876376" cy="1120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B67F6-D789-F06E-522F-C243A7D65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940" y="2505075"/>
            <a:ext cx="1535510" cy="145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5FAF20-F6E9-ECA8-F22B-55D14C0D5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940" y="4228815"/>
            <a:ext cx="1535510" cy="145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410561-74B4-2F56-2421-E64FF513F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940" y="6017601"/>
            <a:ext cx="1535510" cy="1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74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7DE7620-3BA4-2E59-B009-98793B10C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3F29C-E934-14D2-4636-E1EEF7F6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" r="101"/>
          <a:stretch/>
        </p:blipFill>
        <p:spPr>
          <a:xfrm>
            <a:off x="1556934" y="735472"/>
            <a:ext cx="9715732" cy="5387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E45BA-3409-6C7B-1C71-646BCC004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02" y="567674"/>
            <a:ext cx="1173622" cy="1529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44E4E-01DA-E987-DA8C-A3C66E8F9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538" y="3487323"/>
            <a:ext cx="1725040" cy="1933378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80125858-8789-DAF5-FB73-A5B7D41275E8}"/>
              </a:ext>
            </a:extLst>
          </p:cNvPr>
          <p:cNvSpPr/>
          <p:nvPr/>
        </p:nvSpPr>
        <p:spPr>
          <a:xfrm>
            <a:off x="2253538" y="3693865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4FE0F-3E2F-9243-091D-DF1FA7854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503" y="3770066"/>
            <a:ext cx="972932" cy="124366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C075C2E-9E5E-466A-9A5B-30AC5871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199103" y="4254909"/>
            <a:ext cx="2403987" cy="280219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8EB449-7628-3B2D-94E7-958F177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9638671-C537-81A1-439C-5F137247B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89C8655-E078-1816-5B9B-1D827DBA4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Wave 13">
            <a:extLst>
              <a:ext uri="{FF2B5EF4-FFF2-40B4-BE49-F238E27FC236}">
                <a16:creationId xmlns:a16="http://schemas.microsoft.com/office/drawing/2014/main" id="{AD29A766-3367-EF78-2F5D-22527D6A60C9}"/>
              </a:ext>
            </a:extLst>
          </p:cNvPr>
          <p:cNvSpPr/>
          <p:nvPr/>
        </p:nvSpPr>
        <p:spPr>
          <a:xfrm>
            <a:off x="5315839" y="-320923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7CAB6E8E-7D0E-97B0-DBE1-2A8A4C4C2A42}"/>
              </a:ext>
            </a:extLst>
          </p:cNvPr>
          <p:cNvSpPr/>
          <p:nvPr/>
        </p:nvSpPr>
        <p:spPr>
          <a:xfrm>
            <a:off x="5315839" y="-201822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3BA3B5C4-6F98-C0E1-4374-7DD24F7D1EE5}"/>
              </a:ext>
            </a:extLst>
          </p:cNvPr>
          <p:cNvSpPr/>
          <p:nvPr/>
        </p:nvSpPr>
        <p:spPr>
          <a:xfrm>
            <a:off x="5315839" y="-459006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Wave 16">
            <a:extLst>
              <a:ext uri="{FF2B5EF4-FFF2-40B4-BE49-F238E27FC236}">
                <a16:creationId xmlns:a16="http://schemas.microsoft.com/office/drawing/2014/main" id="{039057F7-771D-4316-64CE-D4C7A7F32BA4}"/>
              </a:ext>
            </a:extLst>
          </p:cNvPr>
          <p:cNvSpPr/>
          <p:nvPr/>
        </p:nvSpPr>
        <p:spPr>
          <a:xfrm>
            <a:off x="3116058" y="-381918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83EC60-CA14-DAA6-8E7E-EFF07E222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40" y="2266949"/>
            <a:ext cx="1687910" cy="1597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515E49-E6CD-CD52-04E1-9E78ED3F7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40" y="4167382"/>
            <a:ext cx="1687910" cy="1597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94003C-2133-3FC9-3552-2ADA16E532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40" y="6120480"/>
            <a:ext cx="1687910" cy="15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29C934-A0C1-27FA-FC16-045C25CA6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92001E-B9C5-32C9-4439-983605BB4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" r="101"/>
          <a:stretch/>
        </p:blipFill>
        <p:spPr>
          <a:xfrm>
            <a:off x="1556934" y="735472"/>
            <a:ext cx="9715732" cy="5387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945EA2-6306-7C1B-216A-E5B7FC1BA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02" y="567674"/>
            <a:ext cx="1173622" cy="1529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B648C-2CD5-6507-FEFF-8E8E91250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538" y="3487323"/>
            <a:ext cx="1725040" cy="1933378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64A32636-3084-BDDC-DFA3-2BA24B90110A}"/>
              </a:ext>
            </a:extLst>
          </p:cNvPr>
          <p:cNvSpPr/>
          <p:nvPr/>
        </p:nvSpPr>
        <p:spPr>
          <a:xfrm>
            <a:off x="2253538" y="3693865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7451C4-36CB-4E3A-8276-908F9730D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503" y="3770066"/>
            <a:ext cx="972932" cy="124366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C929D8E-A25A-20EC-7887-98124ADE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199103" y="4254909"/>
            <a:ext cx="2403987" cy="280219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E128086-2EEE-7786-410C-53D6C12A3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583F498-16BB-4769-D667-8E3DE516D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11480DF-C5A7-DD20-3037-1F6891F3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Wave 13">
            <a:extLst>
              <a:ext uri="{FF2B5EF4-FFF2-40B4-BE49-F238E27FC236}">
                <a16:creationId xmlns:a16="http://schemas.microsoft.com/office/drawing/2014/main" id="{12DF77C8-71A5-1AE1-3F25-6CD06ED6397B}"/>
              </a:ext>
            </a:extLst>
          </p:cNvPr>
          <p:cNvSpPr/>
          <p:nvPr/>
        </p:nvSpPr>
        <p:spPr>
          <a:xfrm>
            <a:off x="5315839" y="-320923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5B9769FB-D82C-42C5-3BE6-39E4144F7403}"/>
              </a:ext>
            </a:extLst>
          </p:cNvPr>
          <p:cNvSpPr/>
          <p:nvPr/>
        </p:nvSpPr>
        <p:spPr>
          <a:xfrm>
            <a:off x="5315839" y="-201822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309DB528-9068-E5B0-4EBC-36712C39678B}"/>
              </a:ext>
            </a:extLst>
          </p:cNvPr>
          <p:cNvSpPr/>
          <p:nvPr/>
        </p:nvSpPr>
        <p:spPr>
          <a:xfrm>
            <a:off x="5315839" y="-459006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Wave 16">
            <a:extLst>
              <a:ext uri="{FF2B5EF4-FFF2-40B4-BE49-F238E27FC236}">
                <a16:creationId xmlns:a16="http://schemas.microsoft.com/office/drawing/2014/main" id="{D8EE6CF0-20D2-10D1-DFF0-20FAD15FC88D}"/>
              </a:ext>
            </a:extLst>
          </p:cNvPr>
          <p:cNvSpPr/>
          <p:nvPr/>
        </p:nvSpPr>
        <p:spPr>
          <a:xfrm>
            <a:off x="3163683" y="2618720"/>
            <a:ext cx="163927" cy="173285"/>
          </a:xfrm>
          <a:prstGeom prst="wav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C3FA1-87FF-9848-8F97-24EB49EA4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40" y="2266949"/>
            <a:ext cx="1687910" cy="15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F2930-02C5-461B-1626-5A4DB591B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40" y="4167382"/>
            <a:ext cx="1687910" cy="159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59603-8060-DF58-56BF-FB5A1B6248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40" y="6120480"/>
            <a:ext cx="1687910" cy="15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03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sharepoint/v3"/>
    <ds:schemaRef ds:uri="http://purl.org/dc/terms/"/>
    <ds:schemaRef ds:uri="230e9df3-be65-4c73-a93b-d1236ebd677e"/>
    <ds:schemaRef ds:uri="http://purl.org/dc/dcmitype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{38BF116D-1FC1-4813-9070-7834B17BF584}tf78853419_win32</Template>
  <TotalTime>2911</TotalTime>
  <Words>329</Words>
  <Application>Microsoft Office PowerPoint</Application>
  <PresentationFormat>Widescreen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Custom</vt:lpstr>
      <vt:lpstr>E-learning Platform</vt:lpstr>
      <vt:lpstr>Theme</vt:lpstr>
      <vt:lpstr>Containerization</vt:lpstr>
      <vt:lpstr>API Gateway</vt:lpstr>
      <vt:lpstr>Eureka Server</vt:lpstr>
      <vt:lpstr>Resilience4j</vt:lpstr>
      <vt:lpstr>Keycloak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Bava</dc:creator>
  <cp:lastModifiedBy>Nick Bava</cp:lastModifiedBy>
  <cp:revision>11</cp:revision>
  <dcterms:created xsi:type="dcterms:W3CDTF">2025-02-13T00:51:00Z</dcterms:created>
  <dcterms:modified xsi:type="dcterms:W3CDTF">2025-04-13T01:57:41Z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