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3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9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1E64-4CB3-400A-8546-413A16338C43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6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4"/>
            <a:ext cx="9144000" cy="6526443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>
            <a:off x="5687616" y="775709"/>
            <a:ext cx="155448" cy="105957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40151" y="11208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075183" y="2028126"/>
            <a:ext cx="155448" cy="5760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40503" y="2131492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mages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postprocessing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5049228" y="1984234"/>
            <a:ext cx="1080120" cy="12241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129348" y="2889811"/>
            <a:ext cx="24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irectory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93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</dc:creator>
  <cp:lastModifiedBy>rolf</cp:lastModifiedBy>
  <cp:revision>3</cp:revision>
  <dcterms:created xsi:type="dcterms:W3CDTF">2019-05-16T18:52:16Z</dcterms:created>
  <dcterms:modified xsi:type="dcterms:W3CDTF">2019-08-15T14:47:57Z</dcterms:modified>
</cp:coreProperties>
</file>