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1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9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3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5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4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4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2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2A54-6B47-47F6-ADF5-EDE6A10933E9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76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445490" y="1145814"/>
            <a:ext cx="5330979" cy="5331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2036192" y="1016731"/>
            <a:ext cx="4149576" cy="5589736"/>
            <a:chOff x="2036192" y="1412776"/>
            <a:chExt cx="4149576" cy="558973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2852936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2372882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1892829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1412776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249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445490" y="1145814"/>
            <a:ext cx="5330979" cy="5331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2036192" y="1016731"/>
            <a:ext cx="4149576" cy="5589736"/>
            <a:chOff x="2036192" y="1412776"/>
            <a:chExt cx="4149576" cy="558973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2852936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2372882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1892829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1412776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</p:grpSp>
      <p:sp>
        <p:nvSpPr>
          <p:cNvPr id="9" name="Rechteck 8"/>
          <p:cNvSpPr/>
          <p:nvPr/>
        </p:nvSpPr>
        <p:spPr>
          <a:xfrm>
            <a:off x="2462803" y="3744145"/>
            <a:ext cx="329635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6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Planetary</a:t>
            </a:r>
          </a:p>
          <a:p>
            <a:pPr algn="ctr"/>
            <a:r>
              <a:rPr lang="de-DE" sz="6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de-DE" sz="60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Stacker</a:t>
            </a:r>
            <a:endParaRPr lang="de-DE" sz="6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4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75010" y="2967335"/>
            <a:ext cx="2593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96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S </a:t>
            </a:r>
            <a:r>
              <a:rPr lang="de-DE" sz="96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de-DE" sz="96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0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00" y="2996952"/>
            <a:ext cx="1219048" cy="1219048"/>
          </a:xfrm>
        </p:spPr>
      </p:pic>
      <p:sp>
        <p:nvSpPr>
          <p:cNvPr id="5" name="Rechteck 4"/>
          <p:cNvSpPr/>
          <p:nvPr/>
        </p:nvSpPr>
        <p:spPr>
          <a:xfrm>
            <a:off x="3932242" y="3501008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S </a:t>
            </a:r>
            <a:r>
              <a:rPr lang="de-DE" sz="44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de-DE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5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rolf</dc:creator>
  <cp:lastModifiedBy>Hempel, Rolf</cp:lastModifiedBy>
  <cp:revision>7</cp:revision>
  <dcterms:created xsi:type="dcterms:W3CDTF">2019-04-19T12:49:46Z</dcterms:created>
  <dcterms:modified xsi:type="dcterms:W3CDTF">2019-05-13T12:23:37Z</dcterms:modified>
</cp:coreProperties>
</file>