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47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32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8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6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11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1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9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49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9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1E64-4CB3-400A-8546-413A16338C43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12DB-473D-4A01-A6BC-245DE80E13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65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61"/>
            <a:ext cx="9144000" cy="6558877"/>
          </a:xfrm>
          <a:prstGeom prst="rect">
            <a:avLst/>
          </a:prstGeom>
        </p:spPr>
      </p:pic>
      <p:sp>
        <p:nvSpPr>
          <p:cNvPr id="5" name="Geschweifte Klammer rechts 4"/>
          <p:cNvSpPr/>
          <p:nvPr/>
        </p:nvSpPr>
        <p:spPr>
          <a:xfrm>
            <a:off x="5687616" y="775709"/>
            <a:ext cx="155448" cy="105957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940151" y="112082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5522296" y="2145551"/>
            <a:ext cx="155448" cy="57606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5687616" y="2248917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</a:t>
            </a:r>
            <a:r>
              <a:rPr lang="de-DE" dirty="0" err="1" smtClean="0"/>
              <a:t>mages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postprocessing</a:t>
            </a:r>
            <a:endParaRPr lang="de-DE" dirty="0"/>
          </a:p>
        </p:txBody>
      </p:sp>
      <p:cxnSp>
        <p:nvCxnSpPr>
          <p:cNvPr id="12" name="Gerade Verbindung mit Pfeil 11"/>
          <p:cNvCxnSpPr/>
          <p:nvPr/>
        </p:nvCxnSpPr>
        <p:spPr>
          <a:xfrm flipH="1" flipV="1">
            <a:off x="4499992" y="2060848"/>
            <a:ext cx="1944216" cy="172819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432748" y="3465874"/>
            <a:ext cx="247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</a:t>
            </a:r>
            <a:r>
              <a:rPr lang="de-DE" dirty="0" err="1" smtClean="0"/>
              <a:t>irectory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r>
              <a:rPr lang="de-DE" dirty="0" err="1"/>
              <a:t>f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stacking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930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rolf</dc:creator>
  <cp:lastModifiedBy>rolf</cp:lastModifiedBy>
  <cp:revision>4</cp:revision>
  <dcterms:created xsi:type="dcterms:W3CDTF">2019-05-16T18:52:16Z</dcterms:created>
  <dcterms:modified xsi:type="dcterms:W3CDTF">2020-01-18T17:00:38Z</dcterms:modified>
</cp:coreProperties>
</file>