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47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32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89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1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21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9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9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1E64-4CB3-400A-8546-413A16338C43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65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0" y="116632"/>
            <a:ext cx="8964488" cy="6382511"/>
          </a:xfrm>
          <a:prstGeom prst="rect">
            <a:avLst/>
          </a:prstGeom>
        </p:spPr>
      </p:pic>
      <p:sp>
        <p:nvSpPr>
          <p:cNvPr id="5" name="Geschweifte Klammer rechts 4"/>
          <p:cNvSpPr/>
          <p:nvPr/>
        </p:nvSpPr>
        <p:spPr>
          <a:xfrm>
            <a:off x="5687616" y="785250"/>
            <a:ext cx="155448" cy="105957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940152" y="113037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084168" y="2060849"/>
            <a:ext cx="155448" cy="57606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253680" y="2164215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</a:t>
            </a:r>
            <a:r>
              <a:rPr lang="de-DE" dirty="0" err="1" smtClean="0"/>
              <a:t>mages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dirty="0" err="1" smtClean="0"/>
              <a:t>ostprocessing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5004048" y="1988840"/>
            <a:ext cx="1080120" cy="12241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129348" y="2889811"/>
            <a:ext cx="247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</a:t>
            </a:r>
            <a:r>
              <a:rPr lang="de-DE" dirty="0" err="1" smtClean="0"/>
              <a:t>irectory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r>
              <a:rPr lang="de-DE" dirty="0" err="1"/>
              <a:t>f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stacking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5930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rolf</dc:creator>
  <cp:lastModifiedBy>rolf</cp:lastModifiedBy>
  <cp:revision>2</cp:revision>
  <dcterms:created xsi:type="dcterms:W3CDTF">2019-05-16T18:52:16Z</dcterms:created>
  <dcterms:modified xsi:type="dcterms:W3CDTF">2019-05-16T19:01:05Z</dcterms:modified>
</cp:coreProperties>
</file>