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A3C54A-3D16-468E-9621-C13A12DB9CC1}">
  <a:tblStyle styleId="{42A3C54A-3D16-468E-9621-C13A12DB9C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ff1f9ee14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ff1f9ee14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f621e93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f621e93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ff1f9ee14_1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ff1f9ee14_1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ff1f9ee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ff1f9ee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ff1f9ee1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ff1f9ee1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ff1f9ee1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ff1f9ee1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ff1f9ee1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ff1f9ee1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SLIDES_API149308680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SLIDES_API149308680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ff1f9ee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ff1f9ee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應該可以使用額外的硬體專門給校外人士使用，但我們希望使用軟體的解決方式，較為節省成本。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可以強調行動裝置成長很快?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f1f9ee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ff1f9ee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ff1f9ee14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ff1f9ee14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ff1f9ee14_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ff1f9ee14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ff1f9ee14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ff1f9ee14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ff1f9ee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ff1f9ee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連上AP後，裝置會被自動導向至登入頁面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索取權限、檢查裝置是否支援、允許使用鏡頭及NFC。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根據裝置狀態顯示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AutoNum type="alphaLcPeriod"/>
            </a:pPr>
            <a:r>
              <a:rPr lang="zh-TW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QRCode 按鈕、 NFC按鈕、手動輸入按鈕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AutoNum type="alphaLcPeriod"/>
            </a:pPr>
            <a:r>
              <a:rPr lang="zh-TW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QRCode 按鈕、 手動輸入按鈕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AutoNum type="alphaLcPeriod"/>
            </a:pPr>
            <a:r>
              <a:rPr lang="zh-TW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NFC按鈕、手動輸入按鈕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AutoNum type="alphaLcPeriod"/>
            </a:pPr>
            <a:r>
              <a:rPr lang="zh-TW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輸入表單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f1f9ee14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ff1f9ee14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TSZDrHYjld92JRHm8vJQmANNEDLRFJXm/view" TargetMode="External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0rrjOjy6sxg" TargetMode="External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74200"/>
            <a:ext cx="7136700" cy="18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CNL 2022 Spring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Team 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3020775"/>
            <a:ext cx="48705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B08201047 許祖源 B08902011 杜展廷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B08902019 康家豪 B08902021 蔡仲恩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B08902068 黃政穎 B08902131 陳泊源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結果呈現 - 實際畫面</a:t>
            </a:r>
            <a:endParaRPr/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188" y="1228550"/>
            <a:ext cx="1677576" cy="33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075" y="2571749"/>
            <a:ext cx="3859373" cy="1889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075" y="376575"/>
            <a:ext cx="3859373" cy="19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1638" y="1228550"/>
            <a:ext cx="1677576" cy="33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結果呈現 - 實際畫面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 title="Screen_Recording_20220529-114321_Chrom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68888"/>
            <a:ext cx="2496625" cy="48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 title="CNL FINAL TEAM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實驗心得總結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383550" y="1301375"/>
            <a:ext cx="83769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難題與解決方法：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Free Radius 3 與 Ubuntu 20.04 有版本上的問題，於是我們採用 Free Radius 2 搭配 Ubuntu 16.04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Remote query SQL </a:t>
            </a:r>
            <a:r>
              <a:rPr lang="zh-TW" sz="1600"/>
              <a:t>在確認訪客是否登入以及是否 expired 較為困難，我們利用定時訪問來確定當下的訪客帳密還能使用。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NFC 以及 QR code 在確認是否有此裝置時遇到 asynchronize 的問題，我們使用 js 的 Promise 來確定執行順序。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團隊分工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676600" y="1152425"/>
            <a:ext cx="4260300" cy="3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000000"/>
                </a:solidFill>
              </a:rPr>
              <a:t>Website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杜展廷 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QR code 掃描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NFC 感應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裝置偵測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康家豪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網頁美術編排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解析技術文件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JavaScript 除錯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陳泊源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網頁美術編排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NFC 感應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JavaScript 除錯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6"/>
          <p:cNvSpPr txBox="1"/>
          <p:nvPr>
            <p:ph idx="4294967295" type="body"/>
          </p:nvPr>
        </p:nvSpPr>
        <p:spPr>
          <a:xfrm>
            <a:off x="4334175" y="1152425"/>
            <a:ext cx="3999900" cy="31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000000"/>
                </a:solidFill>
              </a:rPr>
              <a:t>Server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許祖源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QRcode Server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設計登出機制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蔡仲恩 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QRcode Server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SQL 對接API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800">
                <a:solidFill>
                  <a:srgbClr val="000000"/>
                </a:solidFill>
              </a:rPr>
              <a:t>黃政穎</a:t>
            </a:r>
            <a:endParaRPr sz="18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Free Radius Server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AP 設定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Server 對接API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 &amp; 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 For Your Attention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670500" y="445025"/>
            <a:ext cx="8161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/>
              <a:t>Contents</a:t>
            </a:r>
            <a:endParaRPr sz="32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803900" y="1048825"/>
            <a:ext cx="8161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zh-TW">
                <a:solidFill>
                  <a:srgbClr val="000000"/>
                </a:solidFill>
              </a:rPr>
              <a:t>專題動機</a:t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zh-TW">
                <a:solidFill>
                  <a:srgbClr val="000000"/>
                </a:solidFill>
              </a:rPr>
              <a:t>專題介紹</a:t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zh-TW">
                <a:solidFill>
                  <a:srgbClr val="000000"/>
                </a:solidFill>
              </a:rPr>
              <a:t>網路架構</a:t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zh-TW">
                <a:solidFill>
                  <a:srgbClr val="000000"/>
                </a:solidFill>
              </a:rPr>
              <a:t>實驗詳細步驟</a:t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zh-TW">
                <a:solidFill>
                  <a:srgbClr val="000000"/>
                </a:solidFill>
              </a:rPr>
              <a:t>結果呈現</a:t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zh-TW">
                <a:solidFill>
                  <a:srgbClr val="000000"/>
                </a:solidFill>
              </a:rPr>
              <a:t>實驗總結</a:t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zh-TW">
                <a:solidFill>
                  <a:srgbClr val="000000"/>
                </a:solidFill>
              </a:rPr>
              <a:t>分工</a:t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zh-TW">
                <a:solidFill>
                  <a:srgbClr val="000000"/>
                </a:solidFill>
              </a:rPr>
              <a:t>Q &amp; 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專題動機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175"/>
            <a:ext cx="8154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zh-TW" sz="1600">
                <a:solidFill>
                  <a:srgbClr val="000000"/>
                </a:solidFill>
              </a:rPr>
              <a:t>近年來行動裝置的數量成長的很快，對網路的需求也越來越多。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zh-TW" sz="1600">
                <a:solidFill>
                  <a:srgbClr val="000000"/>
                </a:solidFill>
              </a:rPr>
              <a:t>登入公共網路需要向管理方索取帳密，而帳密對以亂數生成，不方便手動輸入。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zh-TW" sz="1600">
                <a:solidFill>
                  <a:srgbClr val="000000"/>
                </a:solidFill>
              </a:rPr>
              <a:t>因應疫情，學校使用學生證管理門禁，以此做為發想省去額外的硬體設施。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專題介紹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25"/>
            <a:ext cx="85206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600">
                <a:solidFill>
                  <a:srgbClr val="000000"/>
                </a:solidFill>
              </a:rPr>
              <a:t>我們在這次的專題中實做了兩種登入網路的方式，分別是 NFC 及 QR code。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sz="1600">
                <a:solidFill>
                  <a:srgbClr val="000000"/>
                </a:solidFill>
              </a:rPr>
              <a:t>以下我們以台大網路為例。</a:t>
            </a:r>
            <a:endParaRPr sz="1400">
              <a:solidFill>
                <a:srgbClr val="000000"/>
              </a:solidFill>
            </a:endParaRPr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952500" y="214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{42A3C54A-3D16-468E-9621-C13A12DB9CC1}</a:tableStyleId>
              </a:tblPr>
              <a:tblGrid>
                <a:gridCol w="3619500"/>
                <a:gridCol w="3619500"/>
              </a:tblGrid>
              <a:tr h="36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對於台大的學生、員工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對於校外人士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2369775"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pen Sans"/>
                        <a:buChar char="●"/>
                      </a:pPr>
                      <a:r>
                        <a:rPr lang="zh-TW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使用手機利用 NFC 掃描學生證、員工證連上網路。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pen Sans"/>
                        <a:buChar char="●"/>
                      </a:pPr>
                      <a:r>
                        <a:rPr lang="zh-TW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使用手機掃描 QR code 連上網路。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pen Sans"/>
                        <a:buChar char="●"/>
                      </a:pPr>
                      <a:r>
                        <a:rPr lang="zh-TW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校外人士的帳號有時效性，帳號會在當天午夜過期。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Open Sans"/>
                        <a:buChar char="●"/>
                      </a:pPr>
                      <a:r>
                        <a:rPr lang="zh-TW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校外人士的帳號有使用時間限制。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網路架構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38" y="1152424"/>
            <a:ext cx="8231519" cy="387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50" y="217688"/>
            <a:ext cx="7783900" cy="470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實驗詳細步驟 - Free Radius &amp; SQL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1002550" y="217155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50650" y="1209575"/>
            <a:ext cx="35853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FreeRADIUS：做身分驗證與帳號登入。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使用 expiration 模組，在午夜時自動登出帳號。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SQL：作為 FreeRADIUS 後端，可以方便地自動化更改帳號密碼等。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讓 QR code 顯示器可以註冊guest account 以及確認目前顯示出的 QR code 對應的 guest account 是否已經登入。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午夜時會刪除今天辦理的 guest account。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650" y="1152425"/>
            <a:ext cx="5422297" cy="327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20"/>
          <p:cNvGraphicFramePr/>
          <p:nvPr/>
        </p:nvGraphicFramePr>
        <p:xfrm>
          <a:off x="492975" y="1152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{42A3C54A-3D16-468E-9621-C13A12DB9CC1}</a:tableStyleId>
              </a:tblPr>
              <a:tblGrid>
                <a:gridCol w="2413000"/>
                <a:gridCol w="2413000"/>
                <a:gridCol w="2413000"/>
              </a:tblGrid>
              <a:tr h="4748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程式</a:t>
                      </a:r>
                      <a:r>
                        <a:rPr lang="zh-TW"/>
                        <a:t>語言</a:t>
                      </a:r>
                      <a:r>
                        <a:rPr lang="zh-TW" sz="1495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使用 PHP去動態生成</a:t>
                      </a:r>
                      <a:r>
                        <a:rPr lang="zh-TW" sz="1495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HTML</a:t>
                      </a:r>
                      <a:r>
                        <a:rPr lang="zh-TW" sz="1495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網頁，JS、CSS進行使用者互動與美化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2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QR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NFC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9925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495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套件/API</a:t>
                      </a:r>
                      <a:endParaRPr sz="1495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495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html5-qrcode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495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NDEFReader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95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自動檢查相機權限及可使用的相機種類。</a:t>
                      </a:r>
                      <a:endParaRPr sz="1495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95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會優先選擇後鏡頭。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使用MD5處理讀取的資訊，確保符合SQL內部設定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53000">
                <a:tc gridSpan="3">
                  <a:txBody>
                    <a:bodyPr/>
                    <a:lstStyle/>
                    <a:p>
                      <a:pPr indent="-323532" lvl="0" marL="45720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95"/>
                        <a:buFont typeface="Open Sans"/>
                        <a:buChar char="●"/>
                      </a:pPr>
                      <a:r>
                        <a:rPr lang="zh-TW" sz="1495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掃描完成後會自動送出(重複點擊可以取消操作)。</a:t>
                      </a:r>
                      <a:endParaRPr sz="1495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532" lvl="0" marL="45720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95"/>
                        <a:buFont typeface="Open Sans"/>
                        <a:buChar char="●"/>
                      </a:pPr>
                      <a:r>
                        <a:rPr lang="zh-TW" sz="1495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考量到並非所有裝置均支援 NFC 以及相機，將自動偵測使用者的配置動態調整畫面。</a:t>
                      </a:r>
                      <a:endParaRPr sz="1495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532" lvl="0" marL="45720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95"/>
                        <a:buFont typeface="Open Sans"/>
                        <a:buChar char="●"/>
                      </a:pPr>
                      <a:r>
                        <a:rPr lang="zh-TW" sz="1495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為了避免網頁卡頓，在檢查鏡頭時使用 Async 機制，但會影響畫面呈現(例如出現無法使用的 QR code 按鈕)，最後改以嵌入預設動畫去提升使用者體驗。</a:t>
                      </a:r>
                      <a:endParaRPr sz="1495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實驗實作細節 - 登入網頁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828" y="2603786"/>
            <a:ext cx="824650" cy="8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149" y="2603780"/>
            <a:ext cx="824650" cy="8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實驗詳細步驟 - QR code Server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432525" y="1152425"/>
            <a:ext cx="67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QR code server 是 QR code 顯示器背後的 web server。以 Python 實作。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432525" y="161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{42A3C54A-3D16-468E-9621-C13A12DB9CC1}</a:tableStyleId>
              </a:tblPr>
              <a:tblGrid>
                <a:gridCol w="2277250"/>
                <a:gridCol w="6035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目標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實作方式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生成隨機的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訪客用帳號密碼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zh-TW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先判斷目前顯示的帳號是否已被使用，或是否過期。如果是，則隨機生成 8 字元的帳號密碼。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zh-TW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判斷方式為檢查 radius 的 radacct 和 radcheck tables。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zh-TW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用 Max-All-Session/Expiration 設定最大使用時間/過期時間。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將帳號密碼放入 SQL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zh-TW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使用 module mysql.connector。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zh-TW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以遠端的方式和 SQL server 溝通。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用帳號密碼生成 QR code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zh-TW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使用 module qrcode。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在網頁上顯示 QR code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zh-TW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使用 module http.server 來處理 http request。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刪除過期帳號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●"/>
                      </a:pPr>
                      <a:r>
                        <a:rPr lang="zh-TW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刪除 radcheck, radusergroup, radacct 中過期帳號的資訊。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7599" l="13685" r="15442" t="19043"/>
          <a:stretch/>
        </p:blipFill>
        <p:spPr>
          <a:xfrm>
            <a:off x="7548400" y="299175"/>
            <a:ext cx="1196700" cy="119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