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E7E25-92B1-40B0-8744-538C8A71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F4E1E6-EE50-4155-B876-6830551B1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37C32-F06D-4E15-AA4C-123B5595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779026-C967-4860-8D33-37391A0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71AA0-A7A3-48A1-B788-2B6B729C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5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A520-F42B-4F9D-A37A-C3DA450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7E1796-AB6D-4766-BD79-913F4C86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507C7-C68E-4075-B459-8172AB2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CB69C-B7FC-499A-B602-E5D15F44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9D4548-41ED-4151-807C-51E8463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4A7FB5-7847-4731-A850-D58B14AA7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85653-C7A3-4526-AB49-92762893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ADB3F-F512-4385-946C-BF9D990D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0BF4F-5082-490E-96C8-D1681CD8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50C01-B77B-464E-B077-49BD7D3A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A30E7-22FB-4BDC-A02A-B1206607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CFCB2-872E-4FC9-8F79-1B16F403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02BFA-4651-4B26-91E1-1DB8D084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01FB4-14E6-455A-8F64-6F3943F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E6F8A-35D4-4F0A-8D2F-BAAD9F27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98435-C08A-4DD0-A102-2866D3FD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7C679-C3A2-438D-924E-3D1DCBF5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DA2A5-1E9B-4903-88F6-B67F6F33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9E936-D1B5-4918-90FB-9A7687AC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7ADF3-D371-4A0D-80A0-0079738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6D08B-8154-4D02-AA92-EA5A14DE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11E34-B6EE-471E-8899-8BC583562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BBFBB-6D5F-4B4A-BDC7-9119CF0BC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D5AD02-F1B7-4D35-B36A-3992AD5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64846-CF6B-4A62-BAFB-A949C935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27198-5979-4D58-8E43-F09B8CA6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6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D73BF-9389-4A6E-9A3A-EACA22F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7507C2-2547-4814-AC7F-D77E093C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93438D-6604-4326-9602-73E38A72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E02B0-16C1-4811-995A-4C34CE228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F702B0-BB13-4453-B70D-EDFFE45E5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74BB8B-6B3F-4976-AEBC-26001B94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F22CF9-157E-4141-ADD0-82E34C1D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DAC71E-9E58-46BD-A70E-55A0831B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5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B6BFB-8690-4417-BDC9-FE0B8A6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CA9978-6791-4B29-8F2A-F04CE1C4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703985-1461-4D46-9CE7-05D1654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5FFD27-96C3-41DB-B33B-894378D0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0D03BC-8A59-4C16-A8B6-3AA783A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6656AD-4803-42A1-A5D8-F354DEF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A7012C-6B78-4DC4-B174-BFCC605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54368-FD5C-491D-BCAA-81E084C1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8145-0CA4-4D1D-BAAD-9AD3E86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4B9C92-CD38-4644-86DF-96C7BE27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E2BD9-7F92-4C32-BAEA-5A00EA6D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662CFD-F65C-43B4-9914-28C79209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39F539-974D-4EDB-A552-D66AD642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8949-F78F-463D-81F7-A24012B8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7C3018-79D6-4F70-982B-7C2BE128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66FB24-C5C5-4F35-B667-7934842F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FCDD06-23A1-4F3A-BD9F-1AAA3EFB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E5E95-ED90-4EEB-91D5-B2C38E42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2E3F5C-D036-46F4-9165-25EA7BB7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6882-1780-40A2-9354-F7CBDD1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A3373-FF51-4C2C-95FA-971061A0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34B15-A64E-4725-B20C-E6178A00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94F1-8465-465E-9A58-39949E922F1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51CFF-5BE4-41A4-8860-FCB26DA5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74BEE-FD69-4BDF-B0B5-9F18BC888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81B7-E8B7-4410-B9A2-F872E060C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0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5837"/>
            <a:ext cx="9144000" cy="172012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RecomendationSystemV1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Рекомендательная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871596366"/>
      </p:ext>
    </p:extLst>
  </p:cSld>
  <p:clrMapOvr>
    <a:masterClrMapping/>
  </p:clrMapOvr>
  <p:transition spd="slow"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Сессия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985856" cy="1655762"/>
          </a:xfrm>
        </p:spPr>
        <p:txBody>
          <a:bodyPr/>
          <a:lstStyle/>
          <a:p>
            <a:r>
              <a:rPr lang="ru-RU" dirty="0"/>
              <a:t>Визуализации и классификация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F785B-4E51-49A0-8D87-DF0056EEC4BA}"/>
              </a:ext>
            </a:extLst>
          </p:cNvPr>
          <p:cNvSpPr txBox="1"/>
          <p:nvPr/>
        </p:nvSpPr>
        <p:spPr>
          <a:xfrm>
            <a:off x="5559641" y="350996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визуализации я буду использовать </a:t>
            </a:r>
            <a:r>
              <a:rPr lang="ru-RU" dirty="0" err="1"/>
              <a:t>heatmap</a:t>
            </a:r>
            <a:r>
              <a:rPr lang="ru-RU" dirty="0"/>
              <a:t>, </a:t>
            </a:r>
            <a:r>
              <a:rPr lang="ru-RU" dirty="0" err="1"/>
              <a:t>pivot_tabel</a:t>
            </a:r>
            <a:r>
              <a:rPr lang="ru-RU" dirty="0"/>
              <a:t>, </a:t>
            </a:r>
            <a:r>
              <a:rPr lang="ru-RU" dirty="0" err="1"/>
              <a:t>catplot</a:t>
            </a:r>
            <a:r>
              <a:rPr lang="ru-RU" dirty="0"/>
              <a:t> и </a:t>
            </a:r>
            <a:r>
              <a:rPr lang="ru-RU" dirty="0" err="1"/>
              <a:t>regplot</a:t>
            </a:r>
            <a:r>
              <a:rPr lang="ru-RU" dirty="0"/>
              <a:t>, так как они наглядно отображают нужный мне результат, а именно влияние атрибутов на категории, суммы покупок и предпочтения пользователей по покупкам</a:t>
            </a:r>
          </a:p>
        </p:txBody>
      </p:sp>
    </p:spTree>
    <p:extLst>
      <p:ext uri="{BB962C8B-B14F-4D97-AF65-F5344CB8AC3E}">
        <p14:creationId xmlns:p14="http://schemas.microsoft.com/office/powerpoint/2010/main" val="189498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60069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Сводная таблица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FD63FF-5CDA-4E41-ABD2-6F18B269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67" y="1840996"/>
            <a:ext cx="5982535" cy="4791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34BA4-18C5-44BD-B5F7-1D873ADA2357}"/>
              </a:ext>
            </a:extLst>
          </p:cNvPr>
          <p:cNvSpPr txBox="1"/>
          <p:nvPr/>
        </p:nvSpPr>
        <p:spPr>
          <a:xfrm>
            <a:off x="0" y="2134485"/>
            <a:ext cx="4820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сводной таблице можно увидеть, что самые нагруженные дни в общем являются пятница и воскресенье, а самой нагруженной категорией продавца является 5411</a:t>
            </a:r>
          </a:p>
        </p:txBody>
      </p:sp>
    </p:spTree>
    <p:extLst>
      <p:ext uri="{BB962C8B-B14F-4D97-AF65-F5344CB8AC3E}">
        <p14:creationId xmlns:p14="http://schemas.microsoft.com/office/powerpoint/2010/main" val="71949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3" y="0"/>
            <a:ext cx="4122198" cy="910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Heatmap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4" y="1029810"/>
            <a:ext cx="4761390" cy="3701988"/>
          </a:xfrm>
        </p:spPr>
        <p:txBody>
          <a:bodyPr>
            <a:normAutofit/>
          </a:bodyPr>
          <a:lstStyle/>
          <a:p>
            <a:r>
              <a:rPr lang="ru-RU" dirty="0"/>
              <a:t>Выше, что на предпочтения пользователей по покупкам оказывает сумму транзакции, что означает, то что люди всегда обращают внимание на ценник прежде чем, что то </a:t>
            </a:r>
            <a:r>
              <a:rPr lang="ru-RU" dirty="0" err="1"/>
              <a:t>преобрести</a:t>
            </a:r>
            <a:r>
              <a:rPr lang="ru-RU" dirty="0"/>
              <a:t>, а так же не мало важным атрибутом является код региона, а это значит, что люди имеют разный доход в зависимости от региона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3372C-41E9-41DD-AA3D-4E17E2DA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64" y="366204"/>
            <a:ext cx="688577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3" y="83675"/>
            <a:ext cx="4166586" cy="999400"/>
          </a:xfrm>
        </p:spPr>
        <p:txBody>
          <a:bodyPr/>
          <a:lstStyle/>
          <a:p>
            <a:r>
              <a:rPr lang="en-US" b="1"/>
              <a:t>Catplot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514" y="1427009"/>
            <a:ext cx="5072109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Можно заметить, что какого-то сильного отрыва в предпочтениях и стоимости покупки в зависимости от гендера нет, но все же мужчины покупают больше, особенно в дорогом сегменте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14639F-6AF8-490B-B3B9-E0115B58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25" y="1080779"/>
            <a:ext cx="407726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9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Я использовал для этой задачи следующие алгоритмы: KNN, </a:t>
            </a:r>
            <a:r>
              <a:rPr lang="ru-RU" dirty="0" err="1"/>
              <a:t>GaussianNB</a:t>
            </a:r>
            <a:r>
              <a:rPr lang="ru-RU" dirty="0"/>
              <a:t> и </a:t>
            </a:r>
            <a:r>
              <a:rPr lang="ru-RU" dirty="0" err="1"/>
              <a:t>LogisticRegression</a:t>
            </a:r>
            <a:r>
              <a:rPr lang="ru-RU" dirty="0"/>
              <a:t>. Я выбрал их, так как они хорошо подходят для данной задачи. В них совмещается хорошая скорость работы и высокая точность. Эти алгоритмы были разработаны специально для вычислений на средних объемах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83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689" y="1355628"/>
            <a:ext cx="6379029" cy="79974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метрик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" y="3084117"/>
            <a:ext cx="4674895" cy="2308975"/>
          </a:xfrm>
        </p:spPr>
        <p:txBody>
          <a:bodyPr/>
          <a:lstStyle/>
          <a:p>
            <a:r>
              <a:rPr lang="en-US" dirty="0"/>
              <a:t>KNN </a:t>
            </a:r>
            <a:r>
              <a:rPr lang="ru-RU" dirty="0"/>
              <a:t>оказался лучшим по результатам метрик, поэтому остановил свой выбор на нем.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1A83CE-7398-45C2-855A-014D26E6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90" y="3084118"/>
            <a:ext cx="7013510" cy="23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4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147" y="1735494"/>
            <a:ext cx="6341706" cy="818404"/>
          </a:xfrm>
        </p:spPr>
        <p:txBody>
          <a:bodyPr>
            <a:normAutofit fontScale="90000"/>
          </a:bodyPr>
          <a:lstStyle/>
          <a:p>
            <a:r>
              <a:rPr lang="ru-RU" dirty="0"/>
              <a:t>Сессия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013" y="3042620"/>
            <a:ext cx="4620270" cy="2448267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Коллаборативная</a:t>
            </a:r>
            <a:r>
              <a:rPr lang="ru-RU" dirty="0"/>
              <a:t> фильтрация, совместная фильтрация — это один из методов построения прогнозов в рекомендательных системах, использующий известные предпочтения группы пользователей для прогнозирования неизвестных предпочтений другого пользователя.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EB056C-80B0-4E0D-9A25-1BE673A7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18" y="3060861"/>
            <a:ext cx="462027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" y="68004"/>
            <a:ext cx="4839478" cy="1061000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2604" y="0"/>
            <a:ext cx="5119396" cy="1655762"/>
          </a:xfrm>
        </p:spPr>
        <p:txBody>
          <a:bodyPr/>
          <a:lstStyle/>
          <a:p>
            <a:r>
              <a:rPr lang="ru-RU" dirty="0"/>
              <a:t>Для разработки комплекса программных процедур был использован класс содержащий несколько основных методов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99D5E-6677-4808-8050-9FF2B234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1655762"/>
            <a:ext cx="8306959" cy="2534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66427-D884-4F9B-921D-9C8FE10A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5" y="4189766"/>
            <a:ext cx="830695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5" y="83675"/>
            <a:ext cx="4530571" cy="86623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39" y="2723149"/>
            <a:ext cx="3820357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Оно будет представлять из себя консольное приложение для взаимодействия пользователя с API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4F308-5881-44ED-A631-5BD5EE27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55" y="83675"/>
            <a:ext cx="7237445" cy="5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19396" cy="1655762"/>
          </a:xfrm>
        </p:spPr>
        <p:txBody>
          <a:bodyPr/>
          <a:lstStyle/>
          <a:p>
            <a:r>
              <a:rPr lang="ru-RU" dirty="0"/>
              <a:t>В заключение можно сказать, что данная работа прошла успешно.</a:t>
            </a:r>
          </a:p>
          <a:p>
            <a:r>
              <a:rPr lang="ru-RU" dirty="0"/>
              <a:t>Мне понравилось работать над данным проектом.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29B03-8D70-4CE9-AED2-203B946DF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79" y="3782529"/>
            <a:ext cx="3999722" cy="30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752513" cy="1655762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этом чемпионате мне предстояло разработать модель машинного обучения, предлагающую лучшую следующую покупку клиенту банка, для увеличения доли покупок с данной карты в общей структуре трат клиента и повышения лояльности.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6D68DF-2CC7-4B23-A636-2E23F9B42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81" y="3509963"/>
            <a:ext cx="3218934" cy="26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66653" cy="837066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022" y="1251751"/>
            <a:ext cx="9144000" cy="10995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API </a:t>
            </a:r>
            <a:r>
              <a:rPr lang="ru-RU" dirty="0"/>
              <a:t>имеет рабочий потенциал и все же нуждается в доработке.</a:t>
            </a:r>
          </a:p>
          <a:p>
            <a:r>
              <a:rPr lang="ru-RU" dirty="0"/>
              <a:t>Можно будет реализовать систему фильтрации, основанную на контенте</a:t>
            </a:r>
          </a:p>
          <a:p>
            <a:r>
              <a:rPr lang="ru-RU" dirty="0"/>
              <a:t>И путем совмещения </a:t>
            </a:r>
            <a:r>
              <a:rPr lang="ru-RU"/>
              <a:t>реализовать гибридную </a:t>
            </a:r>
            <a:r>
              <a:rPr lang="ru-RU" dirty="0"/>
              <a:t>рекомендательную систему</a:t>
            </a:r>
          </a:p>
        </p:txBody>
      </p:sp>
      <p:pic>
        <p:nvPicPr>
          <p:cNvPr id="5" name="Рисунок 4" descr="Изображение выглядит как текст, небо, внешний, облака&#10;&#10;Автоматически созданное описание">
            <a:extLst>
              <a:ext uri="{FF2B5EF4-FFF2-40B4-BE49-F238E27FC236}">
                <a16:creationId xmlns:a16="http://schemas.microsoft.com/office/drawing/2014/main" id="{1A12912C-BE89-47D8-B286-A73FFA19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3" y="2455833"/>
            <a:ext cx="9143999" cy="43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потребуется?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Стандартные пакеты для разработки (</a:t>
            </a:r>
            <a:r>
              <a:rPr lang="en-US" dirty="0"/>
              <a:t>Anaconda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Pandas Matplotlib seaborn </a:t>
            </a:r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63E26-FEC7-42B7-9CD5-D8781B4F6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594" y="5626359"/>
            <a:ext cx="2170379" cy="10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Сессия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  <a:p>
            <a:r>
              <a:rPr lang="ru-RU" dirty="0"/>
              <a:t>И выделение значимых атрибутов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8810B-8893-47E9-9D30-8A765214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10" y="3602038"/>
            <a:ext cx="4484792" cy="2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/>
              <a:t>Первые проблемы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21020" cy="1655762"/>
          </a:xfrm>
        </p:spPr>
        <p:txBody>
          <a:bodyPr/>
          <a:lstStyle/>
          <a:p>
            <a:r>
              <a:rPr lang="ru-RU" dirty="0"/>
              <a:t>Гигантский объем и много пропусков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EFE31D-0A43-40D8-A226-0E544E33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20" y="2752087"/>
            <a:ext cx="2964484" cy="352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751" y="329261"/>
            <a:ext cx="9144000" cy="2387600"/>
          </a:xfrm>
        </p:spPr>
        <p:txBody>
          <a:bodyPr/>
          <a:lstStyle/>
          <a:p>
            <a:r>
              <a:rPr lang="ru-RU" dirty="0"/>
              <a:t>Выделение значимых атрибутов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14327" cy="1655762"/>
          </a:xfrm>
        </p:spPr>
        <p:txBody>
          <a:bodyPr/>
          <a:lstStyle/>
          <a:p>
            <a:r>
              <a:rPr lang="ru-RU" dirty="0"/>
              <a:t>Для выделения значимых атрибутов, использовалась тепловая карта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554BC-4EEE-4934-AD60-3BF7C9B8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2582153"/>
            <a:ext cx="5738326" cy="42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7531"/>
          </a:xfrm>
        </p:spPr>
        <p:txBody>
          <a:bodyPr/>
          <a:lstStyle/>
          <a:p>
            <a:r>
              <a:rPr lang="ru-RU" dirty="0"/>
              <a:t>Сессия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3238144"/>
            <a:ext cx="3607837" cy="1655762"/>
          </a:xfrm>
        </p:spPr>
        <p:txBody>
          <a:bodyPr/>
          <a:lstStyle/>
          <a:p>
            <a:r>
              <a:rPr lang="ru-RU" dirty="0"/>
              <a:t>Формирование новых атрибутов и кластеризация 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0A9814-E51C-4D4E-8F33-6C0F50A7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8" y="2957536"/>
            <a:ext cx="4669077" cy="2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5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2886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новых атрибутов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61" y="3429000"/>
            <a:ext cx="8039878" cy="1655762"/>
          </a:xfrm>
        </p:spPr>
        <p:txBody>
          <a:bodyPr>
            <a:normAutofit/>
          </a:bodyPr>
          <a:lstStyle/>
          <a:p>
            <a:r>
              <a:rPr lang="ru-RU" dirty="0"/>
              <a:t>В качестве новых атрибутов были добавлены среднее значение потраченное денежных средств на человека и на город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3E5F9-9189-4B11-A8BD-6118FD5B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" y="5383765"/>
            <a:ext cx="11779504" cy="13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3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CA32-EA21-4AD5-A44D-1D2BB398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DEB16-A5FD-49D0-8AB2-D1CDA01A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74454" cy="1655762"/>
          </a:xfrm>
        </p:spPr>
        <p:txBody>
          <a:bodyPr/>
          <a:lstStyle/>
          <a:p>
            <a:r>
              <a:rPr lang="ru-RU" dirty="0"/>
              <a:t>По результатам </a:t>
            </a:r>
            <a:r>
              <a:rPr lang="ru-RU" dirty="0" err="1"/>
              <a:t>метри</a:t>
            </a:r>
            <a:r>
              <a:rPr lang="ru-RU" dirty="0"/>
              <a:t> лучшим алгоритмом кластеризации стал </a:t>
            </a:r>
            <a:r>
              <a:rPr lang="en-US" dirty="0" err="1"/>
              <a:t>Kmeans</a:t>
            </a:r>
            <a:r>
              <a:rPr lang="en-US" dirty="0"/>
              <a:t> (</a:t>
            </a:r>
            <a:r>
              <a:rPr lang="ru-RU" dirty="0"/>
              <a:t>среди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MiniBatchKMeans</a:t>
            </a:r>
            <a:r>
              <a:rPr lang="en-US" dirty="0"/>
              <a:t>, </a:t>
            </a:r>
            <a:r>
              <a:rPr lang="en-US" dirty="0" err="1"/>
              <a:t>GaussianMixtures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8B405-B5AB-40D4-87D0-1ADEC97E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4" y="3509963"/>
            <a:ext cx="488700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445</Words>
  <Application>Microsoft Office PowerPoint</Application>
  <PresentationFormat>Широкоэкранный</PresentationFormat>
  <Paragraphs>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 RecomendationSystemV1 </vt:lpstr>
      <vt:lpstr>Постановка задачи</vt:lpstr>
      <vt:lpstr>Что потребуется?</vt:lpstr>
      <vt:lpstr>Сессия 1</vt:lpstr>
      <vt:lpstr>Первые проблемы</vt:lpstr>
      <vt:lpstr>Выделение значимых атрибутов</vt:lpstr>
      <vt:lpstr>Сессия 2</vt:lpstr>
      <vt:lpstr>Выделение новых атрибутов</vt:lpstr>
      <vt:lpstr>Кластеризация</vt:lpstr>
      <vt:lpstr>Сессия 3</vt:lpstr>
      <vt:lpstr>Сводная таблица</vt:lpstr>
      <vt:lpstr>Heatmap</vt:lpstr>
      <vt:lpstr>Catplot</vt:lpstr>
      <vt:lpstr>Классификация</vt:lpstr>
      <vt:lpstr>Результаты метрик</vt:lpstr>
      <vt:lpstr>Сессия 4</vt:lpstr>
      <vt:lpstr>API</vt:lpstr>
      <vt:lpstr>Приложение</vt:lpstr>
      <vt:lpstr>Заключение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RecomendationSystemV1 </dc:title>
  <dc:creator>Илья Годонюк</dc:creator>
  <cp:lastModifiedBy>Илья Годонюк</cp:lastModifiedBy>
  <cp:revision>30</cp:revision>
  <dcterms:created xsi:type="dcterms:W3CDTF">2022-04-14T07:05:53Z</dcterms:created>
  <dcterms:modified xsi:type="dcterms:W3CDTF">2022-04-14T07:41:38Z</dcterms:modified>
</cp:coreProperties>
</file>