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6008-1DB2-4876-8796-E3D01B0953BF}" type="datetimeFigureOut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8F337-0FF9-4625-B4B4-F2B2856E0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31E1-246B-443A-AA66-6692E361E699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6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B3F1-47FC-4B8A-945D-791211540515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B90C-244C-46C9-8B2C-FED0E2567E63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2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C39A-7345-466A-864B-D64C54CEA6CC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D00CAB1-F535-466D-9EF1-D827E843CA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63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F0B9-4322-4340-9B64-8937230437F1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10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C8BA-DEAE-47DA-B01F-5E4A73D169C8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8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0B8E-3C8C-47BE-9007-D595E4B721F6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9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D19-3021-4EBB-BF2F-21A8D5A1C824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71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79E-85E4-4743-8AF8-E37D63DBCE49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1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4A16-BE15-426A-892A-62FE7D47122D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176-DD8E-49A9-A592-1AF6B9A1CAE7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9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CC00-7C57-40D5-BF4D-0C8EB1C319A1}" type="datetime1">
              <a:rPr lang="zh-TW" altLang="en-US" smtClean="0"/>
              <a:t>2016/9/28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CAB1-F535-466D-9EF1-D827E843CA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Dispose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6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 &amp; Unmanaged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resources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429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Managed</a:t>
            </a:r>
            <a:endParaRPr lang="zh-TW" alt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6041510"/>
            <a:ext cx="10515600" cy="51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Unmanaged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file stream, DB connection, </a:t>
            </a:r>
            <a:r>
              <a:rPr lang="en-US" altLang="zh-TW">
                <a:latin typeface="Consolas" panose="020B0609020204030204" pitchFamily="49" charset="0"/>
                <a:cs typeface="Consolas" panose="020B0609020204030204" pitchFamily="49" charset="0"/>
              </a:rPr>
              <a:t>window handle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01578" y="2380735"/>
            <a:ext cx="3995352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Value Type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void method1(){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		stack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2380735"/>
            <a:ext cx="4316627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Reference Type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Foo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= new Foo();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stack	      heap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6529"/>
              </p:ext>
            </p:extLst>
          </p:nvPr>
        </p:nvGraphicFramePr>
        <p:xfrm>
          <a:off x="3037017" y="3715623"/>
          <a:ext cx="11066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16">
                  <a:extLst>
                    <a:ext uri="{9D8B030D-6E8A-4147-A177-3AD203B41FA5}">
                      <a16:colId xmlns:a16="http://schemas.microsoft.com/office/drawing/2014/main" val="948299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0852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1639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879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2015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54575"/>
              </p:ext>
            </p:extLst>
          </p:nvPr>
        </p:nvGraphicFramePr>
        <p:xfrm>
          <a:off x="8420444" y="3715623"/>
          <a:ext cx="11066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16">
                  <a:extLst>
                    <a:ext uri="{9D8B030D-6E8A-4147-A177-3AD203B41FA5}">
                      <a16:colId xmlns:a16="http://schemas.microsoft.com/office/drawing/2014/main" val="948299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0852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1639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879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2015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269765"/>
              </p:ext>
            </p:extLst>
          </p:nvPr>
        </p:nvGraphicFramePr>
        <p:xfrm>
          <a:off x="6704914" y="3716088"/>
          <a:ext cx="11066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16">
                  <a:extLst>
                    <a:ext uri="{9D8B030D-6E8A-4147-A177-3AD203B41FA5}">
                      <a16:colId xmlns:a16="http://schemas.microsoft.com/office/drawing/2014/main" val="948299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0852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0x01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1639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87949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20153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6327693" y="4287794"/>
            <a:ext cx="377221" cy="4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659796" y="4646140"/>
            <a:ext cx="377221" cy="4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7795911" y="4287794"/>
            <a:ext cx="617838" cy="3583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527060" y="4466967"/>
            <a:ext cx="682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59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CLR GC’s generation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 0, 1, 2</a:t>
            </a:r>
          </a:p>
          <a:p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  <a:tabLst>
                <a:tab pos="2088000" algn="l"/>
              </a:tabLst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 0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When application creates new objects they are  	marked as Gen 0.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  <a:tabLst>
                <a:tab pos="2088000" algn="l"/>
              </a:tabLst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 1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When GC is not able to clear the objects from 	Gen 0 in first round it moves them to Gen 1 	bucket.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  <a:tabLst>
                <a:tab pos="2088000" algn="l"/>
              </a:tabLst>
            </a:pP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 2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: When GC visits Gen 1 objects and it is not able 	to clear the objects from Gen 1, it moves them 	to Gen 2 bucket.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67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Clear unmanaged 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Finalize()</a:t>
            </a:r>
          </a:p>
          <a:p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endParaRPr lang="zh-TW" alt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5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Object.Finalize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Foo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Unmanaged un;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~Foo()  //Destructor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un.Release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06963" y="2462161"/>
            <a:ext cx="584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GC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16131" y="3587577"/>
            <a:ext cx="21665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  <a:cs typeface="Consolas" panose="020B0609020204030204" pitchFamily="49" charset="0"/>
              </a:rPr>
              <a:t>Finalize()</a:t>
            </a:r>
            <a:endParaRPr lang="zh-TW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單箭頭接點 5"/>
          <p:cNvCxnSpPr>
            <a:stCxn id="4" idx="2"/>
            <a:endCxn id="5" idx="0"/>
          </p:cNvCxnSpPr>
          <p:nvPr/>
        </p:nvCxnSpPr>
        <p:spPr>
          <a:xfrm>
            <a:off x="7599406" y="2985381"/>
            <a:ext cx="0" cy="602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1"/>
          </p:cNvCxnSpPr>
          <p:nvPr/>
        </p:nvCxnSpPr>
        <p:spPr>
          <a:xfrm flipH="1">
            <a:off x="5321643" y="3849187"/>
            <a:ext cx="11944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096000" y="4228176"/>
            <a:ext cx="472579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protected override void Finalize() 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try 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un.Release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finally {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base.Finalize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線單箭頭接點 10"/>
          <p:cNvCxnSpPr>
            <a:endCxn id="7" idx="1"/>
          </p:cNvCxnSpPr>
          <p:nvPr/>
        </p:nvCxnSpPr>
        <p:spPr>
          <a:xfrm>
            <a:off x="4446165" y="4857226"/>
            <a:ext cx="1649835" cy="5251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8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794421"/>
            <a:ext cx="10515600" cy="179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using(Foo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Foo())</a:t>
            </a: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altLang="zh-TW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} //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Foo.Dispose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200" y="1690687"/>
            <a:ext cx="10515600" cy="27165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ComVisibleAttribute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(true)]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zh-TW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IDisposable</a:t>
            </a: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896938" indent="-896938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//Performs application-defined tasks associated with freeing, releasing, or resetting unmanaged resources.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   void Dispose;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CAB1-F535-466D-9EF1-D827E843CA1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7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1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168</Words>
  <Application>Microsoft Office PowerPoint</Application>
  <PresentationFormat>寬螢幕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Consolas</vt:lpstr>
      <vt:lpstr>Office 佈景主題</vt:lpstr>
      <vt:lpstr>Dispose</vt:lpstr>
      <vt:lpstr>Managed &amp; Unmanaged resources</vt:lpstr>
      <vt:lpstr>CLR GC’s generation</vt:lpstr>
      <vt:lpstr>Clear unmanaged resources</vt:lpstr>
      <vt:lpstr>Object.Finalize</vt:lpstr>
      <vt:lpstr>IDisposable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Dispose</dc:title>
  <dc:creator>Andy</dc:creator>
  <cp:lastModifiedBy>Andy</cp:lastModifiedBy>
  <cp:revision>33</cp:revision>
  <dcterms:created xsi:type="dcterms:W3CDTF">2016-09-25T10:40:11Z</dcterms:created>
  <dcterms:modified xsi:type="dcterms:W3CDTF">2016-09-28T11:13:10Z</dcterms:modified>
</cp:coreProperties>
</file>