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uto.ru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uto.ru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-27384"/>
            <a:ext cx="7772400" cy="504056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Тест сайта </a:t>
            </a:r>
            <a:r>
              <a:rPr lang="en-US" sz="3200" dirty="0" smtClean="0"/>
              <a:t>http://www.auto.ru.</a:t>
            </a:r>
            <a:endParaRPr lang="ru-RU" sz="32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4644008" y="692696"/>
            <a:ext cx="4248472" cy="5904656"/>
            <a:chOff x="4716016" y="692696"/>
            <a:chExt cx="4248472" cy="5904656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4716016" y="692696"/>
              <a:ext cx="4248472" cy="59046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Mind map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940152" y="2708920"/>
              <a:ext cx="1512168" cy="46166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1200" dirty="0" smtClean="0"/>
                <a:t>Загрузка сайта из разных браузеров</a:t>
              </a:r>
              <a:endParaRPr lang="ru-RU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40152" y="3645024"/>
              <a:ext cx="1512168" cy="46166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1200" dirty="0" smtClean="0"/>
                <a:t>Выбор марки автомобиля</a:t>
              </a:r>
              <a:endParaRPr lang="ru-RU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40152" y="4581128"/>
              <a:ext cx="1512168" cy="46166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1200" dirty="0" smtClean="0"/>
                <a:t>Выбор модели автомобиля</a:t>
              </a:r>
              <a:endParaRPr lang="ru-RU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40152" y="5590981"/>
              <a:ext cx="1512168" cy="64633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1200" dirty="0" smtClean="0"/>
                <a:t>Поиск по остальным параметрам</a:t>
              </a:r>
              <a:endParaRPr lang="ru-RU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40152" y="1340768"/>
              <a:ext cx="1512168" cy="10156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1200" dirty="0" smtClean="0"/>
                <a:t>Тестирование функциональности сайта </a:t>
              </a:r>
              <a:r>
                <a:rPr lang="en-US" sz="1200" dirty="0">
                  <a:hlinkClick r:id="rId2"/>
                </a:rPr>
                <a:t>http://</a:t>
              </a:r>
              <a:r>
                <a:rPr lang="en-US" sz="1200" dirty="0" smtClean="0">
                  <a:hlinkClick r:id="rId2"/>
                </a:rPr>
                <a:t>www.auto.ru</a:t>
              </a:r>
              <a:r>
                <a:rPr lang="ru-RU" sz="1200" dirty="0" smtClean="0"/>
                <a:t> (поиск автомобиля)</a:t>
              </a:r>
              <a:endParaRPr lang="ru-RU" sz="1200" dirty="0"/>
            </a:p>
          </p:txBody>
        </p:sp>
        <p:cxnSp>
          <p:nvCxnSpPr>
            <p:cNvPr id="12" name="Прямая со стрелкой 11"/>
            <p:cNvCxnSpPr>
              <a:stCxn id="10" idx="2"/>
              <a:endCxn id="5" idx="0"/>
            </p:cNvCxnSpPr>
            <p:nvPr/>
          </p:nvCxnSpPr>
          <p:spPr>
            <a:xfrm>
              <a:off x="6696236" y="2356431"/>
              <a:ext cx="0" cy="352489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5" idx="2"/>
              <a:endCxn id="6" idx="0"/>
            </p:cNvCxnSpPr>
            <p:nvPr/>
          </p:nvCxnSpPr>
          <p:spPr>
            <a:xfrm>
              <a:off x="6696236" y="3170585"/>
              <a:ext cx="0" cy="474439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>
              <a:stCxn id="6" idx="2"/>
              <a:endCxn id="7" idx="0"/>
            </p:cNvCxnSpPr>
            <p:nvPr/>
          </p:nvCxnSpPr>
          <p:spPr>
            <a:xfrm>
              <a:off x="6696236" y="4106689"/>
              <a:ext cx="0" cy="474439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>
              <a:stCxn id="7" idx="2"/>
              <a:endCxn id="8" idx="0"/>
            </p:cNvCxnSpPr>
            <p:nvPr/>
          </p:nvCxnSpPr>
          <p:spPr>
            <a:xfrm>
              <a:off x="6696236" y="5042793"/>
              <a:ext cx="0" cy="548188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Прямая соединительная линия 28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1520" y="692696"/>
            <a:ext cx="4248472" cy="5904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Test case</a:t>
            </a:r>
          </a:p>
          <a:p>
            <a:r>
              <a:rPr lang="en-US" sz="1400" b="1" dirty="0" smtClean="0">
                <a:solidFill>
                  <a:schemeClr val="tx1"/>
                </a:solidFill>
              </a:rPr>
              <a:t>ID</a:t>
            </a:r>
            <a:r>
              <a:rPr lang="en-US" sz="1400" dirty="0" smtClean="0">
                <a:solidFill>
                  <a:schemeClr val="tx1"/>
                </a:solidFill>
              </a:rPr>
              <a:t>: TEST CASE 1</a:t>
            </a:r>
          </a:p>
          <a:p>
            <a:r>
              <a:rPr lang="ru-RU" sz="1400" b="1" dirty="0" smtClean="0">
                <a:solidFill>
                  <a:schemeClr val="tx1"/>
                </a:solidFill>
              </a:rPr>
              <a:t>Название:</a:t>
            </a:r>
          </a:p>
          <a:p>
            <a:r>
              <a:rPr lang="ru-RU" sz="1400" dirty="0" smtClean="0">
                <a:solidFill>
                  <a:schemeClr val="tx1"/>
                </a:solidFill>
              </a:rPr>
              <a:t>Тестирование поиска по параметрам на сайте продажи автомобилей</a:t>
            </a:r>
          </a:p>
          <a:p>
            <a:r>
              <a:rPr lang="ru-RU" sz="1400" b="1" dirty="0" smtClean="0">
                <a:solidFill>
                  <a:schemeClr val="tx1"/>
                </a:solidFill>
              </a:rPr>
              <a:t>Описание:</a:t>
            </a:r>
          </a:p>
          <a:p>
            <a:r>
              <a:rPr lang="ru-RU" sz="1400" dirty="0" smtClean="0">
                <a:solidFill>
                  <a:schemeClr val="tx1"/>
                </a:solidFill>
              </a:rPr>
              <a:t>Данный тест проверяет корректность работы системы поиска на примере автомобиля: </a:t>
            </a:r>
          </a:p>
          <a:p>
            <a:r>
              <a:rPr lang="ru-RU" sz="1400" dirty="0" smtClean="0">
                <a:solidFill>
                  <a:schemeClr val="tx1"/>
                </a:solidFill>
              </a:rPr>
              <a:t>«</a:t>
            </a:r>
            <a:r>
              <a:rPr lang="en-US" sz="1400" dirty="0" smtClean="0">
                <a:solidFill>
                  <a:schemeClr val="tx1"/>
                </a:solidFill>
              </a:rPr>
              <a:t>Jeep, Cherokee, </a:t>
            </a:r>
            <a:r>
              <a:rPr lang="ru-RU" sz="1400" dirty="0" smtClean="0">
                <a:solidFill>
                  <a:schemeClr val="tx1"/>
                </a:solidFill>
              </a:rPr>
              <a:t>полный привод, пробег: 30-100тыс.км»</a:t>
            </a:r>
          </a:p>
          <a:p>
            <a:r>
              <a:rPr lang="ru-RU" sz="1400" dirty="0" smtClean="0">
                <a:solidFill>
                  <a:schemeClr val="tx1"/>
                </a:solidFill>
              </a:rPr>
              <a:t>Во время поиска проверяются объявления о продаже автомобилей с выбранными параметрами</a:t>
            </a:r>
          </a:p>
          <a:p>
            <a:r>
              <a:rPr lang="ru-RU" sz="1400" b="1" dirty="0" smtClean="0">
                <a:solidFill>
                  <a:schemeClr val="tx1"/>
                </a:solidFill>
              </a:rPr>
              <a:t>Условия:</a:t>
            </a:r>
          </a:p>
          <a:p>
            <a:r>
              <a:rPr lang="ru-RU" sz="1400" dirty="0" smtClean="0">
                <a:solidFill>
                  <a:schemeClr val="tx1"/>
                </a:solidFill>
              </a:rPr>
              <a:t>Применяются веб браузеры </a:t>
            </a:r>
            <a:r>
              <a:rPr lang="en-US" sz="1400" dirty="0" smtClean="0">
                <a:solidFill>
                  <a:schemeClr val="tx1"/>
                </a:solidFill>
              </a:rPr>
              <a:t>Firefox, Chrome, Opera, Internet Explorer, Safari.</a:t>
            </a:r>
          </a:p>
          <a:p>
            <a:r>
              <a:rPr lang="ru-RU" sz="1400" dirty="0" smtClean="0">
                <a:solidFill>
                  <a:schemeClr val="tx1"/>
                </a:solidFill>
              </a:rPr>
              <a:t>Платформа </a:t>
            </a:r>
            <a:r>
              <a:rPr lang="en-US" sz="1400" dirty="0" smtClean="0">
                <a:solidFill>
                  <a:schemeClr val="tx1"/>
                </a:solidFill>
              </a:rPr>
              <a:t>Windows10.</a:t>
            </a:r>
          </a:p>
          <a:p>
            <a:r>
              <a:rPr lang="ru-RU" sz="1400" b="1" dirty="0" smtClean="0">
                <a:solidFill>
                  <a:schemeClr val="tx1"/>
                </a:solidFill>
              </a:rPr>
              <a:t>Шаги:</a:t>
            </a:r>
          </a:p>
          <a:p>
            <a:pPr marL="285750" indent="-285750">
              <a:buFontTx/>
              <a:buChar char="-"/>
            </a:pPr>
            <a:r>
              <a:rPr lang="ru-RU" sz="1400" dirty="0" smtClean="0">
                <a:solidFill>
                  <a:schemeClr val="tx1"/>
                </a:solidFill>
              </a:rPr>
              <a:t>Переходим на страницу </a:t>
            </a:r>
            <a:r>
              <a:rPr lang="en-US" sz="1400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en-US" sz="1400" dirty="0" smtClean="0">
                <a:solidFill>
                  <a:schemeClr val="tx1"/>
                </a:solidFill>
                <a:hlinkClick r:id="rId2"/>
              </a:rPr>
              <a:t>www.auto.ru</a:t>
            </a:r>
            <a:r>
              <a:rPr lang="ru-RU" sz="1400" dirty="0" smtClean="0">
                <a:solidFill>
                  <a:schemeClr val="tx1"/>
                </a:solidFill>
              </a:rPr>
              <a:t>;</a:t>
            </a:r>
            <a:endParaRPr lang="ru-RU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sz="1400" dirty="0" smtClean="0">
                <a:solidFill>
                  <a:schemeClr val="tx1"/>
                </a:solidFill>
              </a:rPr>
              <a:t>Вводим в поле марка: </a:t>
            </a:r>
            <a:r>
              <a:rPr lang="en-US" sz="1400" dirty="0" smtClean="0">
                <a:solidFill>
                  <a:schemeClr val="tx1"/>
                </a:solidFill>
              </a:rPr>
              <a:t>Jeep</a:t>
            </a:r>
            <a:r>
              <a:rPr lang="ru-RU" sz="1400" dirty="0" smtClean="0">
                <a:solidFill>
                  <a:schemeClr val="tx1"/>
                </a:solidFill>
              </a:rPr>
              <a:t>;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sz="1400" dirty="0" smtClean="0">
                <a:solidFill>
                  <a:schemeClr val="tx1"/>
                </a:solidFill>
              </a:rPr>
              <a:t>Вводим в поле модель: </a:t>
            </a:r>
            <a:r>
              <a:rPr lang="en-US" sz="1400" dirty="0" smtClean="0">
                <a:solidFill>
                  <a:schemeClr val="tx1"/>
                </a:solidFill>
              </a:rPr>
              <a:t>Cherokee</a:t>
            </a:r>
            <a:r>
              <a:rPr lang="ru-RU" sz="1400" dirty="0" smtClean="0">
                <a:solidFill>
                  <a:schemeClr val="tx1"/>
                </a:solidFill>
              </a:rPr>
              <a:t>;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sz="1400" dirty="0" smtClean="0">
                <a:solidFill>
                  <a:schemeClr val="tx1"/>
                </a:solidFill>
              </a:rPr>
              <a:t>Вводим в поле привод: полный привод;</a:t>
            </a:r>
          </a:p>
          <a:p>
            <a:pPr marL="285750" indent="-285750">
              <a:buFontTx/>
              <a:buChar char="-"/>
            </a:pPr>
            <a:r>
              <a:rPr lang="ru-RU" sz="1400" dirty="0" smtClean="0">
                <a:solidFill>
                  <a:schemeClr val="tx1"/>
                </a:solidFill>
              </a:rPr>
              <a:t>Вводим в поле пробег от: 30000 до: 100000;</a:t>
            </a:r>
          </a:p>
          <a:p>
            <a:pPr marL="285750" indent="-285750">
              <a:buFontTx/>
              <a:buChar char="-"/>
            </a:pPr>
            <a:r>
              <a:rPr lang="ru-RU" sz="1400" dirty="0" smtClean="0">
                <a:solidFill>
                  <a:schemeClr val="tx1"/>
                </a:solidFill>
              </a:rPr>
              <a:t>Проверяем результат поиска.</a:t>
            </a:r>
          </a:p>
          <a:p>
            <a:pPr marL="285750" indent="-285750">
              <a:buFontTx/>
              <a:buChar char="-"/>
            </a:pPr>
            <a:r>
              <a:rPr lang="ru-RU" sz="1400" dirty="0" smtClean="0">
                <a:solidFill>
                  <a:schemeClr val="tx1"/>
                </a:solidFill>
              </a:rPr>
              <a:t>Переходим по ссылкам на объявления</a:t>
            </a:r>
          </a:p>
          <a:p>
            <a:pPr marL="285750" indent="-285750">
              <a:buFontTx/>
              <a:buChar char="-"/>
            </a:pPr>
            <a:r>
              <a:rPr lang="ru-RU" sz="1400" dirty="0" smtClean="0">
                <a:solidFill>
                  <a:schemeClr val="tx1"/>
                </a:solidFill>
              </a:rPr>
              <a:t>Проверяем параметры в описании</a:t>
            </a:r>
            <a:endParaRPr lang="en-US" sz="1400" dirty="0" smtClean="0">
              <a:solidFill>
                <a:schemeClr val="tx1"/>
              </a:solidFill>
            </a:endParaRPr>
          </a:p>
          <a:p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17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-27384"/>
            <a:ext cx="7772400" cy="504056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Тест сайта </a:t>
            </a:r>
            <a:r>
              <a:rPr lang="en-US" sz="3200" dirty="0" smtClean="0"/>
              <a:t>http://www.auto.ru.</a:t>
            </a:r>
            <a:endParaRPr lang="ru-RU" sz="32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4644008" y="692696"/>
            <a:ext cx="4248472" cy="5904656"/>
            <a:chOff x="4716016" y="692696"/>
            <a:chExt cx="4248472" cy="5904656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4716016" y="692696"/>
              <a:ext cx="4248472" cy="59046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smtClean="0">
                  <a:solidFill>
                    <a:prstClr val="black"/>
                  </a:solidFill>
                </a:rPr>
                <a:t>Mind map</a:t>
              </a:r>
              <a:endParaRPr lang="ru-RU" b="1" dirty="0">
                <a:solidFill>
                  <a:prstClr val="black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84168" y="3039343"/>
              <a:ext cx="1512168" cy="46166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1200" dirty="0" smtClean="0">
                  <a:solidFill>
                    <a:prstClr val="black"/>
                  </a:solidFill>
                </a:rPr>
                <a:t>Загрузка сайта из разных браузеров</a:t>
              </a:r>
              <a:endParaRPr lang="ru-RU" sz="1200" dirty="0">
                <a:solidFill>
                  <a:prstClr val="black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84168" y="5415607"/>
              <a:ext cx="1512168" cy="46166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1200" dirty="0" smtClean="0">
                  <a:solidFill>
                    <a:prstClr val="black"/>
                  </a:solidFill>
                </a:rPr>
                <a:t>Выбор марки автомобиля</a:t>
              </a:r>
              <a:endParaRPr lang="ru-RU" sz="1200" dirty="0">
                <a:solidFill>
                  <a:prstClr val="black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84168" y="4149080"/>
              <a:ext cx="1512168" cy="46166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1200" dirty="0" smtClean="0">
                  <a:solidFill>
                    <a:prstClr val="black"/>
                  </a:solidFill>
                </a:rPr>
                <a:t>Поиск автомобиля с пробегом</a:t>
              </a:r>
              <a:endParaRPr lang="ru-RU" sz="1200" dirty="0">
                <a:solidFill>
                  <a:prstClr val="black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84168" y="1268760"/>
              <a:ext cx="1512168" cy="10156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1200" dirty="0" smtClean="0">
                  <a:solidFill>
                    <a:prstClr val="black"/>
                  </a:solidFill>
                </a:rPr>
                <a:t>Тестирование функциональности сайта </a:t>
              </a:r>
              <a:r>
                <a:rPr lang="en-US" sz="1200" dirty="0">
                  <a:solidFill>
                    <a:prstClr val="black"/>
                  </a:solidFill>
                  <a:hlinkClick r:id="rId2"/>
                </a:rPr>
                <a:t>http://</a:t>
              </a:r>
              <a:r>
                <a:rPr lang="en-US" sz="1200" dirty="0" smtClean="0">
                  <a:solidFill>
                    <a:prstClr val="black"/>
                  </a:solidFill>
                  <a:hlinkClick r:id="rId2"/>
                </a:rPr>
                <a:t>www.auto.ru</a:t>
              </a:r>
              <a:r>
                <a:rPr lang="ru-RU" sz="1200" dirty="0" smtClean="0">
                  <a:solidFill>
                    <a:prstClr val="black"/>
                  </a:solidFill>
                </a:rPr>
                <a:t> (поиск автомобиля)</a:t>
              </a:r>
              <a:endParaRPr lang="ru-RU" sz="12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Прямая со стрелкой 11"/>
            <p:cNvCxnSpPr>
              <a:stCxn id="10" idx="2"/>
              <a:endCxn id="5" idx="0"/>
            </p:cNvCxnSpPr>
            <p:nvPr/>
          </p:nvCxnSpPr>
          <p:spPr>
            <a:xfrm>
              <a:off x="6840252" y="2284423"/>
              <a:ext cx="0" cy="75492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stCxn id="5" idx="2"/>
              <a:endCxn id="9" idx="0"/>
            </p:cNvCxnSpPr>
            <p:nvPr/>
          </p:nvCxnSpPr>
          <p:spPr>
            <a:xfrm>
              <a:off x="6840252" y="3501008"/>
              <a:ext cx="0" cy="648072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9" idx="2"/>
              <a:endCxn id="6" idx="0"/>
            </p:cNvCxnSpPr>
            <p:nvPr/>
          </p:nvCxnSpPr>
          <p:spPr>
            <a:xfrm>
              <a:off x="6840252" y="4610745"/>
              <a:ext cx="0" cy="804862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Прямая соединительная линия 28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1520" y="692696"/>
            <a:ext cx="4248472" cy="5904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prstClr val="black"/>
                </a:solidFill>
              </a:rPr>
              <a:t>Test case</a:t>
            </a:r>
          </a:p>
          <a:p>
            <a:r>
              <a:rPr lang="en-US" sz="1400" b="1" dirty="0" smtClean="0">
                <a:solidFill>
                  <a:prstClr val="black"/>
                </a:solidFill>
              </a:rPr>
              <a:t>ID</a:t>
            </a:r>
            <a:r>
              <a:rPr lang="en-US" sz="1400" dirty="0" smtClean="0">
                <a:solidFill>
                  <a:prstClr val="black"/>
                </a:solidFill>
              </a:rPr>
              <a:t>: TEST CASE </a:t>
            </a:r>
            <a:r>
              <a:rPr lang="ru-RU" sz="1400" dirty="0" smtClean="0">
                <a:solidFill>
                  <a:prstClr val="black"/>
                </a:solidFill>
              </a:rPr>
              <a:t>2</a:t>
            </a:r>
            <a:endParaRPr lang="en-US" sz="1400" dirty="0" smtClean="0">
              <a:solidFill>
                <a:prstClr val="black"/>
              </a:solidFill>
            </a:endParaRPr>
          </a:p>
          <a:p>
            <a:r>
              <a:rPr lang="ru-RU" sz="1400" b="1" dirty="0" smtClean="0">
                <a:solidFill>
                  <a:prstClr val="black"/>
                </a:solidFill>
              </a:rPr>
              <a:t>Название:</a:t>
            </a:r>
          </a:p>
          <a:p>
            <a:r>
              <a:rPr lang="ru-RU" sz="1400" dirty="0" smtClean="0">
                <a:solidFill>
                  <a:prstClr val="black"/>
                </a:solidFill>
              </a:rPr>
              <a:t>Тестирование </a:t>
            </a:r>
            <a:r>
              <a:rPr lang="ru-RU" sz="1400" dirty="0" smtClean="0">
                <a:solidFill>
                  <a:prstClr val="black"/>
                </a:solidFill>
              </a:rPr>
              <a:t>выдачи автомобилей по категориям</a:t>
            </a:r>
            <a:endParaRPr lang="ru-RU" sz="1400" dirty="0" smtClean="0">
              <a:solidFill>
                <a:prstClr val="black"/>
              </a:solidFill>
            </a:endParaRPr>
          </a:p>
          <a:p>
            <a:r>
              <a:rPr lang="ru-RU" sz="1400" b="1" dirty="0" smtClean="0">
                <a:solidFill>
                  <a:prstClr val="black"/>
                </a:solidFill>
              </a:rPr>
              <a:t>Описание:</a:t>
            </a:r>
          </a:p>
          <a:p>
            <a:r>
              <a:rPr lang="ru-RU" sz="1400" dirty="0" smtClean="0">
                <a:solidFill>
                  <a:prstClr val="black"/>
                </a:solidFill>
              </a:rPr>
              <a:t>Данный тест проверяет корректность работы системы </a:t>
            </a:r>
            <a:r>
              <a:rPr lang="ru-RU" sz="1400" dirty="0" smtClean="0">
                <a:solidFill>
                  <a:prstClr val="black"/>
                </a:solidFill>
              </a:rPr>
              <a:t>выдачи автомобилей по категориям</a:t>
            </a:r>
            <a:endParaRPr lang="ru-RU" sz="1400" dirty="0" smtClean="0">
              <a:solidFill>
                <a:prstClr val="black"/>
              </a:solidFill>
            </a:endParaRPr>
          </a:p>
          <a:p>
            <a:r>
              <a:rPr lang="ru-RU" sz="1400" dirty="0" smtClean="0">
                <a:solidFill>
                  <a:prstClr val="black"/>
                </a:solidFill>
              </a:rPr>
              <a:t>Во время поиска </a:t>
            </a:r>
            <a:r>
              <a:rPr lang="ru-RU" sz="1400" dirty="0" smtClean="0">
                <a:solidFill>
                  <a:prstClr val="black"/>
                </a:solidFill>
              </a:rPr>
              <a:t>проверяется переход по категории «С пробегом» на сайте</a:t>
            </a:r>
            <a:endParaRPr lang="ru-RU" sz="1400" dirty="0" smtClean="0">
              <a:solidFill>
                <a:prstClr val="black"/>
              </a:solidFill>
            </a:endParaRPr>
          </a:p>
          <a:p>
            <a:r>
              <a:rPr lang="ru-RU" sz="1400" b="1" dirty="0" smtClean="0">
                <a:solidFill>
                  <a:prstClr val="black"/>
                </a:solidFill>
              </a:rPr>
              <a:t>Условия:</a:t>
            </a:r>
          </a:p>
          <a:p>
            <a:r>
              <a:rPr lang="ru-RU" sz="1400" dirty="0" smtClean="0">
                <a:solidFill>
                  <a:prstClr val="black"/>
                </a:solidFill>
              </a:rPr>
              <a:t>Применяются веб браузеры </a:t>
            </a:r>
            <a:r>
              <a:rPr lang="en-US" sz="1400" dirty="0" smtClean="0">
                <a:solidFill>
                  <a:prstClr val="black"/>
                </a:solidFill>
              </a:rPr>
              <a:t>Firefox, Chrome, Opera, Internet Explorer, Safari.</a:t>
            </a:r>
          </a:p>
          <a:p>
            <a:r>
              <a:rPr lang="ru-RU" sz="1400" dirty="0" smtClean="0">
                <a:solidFill>
                  <a:prstClr val="black"/>
                </a:solidFill>
              </a:rPr>
              <a:t>Платформа </a:t>
            </a:r>
            <a:r>
              <a:rPr lang="en-US" sz="1400" dirty="0" smtClean="0">
                <a:solidFill>
                  <a:prstClr val="black"/>
                </a:solidFill>
              </a:rPr>
              <a:t>Windows10.</a:t>
            </a:r>
          </a:p>
          <a:p>
            <a:r>
              <a:rPr lang="ru-RU" sz="1400" b="1" dirty="0" smtClean="0">
                <a:solidFill>
                  <a:prstClr val="black"/>
                </a:solidFill>
              </a:rPr>
              <a:t>Шаги:</a:t>
            </a:r>
          </a:p>
          <a:p>
            <a:pPr marL="285750" indent="-285750">
              <a:buFontTx/>
              <a:buChar char="-"/>
            </a:pPr>
            <a:r>
              <a:rPr lang="ru-RU" sz="1400" dirty="0" smtClean="0">
                <a:solidFill>
                  <a:prstClr val="black"/>
                </a:solidFill>
              </a:rPr>
              <a:t>Переходим на страницу </a:t>
            </a:r>
            <a:r>
              <a:rPr lang="en-US" sz="1400" dirty="0">
                <a:solidFill>
                  <a:prstClr val="black"/>
                </a:solidFill>
                <a:hlinkClick r:id="rId2"/>
              </a:rPr>
              <a:t>http://</a:t>
            </a:r>
            <a:r>
              <a:rPr lang="en-US" sz="1400" dirty="0" smtClean="0">
                <a:solidFill>
                  <a:prstClr val="black"/>
                </a:solidFill>
                <a:hlinkClick r:id="rId2"/>
              </a:rPr>
              <a:t>www.auto.ru</a:t>
            </a:r>
            <a:r>
              <a:rPr lang="ru-RU" sz="1400" dirty="0" smtClean="0">
                <a:solidFill>
                  <a:prstClr val="black"/>
                </a:solidFill>
              </a:rPr>
              <a:t>;</a:t>
            </a:r>
          </a:p>
          <a:p>
            <a:pPr marL="285750" indent="-285750">
              <a:buFontTx/>
              <a:buChar char="-"/>
            </a:pPr>
            <a:r>
              <a:rPr lang="ru-RU" sz="1400" dirty="0" smtClean="0">
                <a:solidFill>
                  <a:prstClr val="black"/>
                </a:solidFill>
              </a:rPr>
              <a:t>В выпадающем меню «Легковые» выбираем нажатием «с пробегом»</a:t>
            </a:r>
          </a:p>
          <a:p>
            <a:pPr marL="285750" indent="-285750">
              <a:buFontTx/>
              <a:buChar char="-"/>
            </a:pPr>
            <a:r>
              <a:rPr lang="ru-RU" sz="1400" dirty="0" smtClean="0">
                <a:solidFill>
                  <a:prstClr val="black"/>
                </a:solidFill>
              </a:rPr>
              <a:t>Проверяем, что на новой странице автомобили с пробегом</a:t>
            </a:r>
            <a:endParaRPr lang="en-US" sz="1400" dirty="0" smtClean="0">
              <a:solidFill>
                <a:prstClr val="black"/>
              </a:solidFill>
            </a:endParaRPr>
          </a:p>
          <a:p>
            <a:endParaRPr lang="ru-RU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1528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278</Words>
  <Application>Microsoft Office PowerPoint</Application>
  <PresentationFormat>Экран (4:3)</PresentationFormat>
  <Paragraphs>47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Тест сайта http://www.auto.ru.</vt:lpstr>
      <vt:lpstr>Тест сайта http://www.auto.ru.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 сайта http://www.auto.ru.</dc:title>
  <dc:creator>MACHINE</dc:creator>
  <cp:lastModifiedBy>MACHINE</cp:lastModifiedBy>
  <cp:revision>11</cp:revision>
  <dcterms:created xsi:type="dcterms:W3CDTF">2016-10-31T18:58:29Z</dcterms:created>
  <dcterms:modified xsi:type="dcterms:W3CDTF">2016-11-02T20:35:56Z</dcterms:modified>
</cp:coreProperties>
</file>