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.r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-27384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Тест сайта </a:t>
            </a:r>
            <a:r>
              <a:rPr lang="en-US" sz="3200" dirty="0" smtClean="0"/>
              <a:t>http://www.auto.ru.</a:t>
            </a:r>
            <a:endParaRPr lang="ru-RU" sz="32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/>
          <p:cNvGrpSpPr/>
          <p:nvPr/>
        </p:nvGrpSpPr>
        <p:grpSpPr>
          <a:xfrm>
            <a:off x="251520" y="692696"/>
            <a:ext cx="8640960" cy="5904656"/>
            <a:chOff x="251520" y="692696"/>
            <a:chExt cx="8640960" cy="5904656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251520" y="692696"/>
              <a:ext cx="8640960" cy="5904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Functional mind map</a:t>
              </a:r>
              <a:endParaRPr lang="ru-RU" b="1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5424" y="3685674"/>
              <a:ext cx="3075596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Поиск автомобиля с пробегом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9675" y="1597442"/>
              <a:ext cx="3075596" cy="10156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Тестирование функциональности сайта </a:t>
              </a:r>
              <a:r>
                <a:rPr lang="en-US" sz="1200" dirty="0">
                  <a:solidFill>
                    <a:prstClr val="black"/>
                  </a:solidFill>
                  <a:hlinkClick r:id="rId2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2"/>
                </a:rPr>
                <a:t>www.auto.ru</a:t>
              </a:r>
              <a:r>
                <a:rPr lang="ru-RU" sz="1200" dirty="0" smtClean="0">
                  <a:solidFill>
                    <a:prstClr val="black"/>
                  </a:solidFill>
                </a:rPr>
                <a:t> (поиск автомобиля)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Прямая со стрелкой 11"/>
            <p:cNvCxnSpPr>
              <a:stCxn id="35" idx="2"/>
              <a:endCxn id="9" idx="0"/>
            </p:cNvCxnSpPr>
            <p:nvPr/>
          </p:nvCxnSpPr>
          <p:spPr>
            <a:xfrm>
              <a:off x="4397473" y="3253626"/>
              <a:ext cx="1105749" cy="43204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5424" y="4808185"/>
              <a:ext cx="3075596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Поиск автомобиля </a:t>
              </a:r>
              <a:r>
                <a:rPr lang="ru-RU" sz="1200" dirty="0" smtClean="0">
                  <a:solidFill>
                    <a:prstClr val="black"/>
                  </a:solidFill>
                </a:rPr>
                <a:t>по фильтрам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Прямая со стрелкой 16"/>
            <p:cNvCxnSpPr>
              <a:stCxn id="9" idx="2"/>
              <a:endCxn id="15" idx="0"/>
            </p:cNvCxnSpPr>
            <p:nvPr/>
          </p:nvCxnSpPr>
          <p:spPr>
            <a:xfrm>
              <a:off x="5503222" y="4147339"/>
              <a:ext cx="0" cy="66084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9" y="3678123"/>
              <a:ext cx="2343311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Поиск нового автомобиля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19" name="Прямая со стрелкой 18"/>
            <p:cNvCxnSpPr>
              <a:stCxn id="35" idx="2"/>
              <a:endCxn id="18" idx="0"/>
            </p:cNvCxnSpPr>
            <p:nvPr/>
          </p:nvCxnSpPr>
          <p:spPr>
            <a:xfrm flipH="1">
              <a:off x="1855224" y="3253626"/>
              <a:ext cx="2542249" cy="424497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1560" y="4800634"/>
              <a:ext cx="2489768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Поиск </a:t>
              </a:r>
              <a:r>
                <a:rPr lang="ru-RU" sz="1200" dirty="0" smtClean="0">
                  <a:solidFill>
                    <a:prstClr val="black"/>
                  </a:solidFill>
                </a:rPr>
                <a:t>автомобиля по фильтрам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Прямая со стрелкой 22"/>
            <p:cNvCxnSpPr>
              <a:stCxn id="18" idx="2"/>
              <a:endCxn id="22" idx="0"/>
            </p:cNvCxnSpPr>
            <p:nvPr/>
          </p:nvCxnSpPr>
          <p:spPr>
            <a:xfrm>
              <a:off x="1855224" y="4139788"/>
              <a:ext cx="1218" cy="66084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859675" y="2976627"/>
              <a:ext cx="3075596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Легковые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39" name="Прямая со стрелкой 38"/>
            <p:cNvCxnSpPr>
              <a:stCxn id="10" idx="2"/>
              <a:endCxn id="35" idx="0"/>
            </p:cNvCxnSpPr>
            <p:nvPr/>
          </p:nvCxnSpPr>
          <p:spPr>
            <a:xfrm>
              <a:off x="4397473" y="2613105"/>
              <a:ext cx="0" cy="36352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81728" y="2976627"/>
              <a:ext cx="2050397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err="1" smtClean="0">
                  <a:solidFill>
                    <a:prstClr val="black"/>
                  </a:solidFill>
                </a:rPr>
                <a:t>Мото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43" name="Прямая со стрелкой 42"/>
            <p:cNvCxnSpPr>
              <a:stCxn id="10" idx="2"/>
              <a:endCxn id="42" idx="0"/>
            </p:cNvCxnSpPr>
            <p:nvPr/>
          </p:nvCxnSpPr>
          <p:spPr>
            <a:xfrm>
              <a:off x="4397473" y="2613105"/>
              <a:ext cx="2709454" cy="36352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81728" y="2393012"/>
              <a:ext cx="2489768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200" dirty="0" smtClean="0">
                  <a:solidFill>
                    <a:prstClr val="black"/>
                  </a:solidFill>
                </a:rPr>
                <a:t>Коммерческие</a:t>
              </a:r>
              <a:endParaRPr lang="ru-RU" sz="1200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Прямая со стрелкой 46"/>
            <p:cNvCxnSpPr>
              <a:stCxn id="10" idx="3"/>
              <a:endCxn id="46" idx="0"/>
            </p:cNvCxnSpPr>
            <p:nvPr/>
          </p:nvCxnSpPr>
          <p:spPr>
            <a:xfrm>
              <a:off x="5935271" y="2105274"/>
              <a:ext cx="1391341" cy="287738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152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Тест сайта http://www.auto.ru.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сайта http://www.auto.ru.</dc:title>
  <dc:creator>MACHINE</dc:creator>
  <cp:lastModifiedBy>MACHINE</cp:lastModifiedBy>
  <cp:revision>20</cp:revision>
  <dcterms:created xsi:type="dcterms:W3CDTF">2016-10-31T18:58:29Z</dcterms:created>
  <dcterms:modified xsi:type="dcterms:W3CDTF">2016-11-09T17:02:36Z</dcterms:modified>
</cp:coreProperties>
</file>