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295400" y="990600"/>
            <a:ext cx="990600" cy="990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2716200" y="218331"/>
            <a:ext cx="6128757" cy="4810869"/>
            <a:chOff x="2716200" y="218331"/>
            <a:chExt cx="6128757" cy="4810869"/>
          </a:xfrm>
        </p:grpSpPr>
        <p:pic>
          <p:nvPicPr>
            <p:cNvPr id="1028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279" name="Straight Connector 278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20" name="Straight Connector 319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324" name="Straight Connector 323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341" name="Straight Connector 340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344" name="Straight Connector 343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347" name="Straight Connector 34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033248"/>
            <a:ext cx="1676400" cy="1673939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6200" y="152400"/>
            <a:ext cx="6128757" cy="4810869"/>
            <a:chOff x="2716200" y="218331"/>
            <a:chExt cx="6128757" cy="4810869"/>
          </a:xfrm>
        </p:grpSpPr>
        <p:pic>
          <p:nvPicPr>
            <p:cNvPr id="7" name="Picture 4" descr="E:\_GITHUB_\AGFX_GD3_TilsetBuilder\Sprites\Template\tiles_16bit_32x3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800" y="609600"/>
              <a:ext cx="5873157" cy="44196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242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11abcd</a:t>
              </a:r>
              <a:endParaRPr lang="en-US" sz="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5235129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56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67600" y="9906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53400" y="990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4582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8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257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9443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675536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815419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772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8107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496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258594" y="2437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626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91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53400" y="2438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83058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8306594" y="30472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7056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91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153400" y="3200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258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4965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810794" y="3199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57800" y="3200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48794" y="3885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3916428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626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5410200" y="4114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29400" y="3962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77200" y="3886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8230394" y="3733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6782594" y="4114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14800" y="46482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963194" y="4495006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965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944394" y="46474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816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29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391400" y="46482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7422422" y="4639849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10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14abcd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0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04abcd</a:t>
              </a:r>
              <a:endParaRPr 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8000" y="16002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13abcd</a:t>
              </a:r>
              <a:endParaRPr lang="en-US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48000" y="2286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01abcd</a:t>
              </a:r>
              <a:endParaRPr lang="en-US" sz="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3048000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21abcd</a:t>
              </a:r>
              <a:endParaRPr 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19800" y="91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03abcd</a:t>
              </a:r>
              <a:endParaRPr lang="en-US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19800" y="23622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10abcd</a:t>
              </a:r>
              <a:endParaRPr lang="en-US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9800" y="2971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12abcd</a:t>
              </a:r>
              <a:endParaRPr lang="en-US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98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2000" y="3810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4200" y="45720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67600" y="37338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6200" y="1447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14ab</a:t>
              </a:r>
              <a:endParaRPr lang="en-US" sz="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86200" y="1752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13cd</a:t>
              </a:r>
              <a:endParaRPr lang="en-US" sz="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81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62600" y="838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29400" y="685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104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43800" y="10668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03cd</a:t>
              </a:r>
              <a:endParaRPr 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67600" y="7620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04ab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77200" y="685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58200" y="1066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582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5820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582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72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772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16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1600" y="3200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29400" y="4038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056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20abcd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53400" y="3962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22abcd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7200" y="3657600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 a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58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53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4582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772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34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3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1800" y="22098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29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62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05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438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29600" y="32766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43600" y="16002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48400" y="1524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62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06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958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342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391400" y="17526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772400" y="1447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740650" y="1828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5965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629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629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29400" y="1828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148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095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58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81600" y="2286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021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00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62600" y="30480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21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48000" y="3733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01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86200" y="3657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10ab</a:t>
              </a:r>
              <a:endParaRPr 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6200" y="39624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12cd</a:t>
              </a:r>
              <a:endParaRPr 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257800" y="36576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00abcd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530850" y="39814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340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00ab</a:t>
              </a:r>
              <a:endParaRPr 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57800" y="464820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02cd</a:t>
              </a:r>
              <a:endParaRPr lang="en-US" sz="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43550" y="2533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3550" y="215265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006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100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958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14a</a:t>
              </a:r>
              <a:endParaRPr lang="en-US" sz="8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10000" y="4724400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02abcd</a:t>
              </a:r>
              <a:endParaRPr 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0640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04b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4958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00600" y="4495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436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 </a:t>
              </a:r>
            </a:p>
            <a:p>
              <a:r>
                <a:rPr lang="en-US" sz="800" dirty="0" smtClean="0"/>
                <a:t>ac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48400" y="45720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 </a:t>
              </a:r>
            </a:p>
            <a:p>
              <a:r>
                <a:rPr lang="en-US" sz="800" dirty="0" err="1" smtClean="0"/>
                <a:t>bd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81800" y="441960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20ab</a:t>
              </a:r>
              <a:endParaRPr lang="en-US" sz="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88150" y="4654550"/>
              <a:ext cx="385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22cd</a:t>
              </a:r>
              <a:endParaRPr lang="en-US" sz="8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91400" y="43434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00a</a:t>
              </a:r>
              <a:endParaRPr lang="en-US" sz="8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696200" y="4343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20b</a:t>
              </a:r>
              <a:endParaRPr lang="en-US" sz="8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391400" y="47244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02c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96200" y="47244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22d</a:t>
              </a:r>
              <a:endParaRPr lang="en-US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6690" y="218331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0             1            2            3           4           5            6             7</a:t>
              </a:r>
              <a:endParaRPr lang="sk-SK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16200" y="387643"/>
              <a:ext cx="274320" cy="457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70000"/>
                </a:lnSpc>
              </a:pPr>
              <a:r>
                <a:rPr lang="en-US" dirty="0" smtClean="0"/>
                <a:t>0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1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2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3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4</a:t>
              </a:r>
            </a:p>
            <a:p>
              <a:pPr>
                <a:lnSpc>
                  <a:spcPct val="270000"/>
                </a:lnSpc>
              </a:pPr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10000" y="2895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8100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495800" y="32004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10400" y="6858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600" y="10668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6706394" y="989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495800" y="3200400"/>
              <a:ext cx="2667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800600" y="2209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114800" y="2514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4114800" y="24384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449344" y="1751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6858000" y="25908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94" idx="2"/>
            </p:cNvCxnSpPr>
            <p:nvPr/>
          </p:nvCxnSpPr>
          <p:spPr>
            <a:xfrm rot="16200000" flipH="1">
              <a:off x="7596985" y="2567785"/>
              <a:ext cx="317956" cy="3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7056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10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91400" y="2514600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13c</a:t>
              </a:r>
              <a:endParaRPr lang="en-US" sz="8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772400" y="2514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010400" y="2895600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02b</a:t>
              </a:r>
              <a:endParaRPr lang="en-US" sz="8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391400" y="28956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495800" y="17526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800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95800" y="1447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8153400" y="990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077200" y="1066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20c</a:t>
              </a:r>
              <a:endParaRPr lang="en-US" sz="8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626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562600" y="1752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00d</a:t>
              </a:r>
              <a:endParaRPr 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34200" y="18288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03d</a:t>
              </a:r>
              <a:endParaRPr lang="en-US" sz="8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7010400" y="1752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7391400" y="1447800"/>
              <a:ext cx="3369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22a</a:t>
              </a:r>
              <a:endParaRPr lang="en-US" sz="8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68580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43800" y="3048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koll\Documents\Screenshots\2019-09\Aseprite_2019-09-05_11-0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4343400" cy="43370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90600" y="152400"/>
            <a:ext cx="390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0              1               2               3               4                5               6</a:t>
            </a:r>
            <a:endParaRPr lang="sk-SK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0"/>
            <a:ext cx="274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2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3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4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5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6</a:t>
            </a:r>
            <a:endParaRPr lang="sk-SK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_GITHUB_Godot_\AGFX_GD3_TilsetBuilder\Doc\tilemap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2844800" cy="3251200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1000"/>
            <a:ext cx="52768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koll\Downloads\8a9d7f4188c314a72ad9264e32bcf2bbbaca83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5867400" cy="268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3429000"/>
            <a:ext cx="533400" cy="533400"/>
            <a:chOff x="838200" y="3505200"/>
            <a:chExt cx="914400" cy="914400"/>
          </a:xfrm>
        </p:grpSpPr>
        <p:sp>
          <p:nvSpPr>
            <p:cNvPr id="5" name="Rectangle 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4038600"/>
            <a:ext cx="533400" cy="533400"/>
            <a:chOff x="838200" y="3505200"/>
            <a:chExt cx="914400" cy="914400"/>
          </a:xfrm>
        </p:grpSpPr>
        <p:sp>
          <p:nvSpPr>
            <p:cNvPr id="15" name="Rectangle 1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4648200"/>
            <a:ext cx="533400" cy="533400"/>
            <a:chOff x="838200" y="3505200"/>
            <a:chExt cx="914400" cy="914400"/>
          </a:xfrm>
        </p:grpSpPr>
        <p:sp>
          <p:nvSpPr>
            <p:cNvPr id="25" name="Rectangle 2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200" y="5257800"/>
            <a:ext cx="533400" cy="533400"/>
            <a:chOff x="838200" y="3505200"/>
            <a:chExt cx="914400" cy="914400"/>
          </a:xfrm>
        </p:grpSpPr>
        <p:sp>
          <p:nvSpPr>
            <p:cNvPr id="35" name="Rectangle 3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05000" y="3429000"/>
            <a:ext cx="533400" cy="533400"/>
            <a:chOff x="838200" y="3505200"/>
            <a:chExt cx="914400" cy="914400"/>
          </a:xfrm>
        </p:grpSpPr>
        <p:sp>
          <p:nvSpPr>
            <p:cNvPr id="45" name="Rectangle 4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05000" y="4038600"/>
            <a:ext cx="533400" cy="533400"/>
            <a:chOff x="838200" y="3505200"/>
            <a:chExt cx="914400" cy="914400"/>
          </a:xfrm>
        </p:grpSpPr>
        <p:sp>
          <p:nvSpPr>
            <p:cNvPr id="55" name="Rectangle 5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05000" y="4648200"/>
            <a:ext cx="533400" cy="533400"/>
            <a:chOff x="838200" y="3505200"/>
            <a:chExt cx="914400" cy="914400"/>
          </a:xfrm>
        </p:grpSpPr>
        <p:sp>
          <p:nvSpPr>
            <p:cNvPr id="65" name="Rectangle 6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905000" y="5257800"/>
            <a:ext cx="533400" cy="533400"/>
            <a:chOff x="838200" y="3505200"/>
            <a:chExt cx="914400" cy="914400"/>
          </a:xfrm>
        </p:grpSpPr>
        <p:sp>
          <p:nvSpPr>
            <p:cNvPr id="75" name="Rectangle 7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05200" y="3429000"/>
            <a:ext cx="533400" cy="533400"/>
            <a:chOff x="838200" y="3505200"/>
            <a:chExt cx="914400" cy="914400"/>
          </a:xfrm>
        </p:grpSpPr>
        <p:sp>
          <p:nvSpPr>
            <p:cNvPr id="85" name="Rectangle 8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05200" y="4038600"/>
            <a:ext cx="533400" cy="533400"/>
            <a:chOff x="838200" y="3505200"/>
            <a:chExt cx="914400" cy="914400"/>
          </a:xfrm>
        </p:grpSpPr>
        <p:sp>
          <p:nvSpPr>
            <p:cNvPr id="95" name="Rectangle 9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05200" y="4648200"/>
            <a:ext cx="533400" cy="533400"/>
            <a:chOff x="838200" y="3505200"/>
            <a:chExt cx="914400" cy="914400"/>
          </a:xfrm>
        </p:grpSpPr>
        <p:sp>
          <p:nvSpPr>
            <p:cNvPr id="105" name="Rectangle 10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505200" y="5257800"/>
            <a:ext cx="533400" cy="533400"/>
            <a:chOff x="838200" y="3505200"/>
            <a:chExt cx="914400" cy="914400"/>
          </a:xfrm>
        </p:grpSpPr>
        <p:sp>
          <p:nvSpPr>
            <p:cNvPr id="115" name="Rectangle 11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953000" y="3429000"/>
            <a:ext cx="533400" cy="533400"/>
            <a:chOff x="838200" y="3505200"/>
            <a:chExt cx="914400" cy="914400"/>
          </a:xfrm>
        </p:grpSpPr>
        <p:sp>
          <p:nvSpPr>
            <p:cNvPr id="125" name="Rectangle 12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953000" y="4038600"/>
            <a:ext cx="533400" cy="533400"/>
            <a:chOff x="838200" y="3505200"/>
            <a:chExt cx="914400" cy="914400"/>
          </a:xfrm>
        </p:grpSpPr>
        <p:sp>
          <p:nvSpPr>
            <p:cNvPr id="135" name="Rectangle 13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953000" y="4648200"/>
            <a:ext cx="533400" cy="533400"/>
            <a:chOff x="838200" y="3505200"/>
            <a:chExt cx="914400" cy="914400"/>
          </a:xfrm>
        </p:grpSpPr>
        <p:sp>
          <p:nvSpPr>
            <p:cNvPr id="145" name="Rectangle 14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953000" y="5257800"/>
            <a:ext cx="533400" cy="533400"/>
            <a:chOff x="838200" y="3505200"/>
            <a:chExt cx="914400" cy="914400"/>
          </a:xfrm>
        </p:grpSpPr>
        <p:sp>
          <p:nvSpPr>
            <p:cNvPr id="155" name="Rectangle 15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57200" y="5867400"/>
            <a:ext cx="533400" cy="533400"/>
            <a:chOff x="838200" y="3505200"/>
            <a:chExt cx="914400" cy="914400"/>
          </a:xfrm>
        </p:grpSpPr>
        <p:sp>
          <p:nvSpPr>
            <p:cNvPr id="165" name="Rectangle 16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905000" y="5867400"/>
            <a:ext cx="533400" cy="533400"/>
            <a:chOff x="838200" y="3505200"/>
            <a:chExt cx="914400" cy="914400"/>
          </a:xfrm>
        </p:grpSpPr>
        <p:sp>
          <p:nvSpPr>
            <p:cNvPr id="175" name="Rectangle 17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505200" y="5867400"/>
            <a:ext cx="533400" cy="533400"/>
            <a:chOff x="838200" y="3505200"/>
            <a:chExt cx="914400" cy="914400"/>
          </a:xfrm>
        </p:grpSpPr>
        <p:sp>
          <p:nvSpPr>
            <p:cNvPr id="185" name="Rectangle 18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4953000" y="5867400"/>
            <a:ext cx="533400" cy="533400"/>
            <a:chOff x="838200" y="3505200"/>
            <a:chExt cx="914400" cy="914400"/>
          </a:xfrm>
        </p:grpSpPr>
        <p:sp>
          <p:nvSpPr>
            <p:cNvPr id="195" name="Rectangle 19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400800" y="3352800"/>
            <a:ext cx="533400" cy="533400"/>
            <a:chOff x="838200" y="3505200"/>
            <a:chExt cx="914400" cy="914400"/>
          </a:xfrm>
        </p:grpSpPr>
        <p:sp>
          <p:nvSpPr>
            <p:cNvPr id="205" name="Rectangle 20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400800" y="3962400"/>
            <a:ext cx="533400" cy="533400"/>
            <a:chOff x="838200" y="3505200"/>
            <a:chExt cx="914400" cy="914400"/>
          </a:xfrm>
        </p:grpSpPr>
        <p:sp>
          <p:nvSpPr>
            <p:cNvPr id="215" name="Rectangle 21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400800" y="4572000"/>
            <a:ext cx="533400" cy="533400"/>
            <a:chOff x="838200" y="3505200"/>
            <a:chExt cx="914400" cy="914400"/>
          </a:xfrm>
        </p:grpSpPr>
        <p:sp>
          <p:nvSpPr>
            <p:cNvPr id="225" name="Rectangle 22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400800" y="5181600"/>
            <a:ext cx="533400" cy="533400"/>
            <a:chOff x="838200" y="3505200"/>
            <a:chExt cx="914400" cy="914400"/>
          </a:xfrm>
        </p:grpSpPr>
        <p:sp>
          <p:nvSpPr>
            <p:cNvPr id="235" name="Rectangle 23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400800" y="5791200"/>
            <a:ext cx="533400" cy="533400"/>
            <a:chOff x="838200" y="3505200"/>
            <a:chExt cx="914400" cy="914400"/>
          </a:xfrm>
        </p:grpSpPr>
        <p:sp>
          <p:nvSpPr>
            <p:cNvPr id="245" name="Rectangle 24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57200" y="381000"/>
            <a:ext cx="533400" cy="533400"/>
            <a:chOff x="838200" y="3505200"/>
            <a:chExt cx="914400" cy="914400"/>
          </a:xfrm>
        </p:grpSpPr>
        <p:sp>
          <p:nvSpPr>
            <p:cNvPr id="255" name="Rectangle 25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57200" y="990600"/>
            <a:ext cx="533400" cy="533400"/>
            <a:chOff x="838200" y="3505200"/>
            <a:chExt cx="914400" cy="914400"/>
          </a:xfrm>
        </p:grpSpPr>
        <p:sp>
          <p:nvSpPr>
            <p:cNvPr id="265" name="Rectangle 26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457200" y="1600200"/>
            <a:ext cx="533400" cy="533400"/>
            <a:chOff x="838200" y="3505200"/>
            <a:chExt cx="914400" cy="914400"/>
          </a:xfrm>
        </p:grpSpPr>
        <p:sp>
          <p:nvSpPr>
            <p:cNvPr id="275" name="Rectangle 27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457200" y="2209800"/>
            <a:ext cx="533400" cy="533400"/>
            <a:chOff x="838200" y="3505200"/>
            <a:chExt cx="914400" cy="914400"/>
          </a:xfrm>
        </p:grpSpPr>
        <p:sp>
          <p:nvSpPr>
            <p:cNvPr id="285" name="Rectangle 28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905000" y="381000"/>
            <a:ext cx="533400" cy="533400"/>
            <a:chOff x="838200" y="3505200"/>
            <a:chExt cx="914400" cy="914400"/>
          </a:xfrm>
        </p:grpSpPr>
        <p:sp>
          <p:nvSpPr>
            <p:cNvPr id="295" name="Rectangle 29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905000" y="990600"/>
            <a:ext cx="533400" cy="533400"/>
            <a:chOff x="838200" y="3505200"/>
            <a:chExt cx="914400" cy="914400"/>
          </a:xfrm>
        </p:grpSpPr>
        <p:sp>
          <p:nvSpPr>
            <p:cNvPr id="305" name="Rectangle 30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5000" y="1600200"/>
            <a:ext cx="533400" cy="533400"/>
            <a:chOff x="838200" y="3505200"/>
            <a:chExt cx="914400" cy="914400"/>
          </a:xfrm>
        </p:grpSpPr>
        <p:sp>
          <p:nvSpPr>
            <p:cNvPr id="315" name="Rectangle 31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905000" y="2209800"/>
            <a:ext cx="533400" cy="533400"/>
            <a:chOff x="838200" y="3505200"/>
            <a:chExt cx="914400" cy="914400"/>
          </a:xfrm>
        </p:grpSpPr>
        <p:sp>
          <p:nvSpPr>
            <p:cNvPr id="325" name="Rectangle 32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3505200" y="381000"/>
            <a:ext cx="533400" cy="533400"/>
            <a:chOff x="838200" y="3505200"/>
            <a:chExt cx="914400" cy="914400"/>
          </a:xfrm>
        </p:grpSpPr>
        <p:sp>
          <p:nvSpPr>
            <p:cNvPr id="335" name="Rectangle 33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505200" y="990600"/>
            <a:ext cx="533400" cy="533400"/>
            <a:chOff x="838200" y="3505200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3505200" y="1600200"/>
            <a:ext cx="533400" cy="533400"/>
            <a:chOff x="838200" y="3505200"/>
            <a:chExt cx="914400" cy="914400"/>
          </a:xfrm>
        </p:grpSpPr>
        <p:sp>
          <p:nvSpPr>
            <p:cNvPr id="355" name="Rectangle 35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3505200" y="2209800"/>
            <a:ext cx="533400" cy="533400"/>
            <a:chOff x="838200" y="3505200"/>
            <a:chExt cx="914400" cy="914400"/>
          </a:xfrm>
        </p:grpSpPr>
        <p:sp>
          <p:nvSpPr>
            <p:cNvPr id="365" name="Rectangle 36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953000" y="381000"/>
            <a:ext cx="533400" cy="533400"/>
            <a:chOff x="838200" y="3505200"/>
            <a:chExt cx="914400" cy="914400"/>
          </a:xfrm>
        </p:grpSpPr>
        <p:sp>
          <p:nvSpPr>
            <p:cNvPr id="375" name="Rectangle 37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4953000" y="990600"/>
            <a:ext cx="533400" cy="533400"/>
            <a:chOff x="838200" y="3505200"/>
            <a:chExt cx="914400" cy="914400"/>
          </a:xfrm>
        </p:grpSpPr>
        <p:sp>
          <p:nvSpPr>
            <p:cNvPr id="385" name="Rectangle 38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4953000" y="1600200"/>
            <a:ext cx="533400" cy="533400"/>
            <a:chOff x="838200" y="3505200"/>
            <a:chExt cx="914400" cy="914400"/>
          </a:xfrm>
        </p:grpSpPr>
        <p:sp>
          <p:nvSpPr>
            <p:cNvPr id="395" name="Rectangle 39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4953000" y="2209800"/>
            <a:ext cx="533400" cy="533400"/>
            <a:chOff x="838200" y="3505200"/>
            <a:chExt cx="914400" cy="914400"/>
          </a:xfrm>
        </p:grpSpPr>
        <p:sp>
          <p:nvSpPr>
            <p:cNvPr id="405" name="Rectangle 40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457200" y="2819400"/>
            <a:ext cx="533400" cy="533400"/>
            <a:chOff x="838200" y="3505200"/>
            <a:chExt cx="914400" cy="914400"/>
          </a:xfrm>
        </p:grpSpPr>
        <p:sp>
          <p:nvSpPr>
            <p:cNvPr id="415" name="Rectangle 41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905000" y="2819400"/>
            <a:ext cx="533400" cy="533400"/>
            <a:chOff x="838200" y="3505200"/>
            <a:chExt cx="914400" cy="914400"/>
          </a:xfrm>
        </p:grpSpPr>
        <p:sp>
          <p:nvSpPr>
            <p:cNvPr id="425" name="Rectangle 42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3505200" y="2819400"/>
            <a:ext cx="533400" cy="533400"/>
            <a:chOff x="838200" y="3505200"/>
            <a:chExt cx="914400" cy="914400"/>
          </a:xfrm>
        </p:grpSpPr>
        <p:sp>
          <p:nvSpPr>
            <p:cNvPr id="435" name="Rectangle 43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4953000" y="2819400"/>
            <a:ext cx="533400" cy="533400"/>
            <a:chOff x="838200" y="3505200"/>
            <a:chExt cx="914400" cy="914400"/>
          </a:xfrm>
        </p:grpSpPr>
        <p:sp>
          <p:nvSpPr>
            <p:cNvPr id="445" name="Rectangle 44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6400800" y="304800"/>
            <a:ext cx="533400" cy="533400"/>
            <a:chOff x="838200" y="3505200"/>
            <a:chExt cx="914400" cy="914400"/>
          </a:xfrm>
        </p:grpSpPr>
        <p:sp>
          <p:nvSpPr>
            <p:cNvPr id="455" name="Rectangle 45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6400800" y="914400"/>
            <a:ext cx="533400" cy="533400"/>
            <a:chOff x="838200" y="3505200"/>
            <a:chExt cx="914400" cy="914400"/>
          </a:xfrm>
        </p:grpSpPr>
        <p:sp>
          <p:nvSpPr>
            <p:cNvPr id="465" name="Rectangle 46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6400800" y="1524000"/>
            <a:ext cx="533400" cy="533400"/>
            <a:chOff x="838200" y="3505200"/>
            <a:chExt cx="914400" cy="914400"/>
          </a:xfrm>
        </p:grpSpPr>
        <p:sp>
          <p:nvSpPr>
            <p:cNvPr id="475" name="Rectangle 47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6400800" y="2133600"/>
            <a:ext cx="533400" cy="533400"/>
            <a:chOff x="838200" y="3505200"/>
            <a:chExt cx="914400" cy="914400"/>
          </a:xfrm>
        </p:grpSpPr>
        <p:sp>
          <p:nvSpPr>
            <p:cNvPr id="485" name="Rectangle 48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6400800" y="2743200"/>
            <a:ext cx="533400" cy="533400"/>
            <a:chOff x="838200" y="3505200"/>
            <a:chExt cx="914400" cy="914400"/>
          </a:xfrm>
        </p:grpSpPr>
        <p:sp>
          <p:nvSpPr>
            <p:cNvPr id="495" name="Rectangle 494"/>
            <p:cNvSpPr/>
            <p:nvPr/>
          </p:nvSpPr>
          <p:spPr>
            <a:xfrm>
              <a:off x="8382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1430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1447800" y="35052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8382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1430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14478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8382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1430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447800" y="41148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369</Words>
  <Application>Microsoft Office PowerPoint</Application>
  <PresentationFormat>On-screen Show (4:3)</PresentationFormat>
  <Paragraphs>365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73</cp:revision>
  <dcterms:created xsi:type="dcterms:W3CDTF">2019-03-17T10:32:38Z</dcterms:created>
  <dcterms:modified xsi:type="dcterms:W3CDTF">2022-06-02T14:36:56Z</dcterms:modified>
</cp:coreProperties>
</file>