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975-BC73-4E43-BF4D-C73F5CF033D0}" type="datetimeFigureOut">
              <a:rPr lang="en-US" smtClean="0"/>
              <a:pPr/>
              <a:t>18.3.2019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pic>
        <p:nvPicPr>
          <p:cNvPr id="1026" name="Picture 2" descr="E:\_GITHUB_\AGFX_GD3_TilsetBuilder\Sprites\Template\tiles_16bit_16x16_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57200" cy="762000"/>
          </a:xfrm>
          <a:prstGeom prst="rect">
            <a:avLst/>
          </a:prstGeom>
          <a:noFill/>
        </p:spPr>
      </p:pic>
      <p:pic>
        <p:nvPicPr>
          <p:cNvPr id="1028" name="Picture 4" descr="E:\_GITHUB_\AGFX_GD3_TilsetBuilder\Sprites\Template\tiles_16bit_32x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609600"/>
            <a:ext cx="5873157" cy="4419600"/>
          </a:xfrm>
          <a:prstGeom prst="rect">
            <a:avLst/>
          </a:prstGeom>
          <a:noFill/>
        </p:spPr>
      </p:pic>
      <p:pic>
        <p:nvPicPr>
          <p:cNvPr id="1029" name="Picture 5" descr="E:\_GITHUB_\AGFX_GD3_TilsetBuilder\Sprites\Example\AutoTile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657600"/>
            <a:ext cx="1783080" cy="2971800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7078" y="5143500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8266" y="51427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4267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876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410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6019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-266700" y="5143500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29405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900909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14400" y="39624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5720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4400" y="51196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4400" y="57292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4400" y="63246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90600" y="5499100"/>
            <a:ext cx="467768" cy="444044"/>
            <a:chOff x="3124200" y="5562600"/>
            <a:chExt cx="467768" cy="444044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7975" y="5486400"/>
            <a:ext cx="467768" cy="444044"/>
            <a:chOff x="3124200" y="5562600"/>
            <a:chExt cx="467768" cy="444044"/>
          </a:xfrm>
        </p:grpSpPr>
        <p:sp>
          <p:nvSpPr>
            <p:cNvPr id="87" name="TextBox 8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62175" y="5486400"/>
            <a:ext cx="467768" cy="444044"/>
            <a:chOff x="3124200" y="5562600"/>
            <a:chExt cx="467768" cy="444044"/>
          </a:xfrm>
        </p:grpSpPr>
        <p:sp>
          <p:nvSpPr>
            <p:cNvPr id="92" name="TextBox 9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2825" y="6108700"/>
            <a:ext cx="467768" cy="444044"/>
            <a:chOff x="3124200" y="5562600"/>
            <a:chExt cx="467768" cy="444044"/>
          </a:xfrm>
        </p:grpSpPr>
        <p:sp>
          <p:nvSpPr>
            <p:cNvPr id="97" name="TextBox 9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00200" y="6096000"/>
            <a:ext cx="467768" cy="444044"/>
            <a:chOff x="3124200" y="5562600"/>
            <a:chExt cx="467768" cy="444044"/>
          </a:xfrm>
        </p:grpSpPr>
        <p:sp>
          <p:nvSpPr>
            <p:cNvPr id="102" name="TextBox 10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84400" y="6096000"/>
            <a:ext cx="467768" cy="444044"/>
            <a:chOff x="3124200" y="5562600"/>
            <a:chExt cx="467768" cy="444044"/>
          </a:xfrm>
        </p:grpSpPr>
        <p:sp>
          <p:nvSpPr>
            <p:cNvPr id="107" name="TextBox 10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67332" y="4356100"/>
            <a:ext cx="467768" cy="444044"/>
            <a:chOff x="3124200" y="5562600"/>
            <a:chExt cx="467768" cy="444044"/>
          </a:xfrm>
        </p:grpSpPr>
        <p:sp>
          <p:nvSpPr>
            <p:cNvPr id="112" name="TextBox 11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54707" y="4343400"/>
            <a:ext cx="467768" cy="444044"/>
            <a:chOff x="3124200" y="5562600"/>
            <a:chExt cx="467768" cy="444044"/>
          </a:xfrm>
        </p:grpSpPr>
        <p:sp>
          <p:nvSpPr>
            <p:cNvPr id="117" name="TextBox 11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38907" y="4343400"/>
            <a:ext cx="467768" cy="444044"/>
            <a:chOff x="3124200" y="5562600"/>
            <a:chExt cx="467768" cy="444044"/>
          </a:xfrm>
        </p:grpSpPr>
        <p:sp>
          <p:nvSpPr>
            <p:cNvPr id="122" name="TextBox 12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89557" y="4930775"/>
            <a:ext cx="467768" cy="444044"/>
            <a:chOff x="3124200" y="5562600"/>
            <a:chExt cx="467768" cy="444044"/>
          </a:xfrm>
        </p:grpSpPr>
        <p:sp>
          <p:nvSpPr>
            <p:cNvPr id="127" name="TextBox 12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76932" y="4918075"/>
            <a:ext cx="467768" cy="444044"/>
            <a:chOff x="3124200" y="5562600"/>
            <a:chExt cx="467768" cy="444044"/>
          </a:xfrm>
        </p:grpSpPr>
        <p:sp>
          <p:nvSpPr>
            <p:cNvPr id="132" name="TextBox 13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61132" y="4918075"/>
            <a:ext cx="467768" cy="444044"/>
            <a:chOff x="3124200" y="5562600"/>
            <a:chExt cx="467768" cy="444044"/>
          </a:xfrm>
        </p:grpSpPr>
        <p:sp>
          <p:nvSpPr>
            <p:cNvPr id="137" name="TextBox 13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90600" y="3733800"/>
            <a:ext cx="467768" cy="444044"/>
            <a:chOff x="3124200" y="5562600"/>
            <a:chExt cx="467768" cy="444044"/>
          </a:xfrm>
        </p:grpSpPr>
        <p:sp>
          <p:nvSpPr>
            <p:cNvPr id="142" name="TextBox 14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77975" y="3721100"/>
            <a:ext cx="467768" cy="444044"/>
            <a:chOff x="3124200" y="5562600"/>
            <a:chExt cx="467768" cy="444044"/>
          </a:xfrm>
        </p:grpSpPr>
        <p:sp>
          <p:nvSpPr>
            <p:cNvPr id="147" name="TextBox 14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162175" y="3721100"/>
            <a:ext cx="467768" cy="444044"/>
            <a:chOff x="2162175" y="3721100"/>
            <a:chExt cx="467768" cy="444044"/>
          </a:xfrm>
        </p:grpSpPr>
        <p:sp>
          <p:nvSpPr>
            <p:cNvPr id="152" name="TextBox 151"/>
            <p:cNvSpPr txBox="1"/>
            <p:nvPr/>
          </p:nvSpPr>
          <p:spPr>
            <a:xfrm>
              <a:off x="2162175" y="37211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90775" y="37211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62175" y="39497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90775" y="39497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31242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cxnSp>
        <p:nvCxnSpPr>
          <p:cNvPr id="157" name="Straight Connector 156"/>
          <p:cNvCxnSpPr/>
          <p:nvPr/>
        </p:nvCxnSpPr>
        <p:spPr>
          <a:xfrm rot="5400000">
            <a:off x="5235129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7056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67600" y="990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81534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458200" y="99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7338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4495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257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2578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59443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6675536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81541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0772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38107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4496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5258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562600" y="2438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7056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391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153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8305800" y="2590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8306594" y="30472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7056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391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153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5258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4496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38107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257800" y="3200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3048794" y="3885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733800" y="391642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55626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5410200" y="4114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294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80772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8230394" y="3733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 flipH="1" flipV="1">
            <a:off x="6782594" y="4114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114800" y="4648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 flipH="1" flipV="1">
            <a:off x="3963194" y="4495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44965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59443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1816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629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391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7422422" y="463984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8100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720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48000" y="1600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048000" y="2286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048000" y="3048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60198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6019800" y="23622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19800" y="29718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019800" y="3810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572000" y="3810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24200" y="4572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7467600" y="37338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30" name="Rectangle 229"/>
          <p:cNvSpPr/>
          <p:nvPr/>
        </p:nvSpPr>
        <p:spPr>
          <a:xfrm>
            <a:off x="914400" y="609600"/>
            <a:ext cx="17526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3886200" y="1447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886200" y="1752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181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562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6781800" y="7620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6781800" y="10668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7543800" y="10668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467600" y="7620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0895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41" name="TextBox 240"/>
          <p:cNvSpPr txBox="1"/>
          <p:nvPr/>
        </p:nvSpPr>
        <p:spPr>
          <a:xfrm>
            <a:off x="8458200" y="1066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8458200" y="685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45820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58200" y="1447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0772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0772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18160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d</a:t>
            </a:r>
            <a:endParaRPr lang="en-US" sz="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1816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5181600" y="2895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181600" y="3200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d</a:t>
            </a:r>
            <a:endParaRPr lang="en-US" sz="8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629400" y="40386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705600" y="3657600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abd</a:t>
            </a:r>
            <a:endParaRPr lang="en-US" sz="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8153400" y="3962400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bcd</a:t>
            </a:r>
            <a:endParaRPr lang="en-US" sz="800" dirty="0"/>
          </a:p>
        </p:txBody>
      </p:sp>
      <p:sp>
        <p:nvSpPr>
          <p:cNvPr id="254" name="TextBox 253"/>
          <p:cNvSpPr txBox="1"/>
          <p:nvPr/>
        </p:nvSpPr>
        <p:spPr>
          <a:xfrm>
            <a:off x="8077200" y="3657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458200" y="28956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077200" y="2895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458200" y="25146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8077200" y="25146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1534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75438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7818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781800" y="2895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3" name="TextBox 262"/>
          <p:cNvSpPr txBox="1"/>
          <p:nvPr/>
        </p:nvSpPr>
        <p:spPr>
          <a:xfrm>
            <a:off x="7467600" y="2895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7056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5438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2296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943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248400" y="1524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562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800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44958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7010400" y="1524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73914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rot="5400000" flipH="1" flipV="1">
            <a:off x="7589044" y="19042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7467600" y="1447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74065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35965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66294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6294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6294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1148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379095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44958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1816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41021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00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562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3528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0480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886200" y="3657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92" name="TextBox 291"/>
          <p:cNvSpPr txBox="1"/>
          <p:nvPr/>
        </p:nvSpPr>
        <p:spPr>
          <a:xfrm>
            <a:off x="3886200" y="39624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5257800" y="365760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abc</a:t>
            </a:r>
            <a:endParaRPr lang="en-US" sz="800" dirty="0"/>
          </a:p>
        </p:txBody>
      </p:sp>
      <p:sp>
        <p:nvSpPr>
          <p:cNvPr id="294" name="TextBox 293"/>
          <p:cNvSpPr txBox="1"/>
          <p:nvPr/>
        </p:nvSpPr>
        <p:spPr>
          <a:xfrm>
            <a:off x="5530850" y="39814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5334000" y="4419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257800" y="46482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543550" y="25336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543550" y="21526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99" name="TextBox 298"/>
          <p:cNvSpPr txBox="1"/>
          <p:nvPr/>
        </p:nvSpPr>
        <p:spPr>
          <a:xfrm>
            <a:off x="47752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3778250" y="2997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4831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810000" y="472440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acd</a:t>
            </a:r>
            <a:endParaRPr lang="en-US" sz="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064000" y="4343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4495800" y="44958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800600" y="44958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6" name="TextBox 305"/>
          <p:cNvSpPr txBox="1"/>
          <p:nvPr/>
        </p:nvSpPr>
        <p:spPr>
          <a:xfrm>
            <a:off x="5943600" y="45720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6248400" y="4572000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8" name="TextBox 307"/>
          <p:cNvSpPr txBox="1"/>
          <p:nvPr/>
        </p:nvSpPr>
        <p:spPr>
          <a:xfrm>
            <a:off x="6781800" y="4419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788150" y="465455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391400" y="4343400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0,0 1</a:t>
            </a:r>
            <a:endParaRPr lang="en-US" sz="800" dirty="0"/>
          </a:p>
        </p:txBody>
      </p:sp>
      <p:sp>
        <p:nvSpPr>
          <p:cNvPr id="311" name="TextBox 310"/>
          <p:cNvSpPr txBox="1"/>
          <p:nvPr/>
        </p:nvSpPr>
        <p:spPr>
          <a:xfrm>
            <a:off x="7696200" y="4343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b</a:t>
            </a:r>
            <a:endParaRPr lang="en-US" sz="800" dirty="0"/>
          </a:p>
        </p:txBody>
      </p:sp>
      <p:sp>
        <p:nvSpPr>
          <p:cNvPr id="312" name="TextBox 311"/>
          <p:cNvSpPr txBox="1"/>
          <p:nvPr/>
        </p:nvSpPr>
        <p:spPr>
          <a:xfrm>
            <a:off x="7391400" y="47244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c</a:t>
            </a:r>
            <a:endParaRPr lang="en-US" sz="800" dirty="0"/>
          </a:p>
        </p:txBody>
      </p:sp>
      <p:sp>
        <p:nvSpPr>
          <p:cNvPr id="313" name="TextBox 312"/>
          <p:cNvSpPr txBox="1"/>
          <p:nvPr/>
        </p:nvSpPr>
        <p:spPr>
          <a:xfrm>
            <a:off x="7696200" y="4724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2,2 d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076690" y="218331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0             1            2            3           4           5            6             7</a:t>
            </a:r>
            <a:endParaRPr lang="sk-SK" dirty="0"/>
          </a:p>
        </p:txBody>
      </p:sp>
      <p:sp>
        <p:nvSpPr>
          <p:cNvPr id="3" name="TextBox 2"/>
          <p:cNvSpPr txBox="1"/>
          <p:nvPr/>
        </p:nvSpPr>
        <p:spPr>
          <a:xfrm>
            <a:off x="2716200" y="387643"/>
            <a:ext cx="27432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7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5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271</Words>
  <Application>Microsoft Office PowerPoint</Application>
  <PresentationFormat>On-screen Show (4:3)</PresentationFormat>
  <Paragraphs>198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Ondrej Kollar</dc:creator>
  <cp:lastModifiedBy>Kollar Ondrej</cp:lastModifiedBy>
  <cp:revision>32</cp:revision>
  <dcterms:created xsi:type="dcterms:W3CDTF">2019-03-17T10:32:38Z</dcterms:created>
  <dcterms:modified xsi:type="dcterms:W3CDTF">2019-03-18T09:10:33Z</dcterms:modified>
</cp:coreProperties>
</file>