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8" name="Picture 4" descr="E:\_GITHUB_\AGFX_GD3_TilsetBuilder\Sprites\Template\tiles_16bit_32x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609600"/>
            <a:ext cx="5873157" cy="44196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162175" y="3721100"/>
            <a:ext cx="467768" cy="444044"/>
            <a:chOff x="3124200" y="55626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</Words>
  <Application>Microsoft Office PowerPoint</Application>
  <PresentationFormat>On-screen Show (4:3)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Ondrej Kollar</cp:lastModifiedBy>
  <cp:revision>5</cp:revision>
  <dcterms:created xsi:type="dcterms:W3CDTF">2019-03-17T10:32:38Z</dcterms:created>
  <dcterms:modified xsi:type="dcterms:W3CDTF">2019-03-17T10:56:43Z</dcterms:modified>
</cp:coreProperties>
</file>