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124200" y="914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11abcd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5235129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056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67600" y="990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81534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4582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338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257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57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9443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75536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1541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0772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107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496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258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5626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7056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91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5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83058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83065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056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91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153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5258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4496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38107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2578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48794" y="3885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733800" y="391642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562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4102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294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77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8230394" y="3733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6782594" y="4114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1148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3963194" y="4495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4965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9443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816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629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391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422422" y="46398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810000" y="914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14abcd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72000" y="914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04abcd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4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13abcd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048000" y="2286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01abcd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0480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21abcd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6019800" y="914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03abcd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019800" y="23622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10abcd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9800" y="29718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12abcd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19800" y="38100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20abcd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72000" y="38100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00abcd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45720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02abcd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67600" y="37338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22abcd</a:t>
            </a:r>
            <a:endParaRPr lang="en-US" sz="800" dirty="0"/>
          </a:p>
        </p:txBody>
      </p: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3886200" y="14478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14ab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86200" y="1752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13cd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181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62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04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629400" y="685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7010400" y="1066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543800" y="1066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03cd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467600" y="7620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04ab</a:t>
            </a:r>
            <a:endParaRPr 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077200" y="685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458200" y="1066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458200" y="685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458200" y="1828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58200" y="1447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077200" y="1447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077200" y="1828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181600" y="1828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181600" y="1447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1816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181600" y="3200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629400" y="4038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705600" y="36576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20abcd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153400" y="3962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22abcd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077200" y="3657600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 </a:t>
            </a:r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458200" y="2895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1534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58200" y="2514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8077200" y="2514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53400" y="22098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10ab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543800" y="22098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10ab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781800" y="22098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10ab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294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696200" y="2895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3276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12cd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43800" y="3276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12cd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229600" y="3276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12cd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43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248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03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5626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958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9342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73914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772400" y="1447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740650" y="1828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59650" y="1828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629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629400" y="1447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629400" y="1828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114800" y="2209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379095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4495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816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4102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00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3528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0480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886200" y="36576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10ab</a:t>
            </a:r>
            <a:endParaRPr 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3886200" y="39624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12cd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257800" y="36576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00abcd</a:t>
            </a:r>
            <a:endParaRPr lang="en-US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530850" y="398145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334000" y="44196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00ab</a:t>
            </a:r>
            <a:endParaRPr 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7800" y="46482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02cd</a:t>
            </a:r>
            <a:endParaRPr 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43550" y="253365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43550" y="215265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800600" y="2514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810000" y="32004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495800" y="2895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810000" y="472440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02abcd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64000" y="43434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495800" y="44958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800600" y="44958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5943600" y="45720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 </a:t>
            </a:r>
            <a:endParaRPr lang="en-US" sz="800" dirty="0" smtClean="0"/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248400" y="457200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 </a:t>
            </a:r>
            <a:endParaRPr lang="en-US" sz="800" dirty="0" smtClean="0"/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781800" y="44196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20ab</a:t>
            </a:r>
            <a:endParaRPr lang="en-US" sz="8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88150" y="465455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22cd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391400" y="43434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00a</a:t>
            </a:r>
            <a:endParaRPr lang="en-US" sz="8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96200" y="43434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20b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391400" y="4724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02c</a:t>
            </a:r>
            <a:endParaRPr lang="en-US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696200" y="47244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22d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076690" y="218331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0             1            2            3           4           5            6             7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2716200" y="387643"/>
            <a:ext cx="27432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7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5</a:t>
            </a:r>
            <a:endParaRPr lang="sk-SK" dirty="0"/>
          </a:p>
        </p:txBody>
      </p:sp>
      <p:sp>
        <p:nvSpPr>
          <p:cNvPr id="273" name="Rectangle 272"/>
          <p:cNvSpPr/>
          <p:nvPr/>
        </p:nvSpPr>
        <p:spPr>
          <a:xfrm>
            <a:off x="1295400" y="990600"/>
            <a:ext cx="990600" cy="990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3810000" y="2895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3810000" y="3200400"/>
            <a:ext cx="266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495800" y="32004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010400" y="685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sp>
        <p:nvSpPr>
          <p:cNvPr id="319" name="TextBox 318"/>
          <p:cNvSpPr txBox="1"/>
          <p:nvPr/>
        </p:nvSpPr>
        <p:spPr>
          <a:xfrm>
            <a:off x="6705600" y="1066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cxnSp>
        <p:nvCxnSpPr>
          <p:cNvPr id="320" name="Straight Connector 319"/>
          <p:cNvCxnSpPr/>
          <p:nvPr/>
        </p:nvCxnSpPr>
        <p:spPr>
          <a:xfrm rot="5400000">
            <a:off x="6706394" y="989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495800" y="3200400"/>
            <a:ext cx="266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800600" y="2209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sp>
        <p:nvSpPr>
          <p:cNvPr id="323" name="TextBox 322"/>
          <p:cNvSpPr txBox="1"/>
          <p:nvPr/>
        </p:nvSpPr>
        <p:spPr>
          <a:xfrm>
            <a:off x="4114800" y="2514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cxnSp>
        <p:nvCxnSpPr>
          <p:cNvPr id="324" name="Straight Connector 323"/>
          <p:cNvCxnSpPr/>
          <p:nvPr/>
        </p:nvCxnSpPr>
        <p:spPr>
          <a:xfrm>
            <a:off x="41148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5400000">
            <a:off x="744934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5400000">
            <a:off x="68580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60" idx="2"/>
          </p:cNvCxnSpPr>
          <p:nvPr/>
        </p:nvCxnSpPr>
        <p:spPr>
          <a:xfrm rot="16200000" flipH="1">
            <a:off x="7596985" y="2567785"/>
            <a:ext cx="317956" cy="3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6705600" y="2514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sp>
        <p:nvSpPr>
          <p:cNvPr id="331" name="TextBox 330"/>
          <p:cNvSpPr txBox="1"/>
          <p:nvPr/>
        </p:nvSpPr>
        <p:spPr>
          <a:xfrm>
            <a:off x="7010400" y="2514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332" name="TextBox 331"/>
          <p:cNvSpPr txBox="1"/>
          <p:nvPr/>
        </p:nvSpPr>
        <p:spPr>
          <a:xfrm>
            <a:off x="7391400" y="2514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7772400" y="2514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010400" y="2895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sp>
        <p:nvSpPr>
          <p:cNvPr id="335" name="TextBox 334"/>
          <p:cNvSpPr txBox="1"/>
          <p:nvPr/>
        </p:nvSpPr>
        <p:spPr>
          <a:xfrm>
            <a:off x="73914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36" name="Straight Connector 335"/>
          <p:cNvCxnSpPr/>
          <p:nvPr/>
        </p:nvCxnSpPr>
        <p:spPr>
          <a:xfrm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48006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44958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39" name="Straight Connector 338"/>
          <p:cNvCxnSpPr/>
          <p:nvPr/>
        </p:nvCxnSpPr>
        <p:spPr>
          <a:xfrm>
            <a:off x="81534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077200" y="1066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55626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55626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sp>
        <p:nvSpPr>
          <p:cNvPr id="343" name="TextBox 342"/>
          <p:cNvSpPr txBox="1"/>
          <p:nvPr/>
        </p:nvSpPr>
        <p:spPr>
          <a:xfrm>
            <a:off x="6934200" y="1828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7010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7391400" y="1447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47" name="Straight Connector 346"/>
          <p:cNvCxnSpPr/>
          <p:nvPr/>
        </p:nvCxnSpPr>
        <p:spPr>
          <a:xfrm rot="5400000">
            <a:off x="6858000" y="3048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7543800" y="3048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215</Words>
  <Application>Microsoft Office PowerPoint</Application>
  <PresentationFormat>On-screen Show (4:3)</PresentationFormat>
  <Paragraphs>207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48</cp:revision>
  <dcterms:created xsi:type="dcterms:W3CDTF">2019-03-17T10:32:38Z</dcterms:created>
  <dcterms:modified xsi:type="dcterms:W3CDTF">2019-03-18T18:25:45Z</dcterms:modified>
</cp:coreProperties>
</file>