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162175" y="3721100"/>
            <a:ext cx="467768" cy="444044"/>
            <a:chOff x="2162175" y="37211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2162175" y="37211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90775" y="37211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62175" y="39497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90775" y="3949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230" name="Rectangle 229"/>
          <p:cNvSpPr/>
          <p:nvPr/>
        </p:nvSpPr>
        <p:spPr>
          <a:xfrm>
            <a:off x="914400" y="609600"/>
            <a:ext cx="17526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295400" y="990600"/>
            <a:ext cx="990600" cy="990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 314"/>
          <p:cNvGrpSpPr/>
          <p:nvPr/>
        </p:nvGrpSpPr>
        <p:grpSpPr>
          <a:xfrm>
            <a:off x="2716200" y="218331"/>
            <a:ext cx="6128757" cy="4810869"/>
            <a:chOff x="2716200" y="218331"/>
            <a:chExt cx="6128757" cy="4810869"/>
          </a:xfrm>
        </p:grpSpPr>
        <p:pic>
          <p:nvPicPr>
            <p:cNvPr id="1028" name="Picture 4" descr="E:\_GITHUB_\AGFX_GD3_TilsetBuilder\Sprites\Template\tiles_16bit_32x3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609600"/>
              <a:ext cx="5873157" cy="4419600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31242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11abcd</a:t>
              </a:r>
              <a:endParaRPr lang="en-US" sz="8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5400000">
              <a:off x="5235129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7056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467600" y="9906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81534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4582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7338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5257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2578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59443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675536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81541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0772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38107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4496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5258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626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7056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391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53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83058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8306594" y="30472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7056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391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53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5258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4496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38107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257800" y="3200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3048794" y="3885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733800" y="3916428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5626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 flipH="1" flipV="1">
              <a:off x="5410200" y="4114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6294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077200" y="3886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 flipH="1" flipV="1">
              <a:off x="8230394" y="3733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 flipH="1" flipV="1">
              <a:off x="6782594" y="4114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4114800" y="4648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 flipH="1" flipV="1">
              <a:off x="3963194" y="4495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44965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59443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1816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6629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391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422422" y="4639849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3810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14abcd</a:t>
              </a:r>
              <a:endParaRPr lang="en-US" sz="8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572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04abcd</a:t>
              </a:r>
              <a:endParaRPr lang="en-US" sz="8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048000" y="16002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13abcd</a:t>
              </a:r>
              <a:endParaRPr lang="en-US" sz="8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48000" y="2286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01abcd</a:t>
              </a:r>
              <a:endParaRPr lang="en-US" sz="8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048000" y="3048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21abcd</a:t>
              </a:r>
              <a:endParaRPr 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0198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03abcd</a:t>
              </a:r>
              <a:endParaRPr lang="en-US" sz="8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019800" y="23622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10abcd</a:t>
              </a:r>
              <a:endParaRPr lang="en-US" sz="8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019800" y="2971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12abcd</a:t>
              </a:r>
              <a:endParaRPr lang="en-US" sz="8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0198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5720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24200" y="4572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67600" y="3733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886200" y="1447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</a:t>
              </a:r>
              <a:endParaRPr lang="en-US" sz="8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86200" y="1752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13cd</a:t>
              </a:r>
              <a:endParaRPr lang="en-US" sz="8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181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562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629400" y="685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0104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543800" y="10668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03cd</a:t>
              </a:r>
              <a:endParaRPr lang="en-US" sz="8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67600" y="7620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</a:t>
              </a:r>
              <a:endParaRPr lang="en-US" sz="8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077200" y="685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4582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4582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45820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4582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0772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0772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1816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1816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1816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181600" y="3200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629400" y="4038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7056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8153400" y="3962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8077200" y="3657600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 a</a:t>
              </a:r>
              <a:endParaRPr lang="en-US" sz="800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458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153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4582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0772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1534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543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781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629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696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705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5438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229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943600" y="1600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248400" y="1524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62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4800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4958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69342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cxnSp>
          <p:nvCxnSpPr>
            <p:cNvPr id="274" name="Straight Connector 273"/>
            <p:cNvCxnSpPr/>
            <p:nvPr/>
          </p:nvCxnSpPr>
          <p:spPr>
            <a:xfrm>
              <a:off x="73914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77724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74065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35965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6629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6629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6294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1148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79095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4958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1816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41021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800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562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3528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0480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86200" y="3657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886200" y="39624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52578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5530850" y="39814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3340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</a:t>
              </a:r>
              <a:endParaRPr lang="en-US" sz="8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257800" y="46482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02cd</a:t>
              </a:r>
              <a:endParaRPr lang="en-US" sz="8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543550" y="2533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43550" y="2152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8006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8100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4958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810000" y="472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0640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4958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8006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9436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2484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818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</a:t>
              </a:r>
              <a:endParaRPr lang="en-US" sz="8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788150" y="465455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22cd</a:t>
              </a:r>
              <a:endParaRPr lang="en-US" sz="8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7391400" y="43434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</a:t>
              </a:r>
              <a:endParaRPr lang="en-US" sz="800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76962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20b</a:t>
              </a:r>
              <a:endParaRPr lang="en-US" sz="800" dirty="0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7391400" y="4724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</a:t>
              </a:r>
              <a:endParaRPr lang="en-US" sz="8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7696200" y="4724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22d</a:t>
              </a:r>
              <a:endParaRPr lang="en-US" sz="8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076690" y="218331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0             1            2            3           4           5            6             7</a:t>
              </a:r>
              <a:endParaRPr lang="sk-SK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16200" y="387643"/>
              <a:ext cx="274320" cy="457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70000"/>
                </a:lnSpc>
              </a:pPr>
              <a:r>
                <a:rPr lang="en-US" dirty="0" smtClean="0"/>
                <a:t>0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1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2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3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4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8100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38100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44958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70104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705600" y="1066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320" name="Straight Connector 319"/>
            <p:cNvCxnSpPr/>
            <p:nvPr/>
          </p:nvCxnSpPr>
          <p:spPr>
            <a:xfrm rot="5400000">
              <a:off x="6706394" y="989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44958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48006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1148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cxnSp>
          <p:nvCxnSpPr>
            <p:cNvPr id="324" name="Straight Connector 323"/>
            <p:cNvCxnSpPr/>
            <p:nvPr/>
          </p:nvCxnSpPr>
          <p:spPr>
            <a:xfrm>
              <a:off x="41148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44934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68580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2"/>
            </p:cNvCxnSpPr>
            <p:nvPr/>
          </p:nvCxnSpPr>
          <p:spPr>
            <a:xfrm rot="16200000" flipH="1">
              <a:off x="7596985" y="2567785"/>
              <a:ext cx="317956" cy="3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/>
            <p:cNvSpPr txBox="1"/>
            <p:nvPr/>
          </p:nvSpPr>
          <p:spPr>
            <a:xfrm>
              <a:off x="67056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7010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3914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7772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70104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391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36" name="Straight Connector 335"/>
            <p:cNvCxnSpPr/>
            <p:nvPr/>
          </p:nvCxnSpPr>
          <p:spPr>
            <a:xfrm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/>
            <p:cNvSpPr txBox="1"/>
            <p:nvPr/>
          </p:nvSpPr>
          <p:spPr>
            <a:xfrm>
              <a:off x="4800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4958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81534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8077200" y="1066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341" name="Straight Connector 340"/>
            <p:cNvCxnSpPr/>
            <p:nvPr/>
          </p:nvCxnSpPr>
          <p:spPr>
            <a:xfrm>
              <a:off x="55626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5562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69342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cxnSp>
          <p:nvCxnSpPr>
            <p:cNvPr id="344" name="Straight Connector 343"/>
            <p:cNvCxnSpPr/>
            <p:nvPr/>
          </p:nvCxnSpPr>
          <p:spPr>
            <a:xfrm>
              <a:off x="7010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7391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47" name="Straight Connector 346"/>
            <p:cNvCxnSpPr/>
            <p:nvPr/>
          </p:nvCxnSpPr>
          <p:spPr>
            <a:xfrm rot="5400000">
              <a:off x="68580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75438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koll\Documents\Screenshots\2019-09\Aseprite_2019-09-05_11-08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033248"/>
            <a:ext cx="1676400" cy="1673939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76200" y="152400"/>
            <a:ext cx="6128757" cy="4810869"/>
            <a:chOff x="2716200" y="218331"/>
            <a:chExt cx="6128757" cy="4810869"/>
          </a:xfrm>
        </p:grpSpPr>
        <p:pic>
          <p:nvPicPr>
            <p:cNvPr id="7" name="Picture 4" descr="E:\_GITHUB_\AGFX_GD3_TilsetBuilder\Sprites\Template\tiles_16bit_32x3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1800" y="609600"/>
              <a:ext cx="5873157" cy="44196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1242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11abcd</a:t>
              </a:r>
              <a:endParaRPr lang="en-US" sz="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5235129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056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67600" y="9906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81534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4582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8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257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59443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675536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81541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772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8107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496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258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626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91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53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83058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8306594" y="30472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7056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391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153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258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496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8107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57800" y="3200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048794" y="3885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3916428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626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5410200" y="4114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6294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77200" y="3886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8230394" y="3733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6782594" y="4114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14800" y="4648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3963194" y="4495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4965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9443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816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29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391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7422422" y="4639849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10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14abcd</a:t>
              </a:r>
              <a:endParaRPr 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2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04abcd</a:t>
              </a:r>
              <a:endParaRPr 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48000" y="16002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13abcd</a:t>
              </a:r>
              <a:endParaRPr 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48000" y="2286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01abcd</a:t>
              </a:r>
              <a:endParaRPr lang="en-US" sz="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3048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21abcd</a:t>
              </a:r>
              <a:endParaRPr 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198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03abcd</a:t>
              </a:r>
              <a:endParaRPr 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19800" y="23622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10abcd</a:t>
              </a:r>
              <a:endParaRPr lang="en-US" sz="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9800" y="2971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12abcd</a:t>
              </a:r>
              <a:endParaRPr lang="en-US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98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720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24200" y="4572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67600" y="3733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6200" y="1447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</a:t>
              </a:r>
              <a:endParaRPr 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86200" y="1752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13cd</a:t>
              </a:r>
              <a:endParaRPr lang="en-US" sz="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81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2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29400" y="685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104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43800" y="10668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03cd</a:t>
              </a:r>
              <a:endParaRPr 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67600" y="7620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</a:t>
              </a:r>
              <a:endParaRPr 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77200" y="685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4582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582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5820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582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772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72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16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81600" y="3200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29400" y="4038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056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53400" y="3962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7200" y="3657600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 a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458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153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4582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772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34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43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81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29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96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05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438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229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943600" y="1600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8400" y="1524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62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00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958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342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73914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7724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74065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5965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6629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629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294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148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095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58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816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021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00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62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528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480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86200" y="3657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86200" y="39624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2578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530850" y="39814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340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</a:t>
              </a:r>
              <a:endParaRPr lang="en-US" sz="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57800" y="46482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02cd</a:t>
              </a:r>
              <a:endParaRPr lang="en-US" sz="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43550" y="2533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43550" y="2152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006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100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4958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10000" y="472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0640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4958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006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436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484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818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</a:t>
              </a:r>
              <a:endParaRPr lang="en-US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88150" y="465455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22cd</a:t>
              </a:r>
              <a:endParaRPr lang="en-US" sz="8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391400" y="43434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</a:t>
              </a:r>
              <a:endParaRPr lang="en-US" sz="8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6962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20b</a:t>
              </a:r>
              <a:endParaRPr lang="en-US" sz="8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391400" y="4724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</a:t>
              </a:r>
              <a:endParaRPr lang="en-US" sz="8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96200" y="4724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22d</a:t>
              </a:r>
              <a:endParaRPr lang="en-US" sz="8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76690" y="218331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0             1            2            3           4           5            6             7</a:t>
              </a:r>
              <a:endParaRPr lang="sk-SK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16200" y="387643"/>
              <a:ext cx="274320" cy="457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70000"/>
                </a:lnSpc>
              </a:pPr>
              <a:r>
                <a:rPr lang="en-US" dirty="0" smtClean="0"/>
                <a:t>0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1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2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3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4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100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38100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4958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104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05600" y="1066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5400000">
              <a:off x="6706394" y="989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4958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8006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1148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41148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44934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8580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94" idx="2"/>
            </p:cNvCxnSpPr>
            <p:nvPr/>
          </p:nvCxnSpPr>
          <p:spPr>
            <a:xfrm rot="16200000" flipH="1">
              <a:off x="7596985" y="2567785"/>
              <a:ext cx="317956" cy="3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7056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10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914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772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0104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391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800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958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81534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8077200" y="1066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626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562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9342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7010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391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>
              <a:off x="68580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5438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koll\Documents\Screenshots\2019-09\Aseprite_2019-09-05_11-08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343400" cy="4337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355</Words>
  <Application>Microsoft Office PowerPoint</Application>
  <PresentationFormat>On-screen Show (4:3)</PresentationFormat>
  <Paragraphs>339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Ondrej Kollar</cp:lastModifiedBy>
  <cp:revision>56</cp:revision>
  <dcterms:created xsi:type="dcterms:W3CDTF">2019-03-17T10:32:38Z</dcterms:created>
  <dcterms:modified xsi:type="dcterms:W3CDTF">2019-09-05T11:52:56Z</dcterms:modified>
</cp:coreProperties>
</file>