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81813" cy="10002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,0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,0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44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240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144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0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336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144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240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336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144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0,4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240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1,4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336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2,4</a:t>
            </a:r>
            <a:endParaRPr lang="en-US" dirty="0"/>
          </a:p>
        </p:txBody>
      </p:sp>
      <p:pic>
        <p:nvPicPr>
          <p:cNvPr id="1026" name="Picture 2" descr="E:\_GITHUB_\AGFX_GD3_TilsetBuilder\Sprites\Template\tiles_16bit_16x16_inp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457200" cy="762000"/>
          </a:xfrm>
          <a:prstGeom prst="rect">
            <a:avLst/>
          </a:prstGeom>
          <a:noFill/>
        </p:spPr>
      </p:pic>
      <p:pic>
        <p:nvPicPr>
          <p:cNvPr id="1028" name="Picture 4" descr="E:\_GITHUB_\AGFX_GD3_TilsetBuilder\Sprites\Template\tiles_16bit_32x3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609600"/>
            <a:ext cx="5873157" cy="4419600"/>
          </a:xfrm>
          <a:prstGeom prst="rect">
            <a:avLst/>
          </a:prstGeom>
          <a:noFill/>
        </p:spPr>
      </p:pic>
      <p:pic>
        <p:nvPicPr>
          <p:cNvPr id="1029" name="Picture 5" descr="E:\_GITHUB_\AGFX_GD3_TilsetBuilder\Sprites\Example\AutoTile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657600"/>
            <a:ext cx="1783080" cy="2971800"/>
          </a:xfrm>
          <a:prstGeom prst="rect">
            <a:avLst/>
          </a:prstGeom>
          <a:noFill/>
        </p:spPr>
      </p:pic>
      <p:cxnSp>
        <p:nvCxnSpPr>
          <p:cNvPr id="34" name="Straight Connector 33"/>
          <p:cNvCxnSpPr/>
          <p:nvPr/>
        </p:nvCxnSpPr>
        <p:spPr>
          <a:xfrm rot="5400000">
            <a:off x="7078" y="5143500"/>
            <a:ext cx="2971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18266" y="5142706"/>
            <a:ext cx="2971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14400" y="42672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14400" y="48768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14400" y="54102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14400" y="60198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-266700" y="5143500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329405" y="5142706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900909" y="5142706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14400" y="39624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14400" y="45720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14400" y="5119689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14400" y="5729289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14400" y="63246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90600" y="5499100"/>
            <a:ext cx="467768" cy="444044"/>
            <a:chOff x="3124200" y="5562600"/>
            <a:chExt cx="467768" cy="444044"/>
          </a:xfrm>
        </p:grpSpPr>
        <p:sp>
          <p:nvSpPr>
            <p:cNvPr id="82" name="TextBox 8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577975" y="5486400"/>
            <a:ext cx="467768" cy="444044"/>
            <a:chOff x="3124200" y="5562600"/>
            <a:chExt cx="467768" cy="444044"/>
          </a:xfrm>
        </p:grpSpPr>
        <p:sp>
          <p:nvSpPr>
            <p:cNvPr id="87" name="TextBox 8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162175" y="5486400"/>
            <a:ext cx="467768" cy="444044"/>
            <a:chOff x="3124200" y="5562600"/>
            <a:chExt cx="467768" cy="444044"/>
          </a:xfrm>
        </p:grpSpPr>
        <p:sp>
          <p:nvSpPr>
            <p:cNvPr id="92" name="TextBox 9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012825" y="6108700"/>
            <a:ext cx="467768" cy="444044"/>
            <a:chOff x="3124200" y="5562600"/>
            <a:chExt cx="467768" cy="444044"/>
          </a:xfrm>
        </p:grpSpPr>
        <p:sp>
          <p:nvSpPr>
            <p:cNvPr id="97" name="TextBox 9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600200" y="6096000"/>
            <a:ext cx="467768" cy="444044"/>
            <a:chOff x="3124200" y="5562600"/>
            <a:chExt cx="467768" cy="444044"/>
          </a:xfrm>
        </p:grpSpPr>
        <p:sp>
          <p:nvSpPr>
            <p:cNvPr id="102" name="TextBox 10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184400" y="6096000"/>
            <a:ext cx="467768" cy="444044"/>
            <a:chOff x="3124200" y="5562600"/>
            <a:chExt cx="467768" cy="444044"/>
          </a:xfrm>
        </p:grpSpPr>
        <p:sp>
          <p:nvSpPr>
            <p:cNvPr id="107" name="TextBox 10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967332" y="4356100"/>
            <a:ext cx="467768" cy="444044"/>
            <a:chOff x="3124200" y="5562600"/>
            <a:chExt cx="467768" cy="444044"/>
          </a:xfrm>
        </p:grpSpPr>
        <p:sp>
          <p:nvSpPr>
            <p:cNvPr id="112" name="TextBox 11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554707" y="4343400"/>
            <a:ext cx="467768" cy="444044"/>
            <a:chOff x="3124200" y="5562600"/>
            <a:chExt cx="467768" cy="444044"/>
          </a:xfrm>
        </p:grpSpPr>
        <p:sp>
          <p:nvSpPr>
            <p:cNvPr id="117" name="TextBox 11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138907" y="4343400"/>
            <a:ext cx="467768" cy="444044"/>
            <a:chOff x="3124200" y="5562600"/>
            <a:chExt cx="467768" cy="444044"/>
          </a:xfrm>
        </p:grpSpPr>
        <p:sp>
          <p:nvSpPr>
            <p:cNvPr id="122" name="TextBox 12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989557" y="4930775"/>
            <a:ext cx="467768" cy="444044"/>
            <a:chOff x="3124200" y="5562600"/>
            <a:chExt cx="467768" cy="444044"/>
          </a:xfrm>
        </p:grpSpPr>
        <p:sp>
          <p:nvSpPr>
            <p:cNvPr id="127" name="TextBox 12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576932" y="4918075"/>
            <a:ext cx="467768" cy="444044"/>
            <a:chOff x="3124200" y="5562600"/>
            <a:chExt cx="467768" cy="444044"/>
          </a:xfrm>
        </p:grpSpPr>
        <p:sp>
          <p:nvSpPr>
            <p:cNvPr id="132" name="TextBox 13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161132" y="4918075"/>
            <a:ext cx="467768" cy="444044"/>
            <a:chOff x="3124200" y="5562600"/>
            <a:chExt cx="467768" cy="444044"/>
          </a:xfrm>
        </p:grpSpPr>
        <p:sp>
          <p:nvSpPr>
            <p:cNvPr id="137" name="TextBox 13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90600" y="3733800"/>
            <a:ext cx="467768" cy="444044"/>
            <a:chOff x="3124200" y="5562600"/>
            <a:chExt cx="467768" cy="444044"/>
          </a:xfrm>
        </p:grpSpPr>
        <p:sp>
          <p:nvSpPr>
            <p:cNvPr id="142" name="TextBox 14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577975" y="3721100"/>
            <a:ext cx="467768" cy="444044"/>
            <a:chOff x="3124200" y="5562600"/>
            <a:chExt cx="467768" cy="444044"/>
          </a:xfrm>
        </p:grpSpPr>
        <p:sp>
          <p:nvSpPr>
            <p:cNvPr id="147" name="TextBox 14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2162175" y="3721100"/>
            <a:ext cx="467768" cy="444044"/>
            <a:chOff x="2162175" y="3721100"/>
            <a:chExt cx="467768" cy="444044"/>
          </a:xfrm>
        </p:grpSpPr>
        <p:sp>
          <p:nvSpPr>
            <p:cNvPr id="152" name="TextBox 151"/>
            <p:cNvSpPr txBox="1"/>
            <p:nvPr/>
          </p:nvSpPr>
          <p:spPr>
            <a:xfrm>
              <a:off x="2162175" y="37211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390775" y="37211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162175" y="39497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390775" y="39497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3124200" y="9144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1,1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cxnSp>
        <p:nvCxnSpPr>
          <p:cNvPr id="157" name="Straight Connector 156"/>
          <p:cNvCxnSpPr/>
          <p:nvPr/>
        </p:nvCxnSpPr>
        <p:spPr>
          <a:xfrm rot="5400000">
            <a:off x="5235129" y="990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705600" y="990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7467600" y="9906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5400000">
            <a:off x="8153400" y="990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8458200" y="990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733800" y="17526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4495800" y="1752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5257800" y="1752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52578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5944394" y="17518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>
            <a:off x="6675536" y="17518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8154194" y="17518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8077200" y="17526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5400000">
            <a:off x="3810794" y="2437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>
            <a:off x="4496594" y="2437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>
            <a:off x="5258594" y="2437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5562600" y="2438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6705600" y="2438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391400" y="2438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8153400" y="2438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8305800" y="2590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8306594" y="30472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705600" y="3200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7391400" y="3200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8153400" y="3200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5400000">
            <a:off x="5258594" y="3199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5400000">
            <a:off x="4496594" y="3199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>
            <a:off x="3810794" y="3199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257800" y="3200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5400000">
            <a:off x="3048794" y="38854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733800" y="3916428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5562600" y="3962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5400000" flipH="1" flipV="1">
            <a:off x="5410200" y="4114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6629400" y="3962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8077200" y="3886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5400000" flipH="1" flipV="1">
            <a:off x="8230394" y="3733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5400000" flipH="1" flipV="1">
            <a:off x="6782594" y="4114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4114800" y="4648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5400000" flipH="1" flipV="1">
            <a:off x="3963194" y="4495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>
            <a:off x="4496594" y="46474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5400000">
            <a:off x="5944394" y="46474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5181600" y="46482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6629400" y="46482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391400" y="46482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5400000">
            <a:off x="7422422" y="4639849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3810000" y="9144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572000" y="9144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18" name="TextBox 217"/>
          <p:cNvSpPr txBox="1"/>
          <p:nvPr/>
        </p:nvSpPr>
        <p:spPr>
          <a:xfrm>
            <a:off x="3048000" y="1600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1,3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19" name="TextBox 218"/>
          <p:cNvSpPr txBox="1"/>
          <p:nvPr/>
        </p:nvSpPr>
        <p:spPr>
          <a:xfrm>
            <a:off x="3048000" y="2286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0,1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0" name="TextBox 219"/>
          <p:cNvSpPr txBox="1"/>
          <p:nvPr/>
        </p:nvSpPr>
        <p:spPr>
          <a:xfrm>
            <a:off x="3048000" y="3048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2,1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6019800" y="9144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6019800" y="23622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1,0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6019800" y="29718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1,2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6019800" y="38100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2,0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7" name="TextBox 226"/>
          <p:cNvSpPr txBox="1"/>
          <p:nvPr/>
        </p:nvSpPr>
        <p:spPr>
          <a:xfrm>
            <a:off x="4572000" y="38100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0,0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8" name="TextBox 227"/>
          <p:cNvSpPr txBox="1"/>
          <p:nvPr/>
        </p:nvSpPr>
        <p:spPr>
          <a:xfrm>
            <a:off x="3124200" y="45720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0,2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9" name="TextBox 228"/>
          <p:cNvSpPr txBox="1"/>
          <p:nvPr/>
        </p:nvSpPr>
        <p:spPr>
          <a:xfrm>
            <a:off x="7467600" y="37338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2,2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30" name="Rectangle 229"/>
          <p:cNvSpPr/>
          <p:nvPr/>
        </p:nvSpPr>
        <p:spPr>
          <a:xfrm>
            <a:off x="914400" y="609600"/>
            <a:ext cx="1752600" cy="1752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3886200" y="14478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33" name="TextBox 232"/>
          <p:cNvSpPr txBox="1"/>
          <p:nvPr/>
        </p:nvSpPr>
        <p:spPr>
          <a:xfrm>
            <a:off x="3886200" y="17526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34" name="TextBox 233"/>
          <p:cNvSpPr txBox="1"/>
          <p:nvPr/>
        </p:nvSpPr>
        <p:spPr>
          <a:xfrm>
            <a:off x="5181600" y="838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1,4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35" name="TextBox 234"/>
          <p:cNvSpPr txBox="1"/>
          <p:nvPr/>
        </p:nvSpPr>
        <p:spPr>
          <a:xfrm>
            <a:off x="5562600" y="838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0,4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36" name="TextBox 235"/>
          <p:cNvSpPr txBox="1"/>
          <p:nvPr/>
        </p:nvSpPr>
        <p:spPr>
          <a:xfrm>
            <a:off x="6781800" y="7620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37" name="TextBox 236"/>
          <p:cNvSpPr txBox="1"/>
          <p:nvPr/>
        </p:nvSpPr>
        <p:spPr>
          <a:xfrm>
            <a:off x="6781800" y="10668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38" name="TextBox 237"/>
          <p:cNvSpPr txBox="1"/>
          <p:nvPr/>
        </p:nvSpPr>
        <p:spPr>
          <a:xfrm>
            <a:off x="7543800" y="10668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39" name="TextBox 238"/>
          <p:cNvSpPr txBox="1"/>
          <p:nvPr/>
        </p:nvSpPr>
        <p:spPr>
          <a:xfrm>
            <a:off x="7467600" y="7620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40" name="TextBox 239"/>
          <p:cNvSpPr txBox="1"/>
          <p:nvPr/>
        </p:nvSpPr>
        <p:spPr>
          <a:xfrm>
            <a:off x="8108950" y="838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1,4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41" name="TextBox 240"/>
          <p:cNvSpPr txBox="1"/>
          <p:nvPr/>
        </p:nvSpPr>
        <p:spPr>
          <a:xfrm>
            <a:off x="8458200" y="1066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42" name="TextBox 241"/>
          <p:cNvSpPr txBox="1"/>
          <p:nvPr/>
        </p:nvSpPr>
        <p:spPr>
          <a:xfrm>
            <a:off x="8458200" y="685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b</a:t>
            </a:r>
            <a:endParaRPr lang="en-US" sz="800" dirty="0"/>
          </a:p>
        </p:txBody>
      </p:sp>
      <p:sp>
        <p:nvSpPr>
          <p:cNvPr id="243" name="TextBox 242"/>
          <p:cNvSpPr txBox="1"/>
          <p:nvPr/>
        </p:nvSpPr>
        <p:spPr>
          <a:xfrm>
            <a:off x="8458200" y="1828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458200" y="1447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b</a:t>
            </a:r>
            <a:endParaRPr lang="en-US" sz="800" dirty="0"/>
          </a:p>
        </p:txBody>
      </p:sp>
      <p:sp>
        <p:nvSpPr>
          <p:cNvPr id="245" name="TextBox 244"/>
          <p:cNvSpPr txBox="1"/>
          <p:nvPr/>
        </p:nvSpPr>
        <p:spPr>
          <a:xfrm>
            <a:off x="8077200" y="14478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46" name="TextBox 245"/>
          <p:cNvSpPr txBox="1"/>
          <p:nvPr/>
        </p:nvSpPr>
        <p:spPr>
          <a:xfrm>
            <a:off x="8077200" y="18288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c</a:t>
            </a:r>
            <a:endParaRPr lang="en-US" sz="8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181600" y="18288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</a:t>
            </a:r>
            <a:r>
              <a:rPr lang="en-US" sz="800" dirty="0" smtClean="0"/>
              <a:t>c</a:t>
            </a:r>
            <a:endParaRPr lang="en-US" sz="800" dirty="0"/>
          </a:p>
        </p:txBody>
      </p:sp>
      <p:sp>
        <p:nvSpPr>
          <p:cNvPr id="248" name="TextBox 247"/>
          <p:cNvSpPr txBox="1"/>
          <p:nvPr/>
        </p:nvSpPr>
        <p:spPr>
          <a:xfrm>
            <a:off x="5181600" y="14478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49" name="TextBox 248"/>
          <p:cNvSpPr txBox="1"/>
          <p:nvPr/>
        </p:nvSpPr>
        <p:spPr>
          <a:xfrm>
            <a:off x="5181600" y="28956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50" name="TextBox 249"/>
          <p:cNvSpPr txBox="1"/>
          <p:nvPr/>
        </p:nvSpPr>
        <p:spPr>
          <a:xfrm>
            <a:off x="5181600" y="32004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1,3 </a:t>
            </a:r>
            <a:r>
              <a:rPr lang="en-US" sz="800" smtClean="0"/>
              <a:t>c</a:t>
            </a:r>
            <a:endParaRPr lang="en-US" sz="800" dirty="0"/>
          </a:p>
        </p:txBody>
      </p:sp>
      <p:sp>
        <p:nvSpPr>
          <p:cNvPr id="251" name="TextBox 250"/>
          <p:cNvSpPr txBox="1"/>
          <p:nvPr/>
        </p:nvSpPr>
        <p:spPr>
          <a:xfrm>
            <a:off x="6629400" y="40386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c</a:t>
            </a:r>
            <a:endParaRPr lang="en-US" sz="800" dirty="0"/>
          </a:p>
        </p:txBody>
      </p:sp>
      <p:sp>
        <p:nvSpPr>
          <p:cNvPr id="252" name="TextBox 251"/>
          <p:cNvSpPr txBox="1"/>
          <p:nvPr/>
        </p:nvSpPr>
        <p:spPr>
          <a:xfrm>
            <a:off x="6705600" y="3657600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2,0 </a:t>
            </a:r>
            <a:r>
              <a:rPr lang="en-US" sz="800" dirty="0" err="1" smtClean="0"/>
              <a:t>abd</a:t>
            </a:r>
            <a:endParaRPr lang="en-US" sz="800" dirty="0"/>
          </a:p>
        </p:txBody>
      </p:sp>
      <p:sp>
        <p:nvSpPr>
          <p:cNvPr id="253" name="TextBox 252"/>
          <p:cNvSpPr txBox="1"/>
          <p:nvPr/>
        </p:nvSpPr>
        <p:spPr>
          <a:xfrm>
            <a:off x="8153400" y="3962400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</a:t>
            </a:r>
            <a:r>
              <a:rPr lang="en-US" sz="800" dirty="0" err="1" smtClean="0"/>
              <a:t>bcd</a:t>
            </a:r>
            <a:endParaRPr lang="en-US" sz="800" dirty="0"/>
          </a:p>
        </p:txBody>
      </p:sp>
      <p:sp>
        <p:nvSpPr>
          <p:cNvPr id="254" name="TextBox 253"/>
          <p:cNvSpPr txBox="1"/>
          <p:nvPr/>
        </p:nvSpPr>
        <p:spPr>
          <a:xfrm>
            <a:off x="8077200" y="36576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458200" y="28956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b</a:t>
            </a:r>
            <a:endParaRPr lang="en-US" sz="8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077200" y="28956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57" name="TextBox 256"/>
          <p:cNvSpPr txBox="1"/>
          <p:nvPr/>
        </p:nvSpPr>
        <p:spPr>
          <a:xfrm>
            <a:off x="8458200" y="25146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58" name="TextBox 257"/>
          <p:cNvSpPr txBox="1"/>
          <p:nvPr/>
        </p:nvSpPr>
        <p:spPr>
          <a:xfrm>
            <a:off x="8077200" y="25146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c</a:t>
            </a:r>
            <a:endParaRPr lang="en-US" sz="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153400" y="22098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60" name="TextBox 259"/>
          <p:cNvSpPr txBox="1"/>
          <p:nvPr/>
        </p:nvSpPr>
        <p:spPr>
          <a:xfrm>
            <a:off x="7543800" y="22098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61" name="TextBox 260"/>
          <p:cNvSpPr txBox="1"/>
          <p:nvPr/>
        </p:nvSpPr>
        <p:spPr>
          <a:xfrm>
            <a:off x="6781800" y="22098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62" name="TextBox 261"/>
          <p:cNvSpPr txBox="1"/>
          <p:nvPr/>
        </p:nvSpPr>
        <p:spPr>
          <a:xfrm>
            <a:off x="6781800" y="28956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63" name="TextBox 262"/>
          <p:cNvSpPr txBox="1"/>
          <p:nvPr/>
        </p:nvSpPr>
        <p:spPr>
          <a:xfrm>
            <a:off x="7467600" y="28956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64" name="TextBox 263"/>
          <p:cNvSpPr txBox="1"/>
          <p:nvPr/>
        </p:nvSpPr>
        <p:spPr>
          <a:xfrm>
            <a:off x="6705600" y="32766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65" name="TextBox 264"/>
          <p:cNvSpPr txBox="1"/>
          <p:nvPr/>
        </p:nvSpPr>
        <p:spPr>
          <a:xfrm>
            <a:off x="7543800" y="32766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8229600" y="32766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67" name="TextBox 266"/>
          <p:cNvSpPr txBox="1"/>
          <p:nvPr/>
        </p:nvSpPr>
        <p:spPr>
          <a:xfrm>
            <a:off x="5943600" y="1600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1,3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68" name="TextBox 267"/>
          <p:cNvSpPr txBox="1"/>
          <p:nvPr/>
        </p:nvSpPr>
        <p:spPr>
          <a:xfrm>
            <a:off x="6248400" y="1524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0,3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562600" y="1600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0,4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70" name="TextBox 269"/>
          <p:cNvSpPr txBox="1"/>
          <p:nvPr/>
        </p:nvSpPr>
        <p:spPr>
          <a:xfrm>
            <a:off x="4800600" y="1600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0,4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71" name="TextBox 270"/>
          <p:cNvSpPr txBox="1"/>
          <p:nvPr/>
        </p:nvSpPr>
        <p:spPr>
          <a:xfrm>
            <a:off x="4495800" y="1600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1,3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72" name="TextBox 271"/>
          <p:cNvSpPr txBox="1"/>
          <p:nvPr/>
        </p:nvSpPr>
        <p:spPr>
          <a:xfrm>
            <a:off x="7010400" y="1524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0,3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cxnSp>
        <p:nvCxnSpPr>
          <p:cNvPr id="274" name="Straight Connector 273"/>
          <p:cNvCxnSpPr/>
          <p:nvPr/>
        </p:nvCxnSpPr>
        <p:spPr>
          <a:xfrm>
            <a:off x="7391400" y="17526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rot="5400000" flipH="1" flipV="1">
            <a:off x="7589044" y="19042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7467600" y="14478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77" name="TextBox 276"/>
          <p:cNvSpPr txBox="1"/>
          <p:nvPr/>
        </p:nvSpPr>
        <p:spPr>
          <a:xfrm>
            <a:off x="7740650" y="1828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78" name="TextBox 277"/>
          <p:cNvSpPr txBox="1"/>
          <p:nvPr/>
        </p:nvSpPr>
        <p:spPr>
          <a:xfrm>
            <a:off x="7359650" y="18288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c</a:t>
            </a:r>
            <a:endParaRPr lang="en-US" sz="800" dirty="0"/>
          </a:p>
        </p:txBody>
      </p:sp>
      <p:cxnSp>
        <p:nvCxnSpPr>
          <p:cNvPr id="279" name="Straight Connector 278"/>
          <p:cNvCxnSpPr/>
          <p:nvPr/>
        </p:nvCxnSpPr>
        <p:spPr>
          <a:xfrm>
            <a:off x="66294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6629400" y="14478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81" name="TextBox 280"/>
          <p:cNvSpPr txBox="1"/>
          <p:nvPr/>
        </p:nvSpPr>
        <p:spPr>
          <a:xfrm>
            <a:off x="6629400" y="18288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c</a:t>
            </a:r>
            <a:endParaRPr lang="en-US" sz="800" dirty="0"/>
          </a:p>
        </p:txBody>
      </p:sp>
      <p:sp>
        <p:nvSpPr>
          <p:cNvPr id="282" name="TextBox 281"/>
          <p:cNvSpPr txBox="1"/>
          <p:nvPr/>
        </p:nvSpPr>
        <p:spPr>
          <a:xfrm>
            <a:off x="4114800" y="2286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0,4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83" name="TextBox 282"/>
          <p:cNvSpPr txBox="1"/>
          <p:nvPr/>
        </p:nvSpPr>
        <p:spPr>
          <a:xfrm>
            <a:off x="3790950" y="2286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0,1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84" name="TextBox 283"/>
          <p:cNvSpPr txBox="1"/>
          <p:nvPr/>
        </p:nvSpPr>
        <p:spPr>
          <a:xfrm>
            <a:off x="4495800" y="2286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0,1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85" name="TextBox 284"/>
          <p:cNvSpPr txBox="1"/>
          <p:nvPr/>
        </p:nvSpPr>
        <p:spPr>
          <a:xfrm>
            <a:off x="5181600" y="2286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0,1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86" name="TextBox 285"/>
          <p:cNvSpPr txBox="1"/>
          <p:nvPr/>
        </p:nvSpPr>
        <p:spPr>
          <a:xfrm>
            <a:off x="4102100" y="3048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2,1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800600" y="3048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2,1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88" name="TextBox 287"/>
          <p:cNvSpPr txBox="1"/>
          <p:nvPr/>
        </p:nvSpPr>
        <p:spPr>
          <a:xfrm>
            <a:off x="5562600" y="3048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2,1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89" name="TextBox 288"/>
          <p:cNvSpPr txBox="1"/>
          <p:nvPr/>
        </p:nvSpPr>
        <p:spPr>
          <a:xfrm>
            <a:off x="3352800" y="3733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2,1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90" name="TextBox 289"/>
          <p:cNvSpPr txBox="1"/>
          <p:nvPr/>
        </p:nvSpPr>
        <p:spPr>
          <a:xfrm>
            <a:off x="3048000" y="3733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0,1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91" name="TextBox 290"/>
          <p:cNvSpPr txBox="1"/>
          <p:nvPr/>
        </p:nvSpPr>
        <p:spPr>
          <a:xfrm>
            <a:off x="3886200" y="36576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92" name="TextBox 291"/>
          <p:cNvSpPr txBox="1"/>
          <p:nvPr/>
        </p:nvSpPr>
        <p:spPr>
          <a:xfrm>
            <a:off x="3886200" y="39624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93" name="TextBox 292"/>
          <p:cNvSpPr txBox="1"/>
          <p:nvPr/>
        </p:nvSpPr>
        <p:spPr>
          <a:xfrm>
            <a:off x="5257800" y="3657600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0,0 </a:t>
            </a:r>
            <a:r>
              <a:rPr lang="en-US" sz="800" dirty="0" err="1" smtClean="0"/>
              <a:t>abc</a:t>
            </a:r>
            <a:endParaRPr lang="en-US" sz="800" dirty="0"/>
          </a:p>
        </p:txBody>
      </p:sp>
      <p:sp>
        <p:nvSpPr>
          <p:cNvPr id="294" name="TextBox 293"/>
          <p:cNvSpPr txBox="1"/>
          <p:nvPr/>
        </p:nvSpPr>
        <p:spPr>
          <a:xfrm>
            <a:off x="5530850" y="398145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95" name="TextBox 294"/>
          <p:cNvSpPr txBox="1"/>
          <p:nvPr/>
        </p:nvSpPr>
        <p:spPr>
          <a:xfrm>
            <a:off x="5334000" y="44196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257800" y="46482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97" name="TextBox 296"/>
          <p:cNvSpPr txBox="1"/>
          <p:nvPr/>
        </p:nvSpPr>
        <p:spPr>
          <a:xfrm>
            <a:off x="5543550" y="253365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98" name="TextBox 297"/>
          <p:cNvSpPr txBox="1"/>
          <p:nvPr/>
        </p:nvSpPr>
        <p:spPr>
          <a:xfrm>
            <a:off x="5543550" y="215265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b</a:t>
            </a:r>
            <a:endParaRPr lang="en-US" sz="800" dirty="0"/>
          </a:p>
        </p:txBody>
      </p:sp>
      <p:sp>
        <p:nvSpPr>
          <p:cNvPr id="299" name="TextBox 298"/>
          <p:cNvSpPr txBox="1"/>
          <p:nvPr/>
        </p:nvSpPr>
        <p:spPr>
          <a:xfrm>
            <a:off x="4775200" y="2286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0,3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300" name="TextBox 299"/>
          <p:cNvSpPr txBox="1"/>
          <p:nvPr/>
        </p:nvSpPr>
        <p:spPr>
          <a:xfrm>
            <a:off x="3778250" y="2997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1,3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301" name="TextBox 300"/>
          <p:cNvSpPr txBox="1"/>
          <p:nvPr/>
        </p:nvSpPr>
        <p:spPr>
          <a:xfrm>
            <a:off x="4483100" y="3048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1,4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3810000" y="4724400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0,2 </a:t>
            </a:r>
            <a:r>
              <a:rPr lang="en-US" sz="800" dirty="0" err="1" smtClean="0"/>
              <a:t>acd</a:t>
            </a:r>
            <a:endParaRPr lang="en-US" sz="800" dirty="0"/>
          </a:p>
        </p:txBody>
      </p:sp>
      <p:sp>
        <p:nvSpPr>
          <p:cNvPr id="303" name="TextBox 302"/>
          <p:cNvSpPr txBox="1"/>
          <p:nvPr/>
        </p:nvSpPr>
        <p:spPr>
          <a:xfrm>
            <a:off x="4064000" y="43434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b</a:t>
            </a:r>
            <a:endParaRPr lang="en-US" sz="800" dirty="0"/>
          </a:p>
        </p:txBody>
      </p:sp>
      <p:sp>
        <p:nvSpPr>
          <p:cNvPr id="304" name="TextBox 303"/>
          <p:cNvSpPr txBox="1"/>
          <p:nvPr/>
        </p:nvSpPr>
        <p:spPr>
          <a:xfrm>
            <a:off x="4495800" y="4495800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0,0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305" name="TextBox 304"/>
          <p:cNvSpPr txBox="1"/>
          <p:nvPr/>
        </p:nvSpPr>
        <p:spPr>
          <a:xfrm>
            <a:off x="4800600" y="4495800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2,0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306" name="TextBox 305"/>
          <p:cNvSpPr txBox="1"/>
          <p:nvPr/>
        </p:nvSpPr>
        <p:spPr>
          <a:xfrm>
            <a:off x="5943600" y="4572000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0,2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307" name="TextBox 306"/>
          <p:cNvSpPr txBox="1"/>
          <p:nvPr/>
        </p:nvSpPr>
        <p:spPr>
          <a:xfrm>
            <a:off x="6248400" y="4572000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2,2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308" name="TextBox 307"/>
          <p:cNvSpPr txBox="1"/>
          <p:nvPr/>
        </p:nvSpPr>
        <p:spPr>
          <a:xfrm>
            <a:off x="6781800" y="44196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309" name="TextBox 308"/>
          <p:cNvSpPr txBox="1"/>
          <p:nvPr/>
        </p:nvSpPr>
        <p:spPr>
          <a:xfrm>
            <a:off x="6788150" y="465455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310" name="TextBox 309"/>
          <p:cNvSpPr txBox="1"/>
          <p:nvPr/>
        </p:nvSpPr>
        <p:spPr>
          <a:xfrm>
            <a:off x="7391400" y="43434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0,0 a</a:t>
            </a:r>
            <a:endParaRPr lang="en-US" sz="800" dirty="0"/>
          </a:p>
        </p:txBody>
      </p:sp>
      <p:sp>
        <p:nvSpPr>
          <p:cNvPr id="311" name="TextBox 310"/>
          <p:cNvSpPr txBox="1"/>
          <p:nvPr/>
        </p:nvSpPr>
        <p:spPr>
          <a:xfrm>
            <a:off x="7696200" y="43434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2,0 b</a:t>
            </a:r>
            <a:endParaRPr lang="en-US" sz="800" dirty="0"/>
          </a:p>
        </p:txBody>
      </p:sp>
      <p:sp>
        <p:nvSpPr>
          <p:cNvPr id="312" name="TextBox 311"/>
          <p:cNvSpPr txBox="1"/>
          <p:nvPr/>
        </p:nvSpPr>
        <p:spPr>
          <a:xfrm>
            <a:off x="7391400" y="47244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0,2 c</a:t>
            </a:r>
            <a:endParaRPr lang="en-US" sz="800" dirty="0"/>
          </a:p>
        </p:txBody>
      </p:sp>
      <p:sp>
        <p:nvSpPr>
          <p:cNvPr id="313" name="TextBox 312"/>
          <p:cNvSpPr txBox="1"/>
          <p:nvPr/>
        </p:nvSpPr>
        <p:spPr>
          <a:xfrm>
            <a:off x="7696200" y="47244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2,2 d</a:t>
            </a:r>
            <a:endParaRPr lang="en-US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3076690" y="218331"/>
            <a:ext cx="556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0             1            2            3           4           5            6             7</a:t>
            </a:r>
            <a:endParaRPr lang="sk-SK" dirty="0"/>
          </a:p>
        </p:txBody>
      </p:sp>
      <p:sp>
        <p:nvSpPr>
          <p:cNvPr id="3" name="TextBox 2"/>
          <p:cNvSpPr txBox="1"/>
          <p:nvPr/>
        </p:nvSpPr>
        <p:spPr>
          <a:xfrm>
            <a:off x="2716200" y="387643"/>
            <a:ext cx="274320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70000"/>
              </a:lnSpc>
            </a:pPr>
            <a:r>
              <a:rPr lang="en-US" dirty="0" smtClean="0"/>
              <a:t>0</a:t>
            </a:r>
          </a:p>
          <a:p>
            <a:pPr>
              <a:lnSpc>
                <a:spcPct val="270000"/>
              </a:lnSpc>
            </a:pPr>
            <a:r>
              <a:rPr lang="en-US" dirty="0" smtClean="0"/>
              <a:t>1</a:t>
            </a:r>
          </a:p>
          <a:p>
            <a:pPr>
              <a:lnSpc>
                <a:spcPct val="270000"/>
              </a:lnSpc>
            </a:pPr>
            <a:r>
              <a:rPr lang="en-US" dirty="0" smtClean="0"/>
              <a:t>2</a:t>
            </a:r>
          </a:p>
          <a:p>
            <a:pPr>
              <a:lnSpc>
                <a:spcPct val="270000"/>
              </a:lnSpc>
            </a:pPr>
            <a:r>
              <a:rPr lang="en-US" dirty="0" smtClean="0"/>
              <a:t>3</a:t>
            </a:r>
          </a:p>
          <a:p>
            <a:pPr>
              <a:lnSpc>
                <a:spcPct val="270000"/>
              </a:lnSpc>
            </a:pPr>
            <a:r>
              <a:rPr lang="en-US" dirty="0" smtClean="0"/>
              <a:t>4</a:t>
            </a:r>
          </a:p>
          <a:p>
            <a:pPr>
              <a:lnSpc>
                <a:spcPct val="270000"/>
              </a:lnSpc>
            </a:pPr>
            <a:r>
              <a:rPr lang="en-US" dirty="0" smtClean="0"/>
              <a:t>5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271</Words>
  <Application>Microsoft Office PowerPoint</Application>
  <PresentationFormat>On-screen Show (4:3)</PresentationFormat>
  <Paragraphs>198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Ondrej Kollar</dc:creator>
  <cp:lastModifiedBy>Kollar Ondrej</cp:lastModifiedBy>
  <cp:revision>34</cp:revision>
  <dcterms:created xsi:type="dcterms:W3CDTF">2019-03-17T10:32:38Z</dcterms:created>
  <dcterms:modified xsi:type="dcterms:W3CDTF">2019-03-18T12:48:07Z</dcterms:modified>
</cp:coreProperties>
</file>