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55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96975-BC73-4E43-BF4D-C73F5CF033D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D7D-8295-45BA-A3FA-2937C4758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609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,0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44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44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828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40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5240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1,4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33600" y="3048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2,4</a:t>
            </a:r>
            <a:endParaRPr lang="en-US" dirty="0"/>
          </a:p>
        </p:txBody>
      </p:sp>
      <p:pic>
        <p:nvPicPr>
          <p:cNvPr id="1026" name="Picture 2" descr="E:\_GITHUB_\AGFX_GD3_TilsetBuilder\Sprites\Template\tiles_16bit_16x16_inp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57200" cy="762000"/>
          </a:xfrm>
          <a:prstGeom prst="rect">
            <a:avLst/>
          </a:prstGeom>
          <a:noFill/>
        </p:spPr>
      </p:pic>
      <p:pic>
        <p:nvPicPr>
          <p:cNvPr id="1028" name="Picture 4" descr="E:\_GITHUB_\AGFX_GD3_TilsetBuilder\Sprites\Template\tiles_16bit_32x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609600"/>
            <a:ext cx="5873157" cy="4419600"/>
          </a:xfrm>
          <a:prstGeom prst="rect">
            <a:avLst/>
          </a:prstGeom>
          <a:noFill/>
        </p:spPr>
      </p:pic>
      <p:pic>
        <p:nvPicPr>
          <p:cNvPr id="1029" name="Picture 5" descr="E:\_GITHUB_\AGFX_GD3_TilsetBuilder\Sprites\Example\AutoTile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57600"/>
            <a:ext cx="1783080" cy="2971800"/>
          </a:xfrm>
          <a:prstGeom prst="rect">
            <a:avLst/>
          </a:prstGeom>
          <a:noFill/>
        </p:spPr>
      </p:pic>
      <p:cxnSp>
        <p:nvCxnSpPr>
          <p:cNvPr id="34" name="Straight Connector 33"/>
          <p:cNvCxnSpPr/>
          <p:nvPr/>
        </p:nvCxnSpPr>
        <p:spPr>
          <a:xfrm rot="5400000">
            <a:off x="7078" y="5143500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18266" y="5142706"/>
            <a:ext cx="2971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14400" y="4267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4876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14400" y="54102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14400" y="6019800"/>
            <a:ext cx="1752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-266700" y="5143500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329405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900909" y="5142706"/>
            <a:ext cx="29718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14400" y="39624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4400" y="45720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14400" y="51196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14400" y="5729289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14400" y="6324600"/>
            <a:ext cx="1752600" cy="15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90600" y="5499100"/>
            <a:ext cx="467768" cy="444044"/>
            <a:chOff x="3124200" y="5562600"/>
            <a:chExt cx="467768" cy="444044"/>
          </a:xfrm>
        </p:grpSpPr>
        <p:sp>
          <p:nvSpPr>
            <p:cNvPr id="82" name="TextBox 8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577975" y="5486400"/>
            <a:ext cx="467768" cy="444044"/>
            <a:chOff x="3124200" y="5562600"/>
            <a:chExt cx="467768" cy="444044"/>
          </a:xfrm>
        </p:grpSpPr>
        <p:sp>
          <p:nvSpPr>
            <p:cNvPr id="87" name="TextBox 8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162175" y="5486400"/>
            <a:ext cx="467768" cy="444044"/>
            <a:chOff x="3124200" y="5562600"/>
            <a:chExt cx="467768" cy="444044"/>
          </a:xfrm>
        </p:grpSpPr>
        <p:sp>
          <p:nvSpPr>
            <p:cNvPr id="92" name="TextBox 9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12825" y="6108700"/>
            <a:ext cx="467768" cy="444044"/>
            <a:chOff x="3124200" y="5562600"/>
            <a:chExt cx="467768" cy="444044"/>
          </a:xfrm>
        </p:grpSpPr>
        <p:sp>
          <p:nvSpPr>
            <p:cNvPr id="97" name="TextBox 9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600200" y="6096000"/>
            <a:ext cx="467768" cy="444044"/>
            <a:chOff x="3124200" y="5562600"/>
            <a:chExt cx="467768" cy="444044"/>
          </a:xfrm>
        </p:grpSpPr>
        <p:sp>
          <p:nvSpPr>
            <p:cNvPr id="102" name="TextBox 10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184400" y="6096000"/>
            <a:ext cx="467768" cy="444044"/>
            <a:chOff x="3124200" y="5562600"/>
            <a:chExt cx="467768" cy="444044"/>
          </a:xfrm>
        </p:grpSpPr>
        <p:sp>
          <p:nvSpPr>
            <p:cNvPr id="107" name="TextBox 10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67332" y="4356100"/>
            <a:ext cx="467768" cy="444044"/>
            <a:chOff x="3124200" y="5562600"/>
            <a:chExt cx="467768" cy="444044"/>
          </a:xfrm>
        </p:grpSpPr>
        <p:sp>
          <p:nvSpPr>
            <p:cNvPr id="112" name="TextBox 11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54707" y="4343400"/>
            <a:ext cx="467768" cy="444044"/>
            <a:chOff x="3124200" y="5562600"/>
            <a:chExt cx="467768" cy="444044"/>
          </a:xfrm>
        </p:grpSpPr>
        <p:sp>
          <p:nvSpPr>
            <p:cNvPr id="117" name="TextBox 11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138907" y="4343400"/>
            <a:ext cx="467768" cy="444044"/>
            <a:chOff x="3124200" y="5562600"/>
            <a:chExt cx="467768" cy="444044"/>
          </a:xfrm>
        </p:grpSpPr>
        <p:sp>
          <p:nvSpPr>
            <p:cNvPr id="122" name="TextBox 12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989557" y="4930775"/>
            <a:ext cx="467768" cy="444044"/>
            <a:chOff x="3124200" y="5562600"/>
            <a:chExt cx="467768" cy="444044"/>
          </a:xfrm>
        </p:grpSpPr>
        <p:sp>
          <p:nvSpPr>
            <p:cNvPr id="127" name="TextBox 12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576932" y="4918075"/>
            <a:ext cx="467768" cy="444044"/>
            <a:chOff x="3124200" y="5562600"/>
            <a:chExt cx="467768" cy="444044"/>
          </a:xfrm>
        </p:grpSpPr>
        <p:sp>
          <p:nvSpPr>
            <p:cNvPr id="132" name="TextBox 13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161132" y="4918075"/>
            <a:ext cx="467768" cy="444044"/>
            <a:chOff x="3124200" y="5562600"/>
            <a:chExt cx="467768" cy="444044"/>
          </a:xfrm>
        </p:grpSpPr>
        <p:sp>
          <p:nvSpPr>
            <p:cNvPr id="137" name="TextBox 13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90600" y="3733800"/>
            <a:ext cx="467768" cy="444044"/>
            <a:chOff x="3124200" y="5562600"/>
            <a:chExt cx="467768" cy="444044"/>
          </a:xfrm>
        </p:grpSpPr>
        <p:sp>
          <p:nvSpPr>
            <p:cNvPr id="142" name="TextBox 141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577975" y="3721100"/>
            <a:ext cx="467768" cy="444044"/>
            <a:chOff x="3124200" y="5562600"/>
            <a:chExt cx="467768" cy="444044"/>
          </a:xfrm>
        </p:grpSpPr>
        <p:sp>
          <p:nvSpPr>
            <p:cNvPr id="147" name="TextBox 146"/>
            <p:cNvSpPr txBox="1"/>
            <p:nvPr/>
          </p:nvSpPr>
          <p:spPr>
            <a:xfrm>
              <a:off x="3124200" y="55626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352800" y="55626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24200" y="57912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52800" y="57912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162175" y="3721100"/>
            <a:ext cx="467768" cy="444044"/>
            <a:chOff x="2162175" y="3721100"/>
            <a:chExt cx="467768" cy="444044"/>
          </a:xfrm>
        </p:grpSpPr>
        <p:sp>
          <p:nvSpPr>
            <p:cNvPr id="152" name="TextBox 151"/>
            <p:cNvSpPr txBox="1"/>
            <p:nvPr/>
          </p:nvSpPr>
          <p:spPr>
            <a:xfrm>
              <a:off x="2162175" y="3721100"/>
              <a:ext cx="234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a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390775" y="37211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>
                      <a:lumMod val="95000"/>
                    </a:schemeClr>
                  </a:solidFill>
                </a:rPr>
                <a:t>b</a:t>
              </a:r>
              <a:endParaRPr lang="en-US" sz="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62175" y="3949700"/>
              <a:ext cx="2279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390775" y="394970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9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1242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5235129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7056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67600" y="990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5400000">
            <a:off x="8153400" y="990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84582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338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257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52578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59443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6675536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15419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80772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107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496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5258594" y="2437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5626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7056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91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815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83058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83065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7056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391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153400" y="3200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5258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rot="5400000">
            <a:off x="44965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3810794" y="31996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257800" y="3200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48794" y="3885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733800" y="3916428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5562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5400000" flipH="1" flipV="1">
            <a:off x="5410200" y="4114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66294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8077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5400000" flipH="1" flipV="1">
            <a:off x="8230394" y="3733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5400000" flipH="1" flipV="1">
            <a:off x="6782594" y="4114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114800" y="4648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3963194" y="44950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44965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5944394" y="464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51816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629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391400" y="4648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>
            <a:off x="7422422" y="463984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810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5720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048000" y="16002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048000" y="2286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048000" y="3048000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6019800" y="9144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6019800" y="23622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6019800" y="2971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198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572000" y="3810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3124200" y="45720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29" name="TextBox 228"/>
          <p:cNvSpPr txBox="1"/>
          <p:nvPr/>
        </p:nvSpPr>
        <p:spPr>
          <a:xfrm>
            <a:off x="7467600" y="37338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30" name="Rectangle 229"/>
          <p:cNvSpPr/>
          <p:nvPr/>
        </p:nvSpPr>
        <p:spPr>
          <a:xfrm>
            <a:off x="914400" y="609600"/>
            <a:ext cx="17526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3886200" y="1447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33" name="TextBox 232"/>
          <p:cNvSpPr txBox="1"/>
          <p:nvPr/>
        </p:nvSpPr>
        <p:spPr>
          <a:xfrm>
            <a:off x="3886200" y="1752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181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5562600" y="838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6629400" y="685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</a:t>
            </a:r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7010400" y="1066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smtClean="0"/>
              <a:t>d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7543800" y="10668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39" name="TextBox 238"/>
          <p:cNvSpPr txBox="1"/>
          <p:nvPr/>
        </p:nvSpPr>
        <p:spPr>
          <a:xfrm>
            <a:off x="7467600" y="7620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077200" y="685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41" name="TextBox 240"/>
          <p:cNvSpPr txBox="1"/>
          <p:nvPr/>
        </p:nvSpPr>
        <p:spPr>
          <a:xfrm>
            <a:off x="8458200" y="1066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8458200" y="685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45820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44" name="TextBox 243"/>
          <p:cNvSpPr txBox="1"/>
          <p:nvPr/>
        </p:nvSpPr>
        <p:spPr>
          <a:xfrm>
            <a:off x="8458200" y="1447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0772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6" name="TextBox 245"/>
          <p:cNvSpPr txBox="1"/>
          <p:nvPr/>
        </p:nvSpPr>
        <p:spPr>
          <a:xfrm>
            <a:off x="80772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51816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1816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1816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181600" y="3200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1,3 c</a:t>
            </a:r>
            <a:endParaRPr lang="en-US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6629400" y="4038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6705600" y="3657600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abd</a:t>
            </a:r>
            <a:endParaRPr lang="en-US" sz="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8153400" y="3962400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2,2 </a:t>
            </a:r>
            <a:r>
              <a:rPr lang="en-US" sz="800" dirty="0" err="1" smtClean="0"/>
              <a:t>bcd</a:t>
            </a:r>
            <a:endParaRPr lang="en-US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8077200" y="3657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8458200" y="2895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56" name="TextBox 255"/>
          <p:cNvSpPr txBox="1"/>
          <p:nvPr/>
        </p:nvSpPr>
        <p:spPr>
          <a:xfrm>
            <a:off x="8077200" y="28956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458200" y="25146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8077200" y="25146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1534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7543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781800" y="22098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6294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14a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7696200" y="2895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705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5438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229600" y="32766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5943600" y="16002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248400" y="1524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5626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0,4b</a:t>
            </a:r>
            <a:endParaRPr lang="en-US" sz="8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8006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44958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9342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7391400" y="1752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7772400" y="14478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04b</a:t>
            </a:r>
            <a:endParaRPr lang="en-US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7740650" y="1828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5965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6629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6629400" y="14478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1,4 a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629400" y="18288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1,3 c</a:t>
            </a:r>
            <a:endParaRPr lang="en-US" sz="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114800" y="2209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0,4b</a:t>
            </a:r>
            <a:endParaRPr lang="en-US" sz="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379095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44958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81600" y="2286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41021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800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562600" y="3048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3528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2,1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3048000" y="3733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0,1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886200" y="3657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2" name="TextBox 291"/>
          <p:cNvSpPr txBox="1"/>
          <p:nvPr/>
        </p:nvSpPr>
        <p:spPr>
          <a:xfrm>
            <a:off x="3886200" y="39624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5257800" y="365760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abcd</a:t>
            </a:r>
            <a:endParaRPr lang="en-US" sz="800" dirty="0"/>
          </a:p>
        </p:txBody>
      </p:sp>
      <p:sp>
        <p:nvSpPr>
          <p:cNvPr id="294" name="TextBox 293"/>
          <p:cNvSpPr txBox="1"/>
          <p:nvPr/>
        </p:nvSpPr>
        <p:spPr>
          <a:xfrm>
            <a:off x="5530850" y="39814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3340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257800" y="464820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543550" y="2533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0,3 d</a:t>
            </a:r>
            <a:endParaRPr lang="en-US" sz="8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543550" y="215265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299" name="TextBox 298"/>
          <p:cNvSpPr txBox="1"/>
          <p:nvPr/>
        </p:nvSpPr>
        <p:spPr>
          <a:xfrm>
            <a:off x="4800600" y="2514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0,3d</a:t>
            </a:r>
            <a:endParaRPr lang="en-US" sz="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3810000" y="3200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1,3 </a:t>
            </a:r>
          </a:p>
          <a:p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495800" y="2895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1,4 </a:t>
            </a:r>
          </a:p>
          <a:p>
            <a:r>
              <a:rPr lang="en-US" sz="800" dirty="0" smtClean="0"/>
              <a:t>a</a:t>
            </a:r>
            <a:endParaRPr lang="en-US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810000" y="472440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  <a:r>
              <a:rPr lang="en-US" sz="800" dirty="0" err="1" smtClean="0"/>
              <a:t>acd</a:t>
            </a:r>
            <a:endParaRPr lang="en-US" sz="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0640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0,4 b</a:t>
            </a:r>
            <a:endParaRPr lang="en-US" sz="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44958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4800600" y="44958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6" name="TextBox 305"/>
          <p:cNvSpPr txBox="1"/>
          <p:nvPr/>
        </p:nvSpPr>
        <p:spPr>
          <a:xfrm>
            <a:off x="5943600" y="4572000"/>
            <a:ext cx="33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</a:t>
            </a:r>
          </a:p>
          <a:p>
            <a:r>
              <a:rPr lang="en-US" sz="800" dirty="0" smtClean="0"/>
              <a:t>ac</a:t>
            </a:r>
            <a:endParaRPr lang="en-US" sz="8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248400" y="4572000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</a:p>
          <a:p>
            <a:r>
              <a:rPr lang="en-US" sz="800" dirty="0" err="1" smtClean="0"/>
              <a:t>bd</a:t>
            </a:r>
            <a:endParaRPr lang="en-US" sz="800" dirty="0"/>
          </a:p>
        </p:txBody>
      </p:sp>
      <p:sp>
        <p:nvSpPr>
          <p:cNvPr id="308" name="TextBox 307"/>
          <p:cNvSpPr txBox="1"/>
          <p:nvPr/>
        </p:nvSpPr>
        <p:spPr>
          <a:xfrm>
            <a:off x="6781800" y="441960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</a:t>
            </a:r>
            <a:r>
              <a:rPr lang="en-US" sz="800" dirty="0" err="1" smtClean="0"/>
              <a:t>ab</a:t>
            </a:r>
            <a:endParaRPr lang="en-US" sz="800" dirty="0"/>
          </a:p>
        </p:txBody>
      </p:sp>
      <p:sp>
        <p:nvSpPr>
          <p:cNvPr id="309" name="TextBox 308"/>
          <p:cNvSpPr txBox="1"/>
          <p:nvPr/>
        </p:nvSpPr>
        <p:spPr>
          <a:xfrm>
            <a:off x="6788150" y="4654550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2,2 </a:t>
            </a:r>
            <a:r>
              <a:rPr lang="en-US" sz="800" dirty="0" err="1" smtClean="0"/>
              <a:t>cd</a:t>
            </a:r>
            <a:endParaRPr lang="en-US" sz="800" dirty="0"/>
          </a:p>
        </p:txBody>
      </p:sp>
      <p:sp>
        <p:nvSpPr>
          <p:cNvPr id="310" name="TextBox 309"/>
          <p:cNvSpPr txBox="1"/>
          <p:nvPr/>
        </p:nvSpPr>
        <p:spPr>
          <a:xfrm>
            <a:off x="7391400" y="434340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0,0 a</a:t>
            </a:r>
            <a:endParaRPr lang="en-US" sz="800" dirty="0"/>
          </a:p>
        </p:txBody>
      </p:sp>
      <p:sp>
        <p:nvSpPr>
          <p:cNvPr id="311" name="TextBox 310"/>
          <p:cNvSpPr txBox="1"/>
          <p:nvPr/>
        </p:nvSpPr>
        <p:spPr>
          <a:xfrm>
            <a:off x="7696200" y="4343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 b</a:t>
            </a:r>
            <a:endParaRPr lang="en-US" sz="800" dirty="0"/>
          </a:p>
        </p:txBody>
      </p:sp>
      <p:sp>
        <p:nvSpPr>
          <p:cNvPr id="312" name="TextBox 311"/>
          <p:cNvSpPr txBox="1"/>
          <p:nvPr/>
        </p:nvSpPr>
        <p:spPr>
          <a:xfrm>
            <a:off x="7391400" y="4724400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c</a:t>
            </a:r>
            <a:endParaRPr lang="en-US" sz="800" dirty="0"/>
          </a:p>
        </p:txBody>
      </p:sp>
      <p:sp>
        <p:nvSpPr>
          <p:cNvPr id="313" name="TextBox 312"/>
          <p:cNvSpPr txBox="1"/>
          <p:nvPr/>
        </p:nvSpPr>
        <p:spPr>
          <a:xfrm>
            <a:off x="7696200" y="47244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2,2 d</a:t>
            </a:r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076690" y="218331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0             1            2            3           4           5            6             7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2716200" y="387643"/>
            <a:ext cx="274320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70000"/>
              </a:lnSpc>
            </a:pPr>
            <a:r>
              <a:rPr lang="en-US" dirty="0" smtClean="0"/>
              <a:t>0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270000"/>
              </a:lnSpc>
            </a:pPr>
            <a:r>
              <a:rPr lang="en-US" dirty="0" smtClean="0"/>
              <a:t>5</a:t>
            </a:r>
            <a:endParaRPr lang="sk-SK" dirty="0"/>
          </a:p>
        </p:txBody>
      </p:sp>
      <p:sp>
        <p:nvSpPr>
          <p:cNvPr id="273" name="Rectangle 272"/>
          <p:cNvSpPr/>
          <p:nvPr/>
        </p:nvSpPr>
        <p:spPr>
          <a:xfrm>
            <a:off x="1295400" y="990600"/>
            <a:ext cx="990600" cy="990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3810000" y="28956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</a:t>
            </a:r>
            <a:r>
              <a:rPr lang="en-US" sz="800" dirty="0" smtClean="0"/>
              <a:t>,2 </a:t>
            </a:r>
            <a:endParaRPr lang="en-US" sz="800" dirty="0" smtClean="0"/>
          </a:p>
          <a:p>
            <a:r>
              <a:rPr lang="en-US" sz="800" dirty="0" smtClean="0"/>
              <a:t>a</a:t>
            </a:r>
            <a:endParaRPr lang="en-US" sz="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3810000" y="3200400"/>
            <a:ext cx="266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495800" y="32004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2,0 </a:t>
            </a:r>
            <a:endParaRPr lang="en-US" sz="800" dirty="0" smtClean="0"/>
          </a:p>
          <a:p>
            <a:r>
              <a:rPr lang="en-US" sz="800" dirty="0" smtClean="0"/>
              <a:t>c</a:t>
            </a:r>
            <a:endParaRPr lang="en-US" sz="800" dirty="0"/>
          </a:p>
        </p:txBody>
      </p:sp>
      <p:sp>
        <p:nvSpPr>
          <p:cNvPr id="318" name="TextBox 317"/>
          <p:cNvSpPr txBox="1"/>
          <p:nvPr/>
        </p:nvSpPr>
        <p:spPr>
          <a:xfrm>
            <a:off x="7010400" y="68580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0,2 b</a:t>
            </a:r>
            <a:endParaRPr lang="en-US" sz="800" dirty="0"/>
          </a:p>
        </p:txBody>
      </p:sp>
      <p:sp>
        <p:nvSpPr>
          <p:cNvPr id="319" name="TextBox 318"/>
          <p:cNvSpPr txBox="1"/>
          <p:nvPr/>
        </p:nvSpPr>
        <p:spPr>
          <a:xfrm>
            <a:off x="6705600" y="1066800"/>
            <a:ext cx="356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2,0c</a:t>
            </a:r>
            <a:endParaRPr lang="en-US" sz="800" dirty="0"/>
          </a:p>
        </p:txBody>
      </p:sp>
      <p:cxnSp>
        <p:nvCxnSpPr>
          <p:cNvPr id="320" name="Straight Connector 319"/>
          <p:cNvCxnSpPr/>
          <p:nvPr/>
        </p:nvCxnSpPr>
        <p:spPr>
          <a:xfrm rot="5400000">
            <a:off x="6706394" y="989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495800" y="3200400"/>
            <a:ext cx="2667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4800600" y="2209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0,2b</a:t>
            </a:r>
            <a:endParaRPr lang="en-US" sz="800" dirty="0"/>
          </a:p>
        </p:txBody>
      </p:sp>
      <p:sp>
        <p:nvSpPr>
          <p:cNvPr id="323" name="TextBox 322"/>
          <p:cNvSpPr txBox="1"/>
          <p:nvPr/>
        </p:nvSpPr>
        <p:spPr>
          <a:xfrm>
            <a:off x="4114800" y="2514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cxnSp>
        <p:nvCxnSpPr>
          <p:cNvPr id="324" name="Straight Connector 323"/>
          <p:cNvCxnSpPr/>
          <p:nvPr/>
        </p:nvCxnSpPr>
        <p:spPr>
          <a:xfrm>
            <a:off x="4114800" y="2438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5400000">
            <a:off x="7449344" y="17518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5400000">
            <a:off x="6858000" y="2590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60" idx="2"/>
          </p:cNvCxnSpPr>
          <p:nvPr/>
        </p:nvCxnSpPr>
        <p:spPr>
          <a:xfrm rot="16200000" flipH="1">
            <a:off x="7609008" y="2579808"/>
            <a:ext cx="317956" cy="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6705600" y="2514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sp>
        <p:nvSpPr>
          <p:cNvPr id="331" name="TextBox 330"/>
          <p:cNvSpPr txBox="1"/>
          <p:nvPr/>
        </p:nvSpPr>
        <p:spPr>
          <a:xfrm>
            <a:off x="7010400" y="2514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sp>
        <p:nvSpPr>
          <p:cNvPr id="332" name="TextBox 331"/>
          <p:cNvSpPr txBox="1"/>
          <p:nvPr/>
        </p:nvSpPr>
        <p:spPr>
          <a:xfrm>
            <a:off x="7391400" y="2514600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13c</a:t>
            </a:r>
            <a:endParaRPr lang="en-US" sz="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7772400" y="2514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</a:t>
            </a:r>
            <a:r>
              <a:rPr lang="en-US" sz="800" dirty="0" smtClean="0"/>
              <a:t>0d</a:t>
            </a:r>
            <a:endParaRPr lang="en-US" sz="800" dirty="0"/>
          </a:p>
        </p:txBody>
      </p:sp>
      <p:sp>
        <p:nvSpPr>
          <p:cNvPr id="334" name="TextBox 333"/>
          <p:cNvSpPr txBox="1"/>
          <p:nvPr/>
        </p:nvSpPr>
        <p:spPr>
          <a:xfrm>
            <a:off x="7010400" y="289560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02b</a:t>
            </a:r>
            <a:endParaRPr lang="en-US" sz="800" dirty="0"/>
          </a:p>
        </p:txBody>
      </p:sp>
      <p:sp>
        <p:nvSpPr>
          <p:cNvPr id="335" name="TextBox 334"/>
          <p:cNvSpPr txBox="1"/>
          <p:nvPr/>
        </p:nvSpPr>
        <p:spPr>
          <a:xfrm>
            <a:off x="7391400" y="28956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36" name="Straight Connector 335"/>
          <p:cNvCxnSpPr/>
          <p:nvPr/>
        </p:nvCxnSpPr>
        <p:spPr>
          <a:xfrm>
            <a:off x="4495800" y="175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48006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4495800" y="1447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39" name="Straight Connector 338"/>
          <p:cNvCxnSpPr/>
          <p:nvPr/>
        </p:nvCxnSpPr>
        <p:spPr>
          <a:xfrm>
            <a:off x="8153400" y="99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8077200" y="1066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20c</a:t>
            </a:r>
            <a:endParaRPr lang="en-US" sz="800" dirty="0"/>
          </a:p>
        </p:txBody>
      </p:sp>
      <p:cxnSp>
        <p:nvCxnSpPr>
          <p:cNvPr id="341" name="Straight Connector 340"/>
          <p:cNvCxnSpPr/>
          <p:nvPr/>
        </p:nvCxnSpPr>
        <p:spPr>
          <a:xfrm>
            <a:off x="55626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5562600" y="17526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00d</a:t>
            </a:r>
            <a:endParaRPr lang="en-US" sz="800" dirty="0"/>
          </a:p>
        </p:txBody>
      </p:sp>
      <p:sp>
        <p:nvSpPr>
          <p:cNvPr id="343" name="TextBox 342"/>
          <p:cNvSpPr txBox="1"/>
          <p:nvPr/>
        </p:nvSpPr>
        <p:spPr>
          <a:xfrm>
            <a:off x="6934200" y="182880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03d</a:t>
            </a:r>
            <a:endParaRPr lang="en-US" sz="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7010400" y="1752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7391400" y="1447800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22a</a:t>
            </a:r>
            <a:endParaRPr lang="en-US" sz="800" dirty="0"/>
          </a:p>
        </p:txBody>
      </p:sp>
      <p:cxnSp>
        <p:nvCxnSpPr>
          <p:cNvPr id="347" name="Straight Connector 346"/>
          <p:cNvCxnSpPr/>
          <p:nvPr/>
        </p:nvCxnSpPr>
        <p:spPr>
          <a:xfrm rot="5400000">
            <a:off x="6858000" y="3048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7543800" y="3048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282</Words>
  <Application>Microsoft Office PowerPoint</Application>
  <PresentationFormat>On-screen Show (4:3)</PresentationFormat>
  <Paragraphs>211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Ondrej Kollar</dc:creator>
  <cp:lastModifiedBy>Ondrej Kollar</cp:lastModifiedBy>
  <cp:revision>47</cp:revision>
  <dcterms:created xsi:type="dcterms:W3CDTF">2019-03-17T10:32:38Z</dcterms:created>
  <dcterms:modified xsi:type="dcterms:W3CDTF">2019-03-18T18:02:51Z</dcterms:modified>
</cp:coreProperties>
</file>