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240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144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336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44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240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</a:t>
            </a:r>
            <a:endParaRPr lang="en-US" dirty="0"/>
          </a:p>
        </p:txBody>
      </p:sp>
      <p:pic>
        <p:nvPicPr>
          <p:cNvPr id="1026" name="Picture 2" descr="E:\_GITHUB_\AGFX_GD3_TilsetBuilder\Sprites\Template\tiles_16bit_16x16_in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457200" cy="762000"/>
          </a:xfrm>
          <a:prstGeom prst="rect">
            <a:avLst/>
          </a:prstGeom>
          <a:noFill/>
        </p:spPr>
      </p:pic>
      <p:pic>
        <p:nvPicPr>
          <p:cNvPr id="1029" name="Picture 5" descr="E:\_GITHUB_\AGFX_GD3_TilsetBuilder\Sprites\Example\AutoTile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657600"/>
            <a:ext cx="1783080" cy="2971800"/>
          </a:xfrm>
          <a:prstGeom prst="rect">
            <a:avLst/>
          </a:prstGeom>
          <a:noFill/>
        </p:spPr>
      </p:pic>
      <p:cxnSp>
        <p:nvCxnSpPr>
          <p:cNvPr id="34" name="Straight Connector 33"/>
          <p:cNvCxnSpPr/>
          <p:nvPr/>
        </p:nvCxnSpPr>
        <p:spPr>
          <a:xfrm rot="5400000">
            <a:off x="7078" y="5143500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18266" y="5142706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14400" y="4267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4400" y="4876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4400" y="5410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4400" y="6019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-266700" y="5143500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329405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900909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14400" y="39624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14400" y="45720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14400" y="51196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14400" y="57292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14400" y="63246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90600" y="5499100"/>
            <a:ext cx="467768" cy="444044"/>
            <a:chOff x="3124200" y="5562600"/>
            <a:chExt cx="467768" cy="444044"/>
          </a:xfrm>
        </p:grpSpPr>
        <p:sp>
          <p:nvSpPr>
            <p:cNvPr id="82" name="TextBox 8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577975" y="5486400"/>
            <a:ext cx="467768" cy="444044"/>
            <a:chOff x="3124200" y="5562600"/>
            <a:chExt cx="467768" cy="444044"/>
          </a:xfrm>
        </p:grpSpPr>
        <p:sp>
          <p:nvSpPr>
            <p:cNvPr id="87" name="TextBox 8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162175" y="5486400"/>
            <a:ext cx="467768" cy="444044"/>
            <a:chOff x="3124200" y="5562600"/>
            <a:chExt cx="467768" cy="444044"/>
          </a:xfrm>
        </p:grpSpPr>
        <p:sp>
          <p:nvSpPr>
            <p:cNvPr id="92" name="TextBox 9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12825" y="6108700"/>
            <a:ext cx="467768" cy="444044"/>
            <a:chOff x="3124200" y="5562600"/>
            <a:chExt cx="467768" cy="444044"/>
          </a:xfrm>
        </p:grpSpPr>
        <p:sp>
          <p:nvSpPr>
            <p:cNvPr id="97" name="TextBox 9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00200" y="6096000"/>
            <a:ext cx="467768" cy="444044"/>
            <a:chOff x="3124200" y="5562600"/>
            <a:chExt cx="467768" cy="444044"/>
          </a:xfrm>
        </p:grpSpPr>
        <p:sp>
          <p:nvSpPr>
            <p:cNvPr id="102" name="TextBox 10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184400" y="6096000"/>
            <a:ext cx="467768" cy="444044"/>
            <a:chOff x="3124200" y="5562600"/>
            <a:chExt cx="467768" cy="444044"/>
          </a:xfrm>
        </p:grpSpPr>
        <p:sp>
          <p:nvSpPr>
            <p:cNvPr id="107" name="TextBox 10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67332" y="4356100"/>
            <a:ext cx="467768" cy="444044"/>
            <a:chOff x="3124200" y="5562600"/>
            <a:chExt cx="467768" cy="444044"/>
          </a:xfrm>
        </p:grpSpPr>
        <p:sp>
          <p:nvSpPr>
            <p:cNvPr id="112" name="TextBox 11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54707" y="4343400"/>
            <a:ext cx="467768" cy="444044"/>
            <a:chOff x="3124200" y="5562600"/>
            <a:chExt cx="467768" cy="444044"/>
          </a:xfrm>
        </p:grpSpPr>
        <p:sp>
          <p:nvSpPr>
            <p:cNvPr id="117" name="TextBox 11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138907" y="4343400"/>
            <a:ext cx="467768" cy="444044"/>
            <a:chOff x="3124200" y="5562600"/>
            <a:chExt cx="467768" cy="444044"/>
          </a:xfrm>
        </p:grpSpPr>
        <p:sp>
          <p:nvSpPr>
            <p:cNvPr id="122" name="TextBox 12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89557" y="4930775"/>
            <a:ext cx="467768" cy="444044"/>
            <a:chOff x="3124200" y="5562600"/>
            <a:chExt cx="467768" cy="444044"/>
          </a:xfrm>
        </p:grpSpPr>
        <p:sp>
          <p:nvSpPr>
            <p:cNvPr id="127" name="TextBox 12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576932" y="4918075"/>
            <a:ext cx="467768" cy="444044"/>
            <a:chOff x="3124200" y="5562600"/>
            <a:chExt cx="467768" cy="444044"/>
          </a:xfrm>
        </p:grpSpPr>
        <p:sp>
          <p:nvSpPr>
            <p:cNvPr id="132" name="TextBox 13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161132" y="4918075"/>
            <a:ext cx="467768" cy="444044"/>
            <a:chOff x="3124200" y="5562600"/>
            <a:chExt cx="467768" cy="444044"/>
          </a:xfrm>
        </p:grpSpPr>
        <p:sp>
          <p:nvSpPr>
            <p:cNvPr id="137" name="TextBox 13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90600" y="3733800"/>
            <a:ext cx="467768" cy="444044"/>
            <a:chOff x="3124200" y="5562600"/>
            <a:chExt cx="467768" cy="444044"/>
          </a:xfrm>
        </p:grpSpPr>
        <p:sp>
          <p:nvSpPr>
            <p:cNvPr id="142" name="TextBox 14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577975" y="3721100"/>
            <a:ext cx="467768" cy="444044"/>
            <a:chOff x="3124200" y="5562600"/>
            <a:chExt cx="467768" cy="444044"/>
          </a:xfrm>
        </p:grpSpPr>
        <p:sp>
          <p:nvSpPr>
            <p:cNvPr id="147" name="TextBox 14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162175" y="3721100"/>
            <a:ext cx="467768" cy="444044"/>
            <a:chOff x="2162175" y="3721100"/>
            <a:chExt cx="467768" cy="444044"/>
          </a:xfrm>
        </p:grpSpPr>
        <p:sp>
          <p:nvSpPr>
            <p:cNvPr id="152" name="TextBox 151"/>
            <p:cNvSpPr txBox="1"/>
            <p:nvPr/>
          </p:nvSpPr>
          <p:spPr>
            <a:xfrm>
              <a:off x="2162175" y="37211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390775" y="37211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162175" y="39497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390775" y="39497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sp>
        <p:nvSpPr>
          <p:cNvPr id="230" name="Rectangle 229"/>
          <p:cNvSpPr/>
          <p:nvPr/>
        </p:nvSpPr>
        <p:spPr>
          <a:xfrm>
            <a:off x="914400" y="609600"/>
            <a:ext cx="1752600" cy="1752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295400" y="990600"/>
            <a:ext cx="990600" cy="990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5" name="Group 314"/>
          <p:cNvGrpSpPr/>
          <p:nvPr/>
        </p:nvGrpSpPr>
        <p:grpSpPr>
          <a:xfrm>
            <a:off x="2716200" y="218331"/>
            <a:ext cx="6128757" cy="4810869"/>
            <a:chOff x="2716200" y="218331"/>
            <a:chExt cx="6128757" cy="4810869"/>
          </a:xfrm>
        </p:grpSpPr>
        <p:pic>
          <p:nvPicPr>
            <p:cNvPr id="1028" name="Picture 4" descr="E:\_GITHUB_\AGFX_GD3_TilsetBuilder\Sprites\Template\tiles_16bit_32x3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71800" y="609600"/>
              <a:ext cx="5873157" cy="4419600"/>
            </a:xfrm>
            <a:prstGeom prst="rect">
              <a:avLst/>
            </a:prstGeom>
            <a:noFill/>
          </p:spPr>
        </p:pic>
        <p:sp>
          <p:nvSpPr>
            <p:cNvPr id="214" name="TextBox 213"/>
            <p:cNvSpPr txBox="1"/>
            <p:nvPr/>
          </p:nvSpPr>
          <p:spPr>
            <a:xfrm>
              <a:off x="31242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11abcd</a:t>
              </a:r>
              <a:endParaRPr lang="en-US" sz="8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5400000">
              <a:off x="5235129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705600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7467600" y="990600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8153400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8458200" y="990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7338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4495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5257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2578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594439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6675536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815419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0772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38107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44965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52585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62600" y="2438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7056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3914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1534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83058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8306594" y="30472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7056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3914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1534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52585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44965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38107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257800" y="3200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3048794" y="3885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3733800" y="3916428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5562600" y="3962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 flipH="1" flipV="1">
              <a:off x="5410200" y="4114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629400" y="3962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077200" y="38862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5400000" flipH="1" flipV="1">
              <a:off x="8230394" y="3733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 flipH="1" flipV="1">
              <a:off x="6782594" y="4114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4114800" y="46482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 flipH="1" flipV="1">
              <a:off x="3963194" y="4495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4496594" y="4647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5944394" y="4647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51816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66294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3914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422422" y="4639849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38100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14abcd</a:t>
              </a:r>
              <a:endParaRPr lang="en-US" sz="8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5720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04abcd</a:t>
              </a:r>
              <a:endParaRPr lang="en-US" sz="8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048000" y="16002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13abcd</a:t>
              </a:r>
              <a:endParaRPr lang="en-US" sz="8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48000" y="22860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01abcd</a:t>
              </a:r>
              <a:endParaRPr lang="en-US" sz="8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048000" y="30480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21abcd</a:t>
              </a:r>
              <a:endParaRPr lang="en-US" sz="8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0198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03abcd</a:t>
              </a:r>
              <a:endParaRPr lang="en-US" sz="8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6019800" y="23622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10abcd</a:t>
              </a:r>
              <a:endParaRPr lang="en-US" sz="8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019800" y="29718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12abcd</a:t>
              </a:r>
              <a:endParaRPr lang="en-US" sz="8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6019800" y="3810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20abcd</a:t>
              </a:r>
              <a:endParaRPr lang="en-US" sz="8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572000" y="3810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00abcd</a:t>
              </a:r>
              <a:endParaRPr lang="en-US" sz="8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24200" y="4572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02abcd</a:t>
              </a:r>
              <a:endParaRPr lang="en-US" sz="8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67600" y="37338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22abcd</a:t>
              </a:r>
              <a:endParaRPr lang="en-US" sz="8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886200" y="1447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14ab</a:t>
              </a:r>
              <a:endParaRPr lang="en-US" sz="8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886200" y="1752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13cd</a:t>
              </a:r>
              <a:endParaRPr lang="en-US" sz="8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181600" y="838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562600" y="838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629400" y="685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010400" y="1066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7543800" y="10668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03cd</a:t>
              </a:r>
              <a:endParaRPr lang="en-US" sz="8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67600" y="7620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04ab</a:t>
              </a:r>
              <a:endParaRPr lang="en-US" sz="8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077200" y="685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8458200" y="1066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8458200" y="685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458200" y="1828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458200" y="1447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0772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0772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1816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1816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51816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5181600" y="32004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629400" y="4038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705600" y="36576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20abcd</a:t>
              </a:r>
              <a:endParaRPr lang="en-US" sz="800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8153400" y="3962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22abcd</a:t>
              </a:r>
              <a:endParaRPr lang="en-US" sz="800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8077200" y="3657600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 a</a:t>
              </a:r>
              <a:endParaRPr lang="en-US" sz="800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4582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153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84582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80772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81534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5438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7818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629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6962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7056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5438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82296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943600" y="1600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248400" y="1524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5626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48006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44958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69342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cxnSp>
          <p:nvCxnSpPr>
            <p:cNvPr id="274" name="Straight Connector 273"/>
            <p:cNvCxnSpPr/>
            <p:nvPr/>
          </p:nvCxnSpPr>
          <p:spPr>
            <a:xfrm>
              <a:off x="73914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7772400" y="1447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740650" y="1828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735965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cxnSp>
          <p:nvCxnSpPr>
            <p:cNvPr id="279" name="Straight Connector 278"/>
            <p:cNvCxnSpPr/>
            <p:nvPr/>
          </p:nvCxnSpPr>
          <p:spPr>
            <a:xfrm>
              <a:off x="66294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/>
            <p:cNvSpPr txBox="1"/>
            <p:nvPr/>
          </p:nvSpPr>
          <p:spPr>
            <a:xfrm>
              <a:off x="66294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6294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4114800" y="2209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79095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49580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518160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41021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8006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55626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352800" y="3733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048000" y="3733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86200" y="3657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886200" y="39624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5257800" y="36576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00abcd</a:t>
              </a:r>
              <a:endParaRPr lang="en-US" sz="800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5530850" y="39814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5334000" y="4419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</a:t>
              </a:r>
              <a:endParaRPr lang="en-US" sz="800" dirty="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257800" y="46482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02cd</a:t>
              </a:r>
              <a:endParaRPr lang="en-US" sz="800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543550" y="25336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543550" y="21526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800600" y="2514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810000" y="3200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4495800" y="2895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810000" y="472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02abcd</a:t>
              </a:r>
              <a:endParaRPr lang="en-US" sz="800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064000" y="4343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4495800" y="4495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800600" y="4495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943600" y="45720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248400" y="45720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81800" y="4419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</a:t>
              </a:r>
              <a:endParaRPr lang="en-US" sz="80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788150" y="465455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22cd</a:t>
              </a:r>
              <a:endParaRPr lang="en-US" sz="800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7391400" y="43434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</a:t>
              </a:r>
              <a:endParaRPr lang="en-US" sz="800" dirty="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7696200" y="4343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20b</a:t>
              </a:r>
              <a:endParaRPr lang="en-US" sz="800" dirty="0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7391400" y="47244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02c</a:t>
              </a:r>
              <a:endParaRPr lang="en-US" sz="8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7696200" y="4724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22d</a:t>
              </a:r>
              <a:endParaRPr lang="en-US" sz="8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076690" y="218331"/>
              <a:ext cx="556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0             1            2            3           4           5            6             7</a:t>
              </a:r>
              <a:endParaRPr lang="sk-SK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16200" y="387643"/>
              <a:ext cx="274320" cy="457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70000"/>
                </a:lnSpc>
              </a:pPr>
              <a:r>
                <a:rPr lang="en-US" dirty="0" smtClean="0"/>
                <a:t>0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1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2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3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4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5</a:t>
              </a:r>
              <a:endParaRPr lang="sk-SK" dirty="0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810000" y="2895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3810000" y="3200400"/>
              <a:ext cx="2667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Box 316"/>
            <p:cNvSpPr txBox="1"/>
            <p:nvPr/>
          </p:nvSpPr>
          <p:spPr>
            <a:xfrm>
              <a:off x="4495800" y="3200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7010400" y="685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705600" y="1066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cxnSp>
          <p:nvCxnSpPr>
            <p:cNvPr id="320" name="Straight Connector 319"/>
            <p:cNvCxnSpPr/>
            <p:nvPr/>
          </p:nvCxnSpPr>
          <p:spPr>
            <a:xfrm rot="5400000">
              <a:off x="6706394" y="989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4495800" y="3200400"/>
              <a:ext cx="2667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4800600" y="2209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114800" y="2514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cxnSp>
          <p:nvCxnSpPr>
            <p:cNvPr id="324" name="Straight Connector 323"/>
            <p:cNvCxnSpPr/>
            <p:nvPr/>
          </p:nvCxnSpPr>
          <p:spPr>
            <a:xfrm>
              <a:off x="4114800" y="2438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744934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68580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60" idx="2"/>
            </p:cNvCxnSpPr>
            <p:nvPr/>
          </p:nvCxnSpPr>
          <p:spPr>
            <a:xfrm rot="16200000" flipH="1">
              <a:off x="7596985" y="2567785"/>
              <a:ext cx="317956" cy="32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/>
            <p:cNvSpPr txBox="1"/>
            <p:nvPr/>
          </p:nvSpPr>
          <p:spPr>
            <a:xfrm>
              <a:off x="67056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70104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73914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77724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70104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7391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336" name="Straight Connector 335"/>
            <p:cNvCxnSpPr/>
            <p:nvPr/>
          </p:nvCxnSpPr>
          <p:spPr>
            <a:xfrm>
              <a:off x="4495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/>
            <p:cNvSpPr txBox="1"/>
            <p:nvPr/>
          </p:nvSpPr>
          <p:spPr>
            <a:xfrm>
              <a:off x="48006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4958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339" name="Straight Connector 338"/>
            <p:cNvCxnSpPr/>
            <p:nvPr/>
          </p:nvCxnSpPr>
          <p:spPr>
            <a:xfrm>
              <a:off x="8153400" y="990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8077200" y="1066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cxnSp>
          <p:nvCxnSpPr>
            <p:cNvPr id="341" name="Straight Connector 340"/>
            <p:cNvCxnSpPr/>
            <p:nvPr/>
          </p:nvCxnSpPr>
          <p:spPr>
            <a:xfrm>
              <a:off x="55626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55626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6934200" y="1828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cxnSp>
          <p:nvCxnSpPr>
            <p:cNvPr id="344" name="Straight Connector 343"/>
            <p:cNvCxnSpPr/>
            <p:nvPr/>
          </p:nvCxnSpPr>
          <p:spPr>
            <a:xfrm>
              <a:off x="70104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TextBox 344"/>
            <p:cNvSpPr txBox="1"/>
            <p:nvPr/>
          </p:nvSpPr>
          <p:spPr>
            <a:xfrm>
              <a:off x="73914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347" name="Straight Connector 346"/>
            <p:cNvCxnSpPr/>
            <p:nvPr/>
          </p:nvCxnSpPr>
          <p:spPr>
            <a:xfrm rot="5400000">
              <a:off x="6858000" y="3048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7543800" y="3048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koll\Documents\Screenshots\2019-09\Aseprite_2019-09-05_11-08-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033248"/>
            <a:ext cx="1676400" cy="1673939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76200" y="152400"/>
            <a:ext cx="6128757" cy="4810869"/>
            <a:chOff x="2716200" y="218331"/>
            <a:chExt cx="6128757" cy="4810869"/>
          </a:xfrm>
        </p:grpSpPr>
        <p:pic>
          <p:nvPicPr>
            <p:cNvPr id="7" name="Picture 4" descr="E:\_GITHUB_\AGFX_GD3_TilsetBuilder\Sprites\Template\tiles_16bit_32x3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71800" y="609600"/>
              <a:ext cx="5873157" cy="44196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1242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11abcd</a:t>
              </a:r>
              <a:endParaRPr lang="en-US" sz="8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5235129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05600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467600" y="990600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8153400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458200" y="990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38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495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257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594439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675536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815419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0772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8107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4965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2585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62600" y="2438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56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914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534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83058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8306594" y="30472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7056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3914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1534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2585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4965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38107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257800" y="3200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3048794" y="3885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3916428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562600" y="3962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5410200" y="4114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629400" y="3962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77200" y="38862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8230394" y="3733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6782594" y="4114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14800" y="46482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3963194" y="4495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496594" y="4647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5944394" y="4647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816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294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3914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7422422" y="4639849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100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14abcd</a:t>
              </a:r>
              <a:endParaRPr lang="en-US" sz="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720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04abcd</a:t>
              </a:r>
              <a:endParaRPr lang="en-US" sz="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48000" y="16002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13abcd</a:t>
              </a:r>
              <a:endParaRPr lang="en-US" sz="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48000" y="22860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01abcd</a:t>
              </a:r>
              <a:endParaRPr lang="en-US" sz="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30480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21abcd</a:t>
              </a:r>
              <a:endParaRPr 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198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03abcd</a:t>
              </a:r>
              <a:endParaRPr lang="en-US" sz="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19800" y="23622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10abcd</a:t>
              </a:r>
              <a:endParaRPr lang="en-US" sz="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19800" y="29718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12abcd</a:t>
              </a:r>
              <a:endParaRPr lang="en-US" sz="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19800" y="3810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20abcd</a:t>
              </a:r>
              <a:endParaRPr lang="en-US" sz="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72000" y="3810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00abcd</a:t>
              </a:r>
              <a:endParaRPr 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24200" y="4572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02abcd</a:t>
              </a:r>
              <a:endParaRPr lang="en-US" sz="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67600" y="37338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22abcd</a:t>
              </a:r>
              <a:endParaRPr lang="en-US" sz="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6200" y="1447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14ab</a:t>
              </a:r>
              <a:endParaRPr lang="en-US" sz="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86200" y="1752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13cd</a:t>
              </a:r>
              <a:endParaRPr lang="en-US" sz="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81600" y="838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2600" y="838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29400" y="685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10400" y="1066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43800" y="10668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03cd</a:t>
              </a:r>
              <a:endParaRPr 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67600" y="7620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04ab</a:t>
              </a:r>
              <a:endParaRPr lang="en-US" sz="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77200" y="685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458200" y="1066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58200" y="685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458200" y="1828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458200" y="1447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772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772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816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81600" y="32004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629400" y="4038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705600" y="36576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20abcd</a:t>
              </a:r>
              <a:endParaRPr lang="en-US" sz="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153400" y="3962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22abcd</a:t>
              </a:r>
              <a:endParaRPr 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77200" y="3657600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 a</a:t>
              </a:r>
              <a:endParaRPr 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4582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153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4582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0772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1534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5438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818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29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6962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7056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5438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2296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943600" y="1600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48400" y="1524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5626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006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4958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342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73914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772400" y="1447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740650" y="1828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35965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66294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6294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6294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14800" y="2209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095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49580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18160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021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8006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5626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352800" y="3733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048000" y="3733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86200" y="3657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86200" y="39624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257800" y="36576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00abcd</a:t>
              </a:r>
              <a:endParaRPr lang="en-US" sz="8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530850" y="39814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334000" y="4419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</a:t>
              </a:r>
              <a:endParaRPr lang="en-US" sz="8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57800" y="46482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02cd</a:t>
              </a:r>
              <a:endParaRPr lang="en-US" sz="8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543550" y="25336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543550" y="21526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800600" y="2514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10000" y="3200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495800" y="2895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10000" y="472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02abcd</a:t>
              </a:r>
              <a:endParaRPr lang="en-US" sz="8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064000" y="4343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495800" y="4495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00600" y="4495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943600" y="45720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248400" y="45720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781800" y="4419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</a:t>
              </a:r>
              <a:endParaRPr lang="en-US" sz="8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88150" y="465455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22cd</a:t>
              </a:r>
              <a:endParaRPr lang="en-US" sz="8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391400" y="43434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</a:t>
              </a:r>
              <a:endParaRPr lang="en-US" sz="8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696200" y="4343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20b</a:t>
              </a:r>
              <a:endParaRPr lang="en-US" sz="8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391400" y="47244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02c</a:t>
              </a:r>
              <a:endParaRPr lang="en-US" sz="8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96200" y="4724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22d</a:t>
              </a:r>
              <a:endParaRPr lang="en-US" sz="8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076690" y="218331"/>
              <a:ext cx="556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0             1            2            3           4           5            6             7</a:t>
              </a:r>
              <a:endParaRPr lang="sk-SK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716200" y="387643"/>
              <a:ext cx="274320" cy="457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70000"/>
                </a:lnSpc>
              </a:pPr>
              <a:r>
                <a:rPr lang="en-US" dirty="0" smtClean="0"/>
                <a:t>0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1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2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3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4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5</a:t>
              </a:r>
              <a:endParaRPr lang="sk-SK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810000" y="2895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3810000" y="3200400"/>
              <a:ext cx="2667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495800" y="3200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010400" y="685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705600" y="1066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 rot="5400000">
              <a:off x="6706394" y="989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495800" y="3200400"/>
              <a:ext cx="2667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4800600" y="2209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114800" y="2514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4114800" y="2438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744934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68580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94" idx="2"/>
            </p:cNvCxnSpPr>
            <p:nvPr/>
          </p:nvCxnSpPr>
          <p:spPr>
            <a:xfrm rot="16200000" flipH="1">
              <a:off x="7596985" y="2567785"/>
              <a:ext cx="317956" cy="32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67056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0104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3914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7724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0104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391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4495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48006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958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8153400" y="990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8077200" y="1066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55626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55626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934200" y="1828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70104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73914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rot="5400000">
              <a:off x="6858000" y="3048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7543800" y="3048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koll\Documents\Screenshots\2019-09\Aseprite_2019-09-05_11-08-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4343400" cy="433702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90600" y="152400"/>
            <a:ext cx="3908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         </a:t>
            </a:r>
            <a:r>
              <a:rPr lang="en-US" sz="1200" dirty="0" smtClean="0"/>
              <a:t>     </a:t>
            </a:r>
            <a:r>
              <a:rPr lang="en-US" sz="1200" dirty="0" smtClean="0"/>
              <a:t>1          </a:t>
            </a:r>
            <a:r>
              <a:rPr lang="en-US" sz="1200" dirty="0" smtClean="0"/>
              <a:t>     </a:t>
            </a:r>
            <a:r>
              <a:rPr lang="en-US" sz="1200" dirty="0" smtClean="0"/>
              <a:t>2          </a:t>
            </a:r>
            <a:r>
              <a:rPr lang="en-US" sz="1200" dirty="0" smtClean="0"/>
              <a:t>     </a:t>
            </a:r>
            <a:r>
              <a:rPr lang="en-US" sz="1200" dirty="0" smtClean="0"/>
              <a:t>3         </a:t>
            </a:r>
            <a:r>
              <a:rPr lang="en-US" sz="1200" dirty="0" smtClean="0"/>
              <a:t>      </a:t>
            </a:r>
            <a:r>
              <a:rPr lang="en-US" sz="1200" dirty="0" smtClean="0"/>
              <a:t>4      </a:t>
            </a:r>
            <a:r>
              <a:rPr lang="en-US" sz="1200" dirty="0" smtClean="0"/>
              <a:t>          </a:t>
            </a:r>
            <a:r>
              <a:rPr lang="en-US" sz="1200" dirty="0" smtClean="0"/>
              <a:t>5        </a:t>
            </a:r>
            <a:r>
              <a:rPr lang="en-US" sz="1200" dirty="0" smtClean="0"/>
              <a:t>       6</a:t>
            </a:r>
            <a:endParaRPr lang="sk-SK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62000"/>
            <a:ext cx="2743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2</a:t>
            </a:r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3</a:t>
            </a:r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4</a:t>
            </a:r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5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6</a:t>
            </a:r>
            <a:endParaRPr lang="sk-SK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369</Words>
  <Application>Microsoft Office PowerPoint</Application>
  <PresentationFormat>On-screen Show (4:3)</PresentationFormat>
  <Paragraphs>365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Ondrej Kollar</dc:creator>
  <cp:lastModifiedBy>Ondrej Kollar</cp:lastModifiedBy>
  <cp:revision>58</cp:revision>
  <dcterms:created xsi:type="dcterms:W3CDTF">2019-03-17T10:32:38Z</dcterms:created>
  <dcterms:modified xsi:type="dcterms:W3CDTF">2019-09-05T18:46:00Z</dcterms:modified>
</cp:coreProperties>
</file>