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9db2119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9db2119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fc9bfc58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fc9bfc58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fc9bfc58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fc9bfc58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fc9bfc58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fc9bfc58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fc9bfc58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fc9bfc58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9db21198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9db21198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fc9bfc58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fc9bfc58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c733af42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c733af42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6c733af4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6c733af4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4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Post Subreddits with NLP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748700"/>
            <a:ext cx="6354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Andrew Goodwin, Joe Mazanec, Tim Bryan, Sodiq Alagbada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768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group was able to generate a model for predicting which of the top ten subreddits a particular post would belong. We do not believe the model is ready for use just yet, with an accuracy score of only 55%.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 to improve model would be…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Tune parameters of current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another model type to handle data better.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model improvement, we would write script to take in a post and predict </a:t>
            </a:r>
            <a:r>
              <a:rPr lang="en"/>
              <a:t>the subreddit </a:t>
            </a:r>
            <a:r>
              <a:rPr lang="en"/>
              <a:t>to which </a:t>
            </a:r>
            <a:r>
              <a:rPr lang="en"/>
              <a:t>it</a:t>
            </a:r>
            <a:r>
              <a:rPr lang="en"/>
              <a:t> would most </a:t>
            </a:r>
            <a:r>
              <a:rPr lang="en"/>
              <a:t>likely</a:t>
            </a:r>
            <a:r>
              <a:rPr lang="en"/>
              <a:t> be posted.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86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has set out to create a model for predicting in what subreddit a given post would most likely be made.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goal would be to pitch the model for use primarily by advertising companies in their strategy for targeted, online ads, but it could have other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00" y="3004725"/>
            <a:ext cx="2026624" cy="18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Diagram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1447563" y="1597875"/>
            <a:ext cx="1598400" cy="11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Downloaded dataset to local machine and preprocessed using Pandas, exported as Parquet file.</a:t>
            </a:r>
            <a:endParaRPr sz="1200"/>
          </a:p>
        </p:txBody>
      </p:sp>
      <p:sp>
        <p:nvSpPr>
          <p:cNvPr id="292" name="Google Shape;292;p15"/>
          <p:cNvSpPr/>
          <p:nvPr/>
        </p:nvSpPr>
        <p:spPr>
          <a:xfrm>
            <a:off x="3096938" y="2046925"/>
            <a:ext cx="3996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547513" y="1603675"/>
            <a:ext cx="1598400" cy="11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Loaded file into an S3 Bucket.</a:t>
            </a:r>
            <a:endParaRPr sz="1200"/>
          </a:p>
        </p:txBody>
      </p:sp>
      <p:sp>
        <p:nvSpPr>
          <p:cNvPr id="294" name="Google Shape;294;p15"/>
          <p:cNvSpPr/>
          <p:nvPr/>
        </p:nvSpPr>
        <p:spPr>
          <a:xfrm>
            <a:off x="5196888" y="2046925"/>
            <a:ext cx="3996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647463" y="1603675"/>
            <a:ext cx="1598400" cy="11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Connected S3 Bucket to DataBricks and loaded in file.</a:t>
            </a:r>
            <a:endParaRPr sz="1200"/>
          </a:p>
        </p:txBody>
      </p:sp>
      <p:sp>
        <p:nvSpPr>
          <p:cNvPr id="296" name="Google Shape;296;p15"/>
          <p:cNvSpPr/>
          <p:nvPr/>
        </p:nvSpPr>
        <p:spPr>
          <a:xfrm>
            <a:off x="1447563" y="3082500"/>
            <a:ext cx="1598400" cy="11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Performed feature transformations (tokenizer, stopremove, hashingTF, idf).</a:t>
            </a:r>
            <a:endParaRPr sz="1200"/>
          </a:p>
        </p:txBody>
      </p:sp>
      <p:sp>
        <p:nvSpPr>
          <p:cNvPr id="297" name="Google Shape;297;p15"/>
          <p:cNvSpPr/>
          <p:nvPr/>
        </p:nvSpPr>
        <p:spPr>
          <a:xfrm>
            <a:off x="7296825" y="2046925"/>
            <a:ext cx="3996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3547513" y="3082500"/>
            <a:ext cx="1598400" cy="11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Trained and tuned model to improve accuracy.</a:t>
            </a:r>
            <a:endParaRPr sz="1200"/>
          </a:p>
        </p:txBody>
      </p:sp>
      <p:sp>
        <p:nvSpPr>
          <p:cNvPr id="299" name="Google Shape;299;p15"/>
          <p:cNvSpPr/>
          <p:nvPr/>
        </p:nvSpPr>
        <p:spPr>
          <a:xfrm>
            <a:off x="5647462" y="3103200"/>
            <a:ext cx="1598400" cy="10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Visualized trends in dataset with Tableau.</a:t>
            </a:r>
            <a:endParaRPr sz="1200"/>
          </a:p>
        </p:txBody>
      </p:sp>
      <p:sp>
        <p:nvSpPr>
          <p:cNvPr id="300" name="Google Shape;300;p15"/>
          <p:cNvSpPr/>
          <p:nvPr/>
        </p:nvSpPr>
        <p:spPr>
          <a:xfrm>
            <a:off x="3096925" y="3525750"/>
            <a:ext cx="3996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5196888" y="3525750"/>
            <a:ext cx="3996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 Dataset:</a:t>
            </a:r>
            <a:r>
              <a:rPr lang="en"/>
              <a:t> Hugging Face ‘reddit’.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Columns:</a:t>
            </a:r>
            <a:r>
              <a:rPr lang="en"/>
              <a:t> User ID, Subreddit, full text of post, summary text of post.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Size:</a:t>
            </a:r>
            <a:r>
              <a:rPr lang="en"/>
              <a:t> ~3.8 million posts, 20 GB.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of Creation: </a:t>
            </a:r>
            <a:r>
              <a:rPr lang="en"/>
              <a:t>Web scraping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Credits: </a:t>
            </a:r>
            <a:r>
              <a:rPr lang="en">
                <a:solidFill>
                  <a:srgbClr val="4B5563"/>
                </a:solidFill>
                <a:highlight>
                  <a:srgbClr val="F9FAFB"/>
                </a:highlight>
              </a:rPr>
              <a:t>Volske, Michael  and Potthast, Martin  and Syed, Shahbaz  and Stein, Benno</a:t>
            </a:r>
            <a:endParaRPr>
              <a:solidFill>
                <a:srgbClr val="4B5563"/>
              </a:solidFill>
              <a:highlight>
                <a:srgbClr val="F9FA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8" name="Google Shape;3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00" y="276518"/>
            <a:ext cx="3044450" cy="18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303800" y="1812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Imported dataset on </a:t>
            </a:r>
            <a:r>
              <a:rPr lang="en"/>
              <a:t>to</a:t>
            </a:r>
            <a:r>
              <a:rPr lang="en"/>
              <a:t> local computer.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Assessed data structure.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struggled to load past 1 million row data frame, so created four data frames around 1 million rows each.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Summed value counts of subreddit column for each data frame to generate list of top ten subreddits by activity.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Filtered each data frame down to only include posts from top ten subreddit list.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Combined data frames into one </a:t>
            </a:r>
            <a:r>
              <a:rPr lang="en"/>
              <a:t>data frame</a:t>
            </a:r>
            <a:r>
              <a:rPr lang="en"/>
              <a:t> and exported as a parquet file.</a:t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325" y="95225"/>
            <a:ext cx="1595225" cy="21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5" y="1286125"/>
            <a:ext cx="8217424" cy="38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Assembly	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Loaded parquet file into Databricks from S3 buckets.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feature(s) (body) and target (subreddit).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Transformed feature using…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String indexer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Tokenizer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Stop word remover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Hashing term frequency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Inverse document frequency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models to fit and transform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Evaluated model accuracy.</a:t>
            </a:r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225" y="3141075"/>
            <a:ext cx="2757175" cy="18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1303800" y="1412775"/>
            <a:ext cx="70305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Random Forest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Accuracy: 45%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First, we tried a random forest model. The load time here was approximately 2 hours for a not convincing accuracy score. We believe there are too many features being considered for this type of model to be effective in this case.</a:t>
            </a:r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3">
            <a:alphaModFix/>
          </a:blip>
          <a:srcRect b="15402" l="1750" r="10283" t="7969"/>
          <a:stretch/>
        </p:blipFill>
        <p:spPr>
          <a:xfrm>
            <a:off x="1841138" y="3012100"/>
            <a:ext cx="5461725" cy="15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303800" y="1405400"/>
            <a:ext cx="70305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</a:t>
            </a:r>
            <a:r>
              <a:rPr lang="en"/>
              <a:t>Naive Bayes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Accuracy: 55%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Second, we tried a Naive Bayes model. This model loaded much more quickly and gave a reasonably better accuracy score. These numbers are still not where we would like, but this dataset is very complicated with a large vocabulary, and thus will require more tuning.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3">
            <a:alphaModFix/>
          </a:blip>
          <a:srcRect b="15391" l="2371" r="19606" t="15865"/>
          <a:stretch/>
        </p:blipFill>
        <p:spPr>
          <a:xfrm>
            <a:off x="2407288" y="2884400"/>
            <a:ext cx="4329426" cy="19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