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75" r:id="rId3"/>
    <p:sldId id="300" r:id="rId4"/>
    <p:sldId id="301" r:id="rId5"/>
    <p:sldId id="261" r:id="rId6"/>
    <p:sldId id="259" r:id="rId7"/>
    <p:sldId id="295" r:id="rId8"/>
    <p:sldId id="270" r:id="rId9"/>
    <p:sldId id="257" r:id="rId10"/>
    <p:sldId id="265" r:id="rId11"/>
    <p:sldId id="294" r:id="rId12"/>
    <p:sldId id="299" r:id="rId13"/>
    <p:sldId id="283" r:id="rId14"/>
    <p:sldId id="297" r:id="rId15"/>
    <p:sldId id="266" r:id="rId16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0C746-4C71-436F-9726-787EAB980807}" v="22" dt="2025-08-22T03:07:33.055"/>
  </p1510:revLst>
</p1510:revInfo>
</file>

<file path=ppt/tableStyles.xml><?xml version="1.0" encoding="utf-8"?>
<a:tblStyleLst xmlns:a="http://schemas.openxmlformats.org/drawingml/2006/main" def="{F0EEF0E1-2A0C-41EA-B617-EC00E4CB2B8A}">
  <a:tblStyle styleId="{F0EEF0E1-2A0C-41EA-B617-EC00E4CB2B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01" autoAdjust="0"/>
  </p:normalViewPr>
  <p:slideViewPr>
    <p:cSldViewPr snapToGrid="0">
      <p:cViewPr>
        <p:scale>
          <a:sx n="78" d="100"/>
          <a:sy n="78" d="100"/>
        </p:scale>
        <p:origin x="94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24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140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1034e70190a_0_2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1034e70190a_0_2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034e70190a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034e70190a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34e70190a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34e70190a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34e70190a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34e70190a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34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34e70190a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34e70190a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47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dbf32523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dbf32523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1034e70190a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1034e70190a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034e70190a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034e70190a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292663" y="1029102"/>
            <a:ext cx="4117844" cy="28444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R" dirty="0"/>
              <a:t>ACUARIO LA CASA DEL PEZ </a:t>
            </a:r>
            <a:br>
              <a:rPr lang="es-CR" dirty="0"/>
            </a:br>
            <a:endParaRPr sz="4000"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79589" y="2935906"/>
            <a:ext cx="3047506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R" dirty="0"/>
              <a:t>Integrantes:</a:t>
            </a:r>
          </a:p>
          <a:p>
            <a:r>
              <a:rPr lang="es-CR" dirty="0"/>
              <a:t>María Alvarado Fernández </a:t>
            </a:r>
          </a:p>
          <a:p>
            <a:r>
              <a:rPr lang="es-CR" dirty="0"/>
              <a:t>Brayan Bogantes Montero  </a:t>
            </a:r>
          </a:p>
          <a:p>
            <a:r>
              <a:rPr lang="es-CR" dirty="0"/>
              <a:t>Melany Fernández Bernal  </a:t>
            </a:r>
          </a:p>
          <a:p>
            <a:r>
              <a:rPr lang="es-CR" dirty="0"/>
              <a:t>Francisco Fuentes Valverde </a:t>
            </a:r>
          </a:p>
          <a:p>
            <a:r>
              <a:rPr lang="es-CR" dirty="0"/>
              <a:t>Andy Hidalgo Rodríguez</a:t>
            </a:r>
            <a:r>
              <a:rPr lang="es-CR" b="1" dirty="0"/>
              <a:t> </a:t>
            </a:r>
            <a:endParaRPr dirty="0"/>
          </a:p>
        </p:txBody>
      </p:sp>
      <p:sp>
        <p:nvSpPr>
          <p:cNvPr id="60" name="Google Shape;60;p15"/>
          <p:cNvSpPr/>
          <p:nvPr/>
        </p:nvSpPr>
        <p:spPr>
          <a:xfrm rot="21409397">
            <a:off x="3648867" y="2099370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165666" y="3449690"/>
            <a:ext cx="891785" cy="126961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 rot="21409397">
            <a:off x="3894429" y="1284059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21409397">
            <a:off x="3888004" y="913268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 rot="21409397">
            <a:off x="3914526" y="139739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 rot="21409397">
            <a:off x="3914526" y="1448490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 rot="21409397">
            <a:off x="3914526" y="149986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 rot="21409397">
            <a:off x="3914526" y="155124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 rot="21409397">
            <a:off x="3914526" y="1602627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 rot="21409397">
            <a:off x="3914526" y="1694200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 rot="21409397">
            <a:off x="3914526" y="1745579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 rot="21409397">
            <a:off x="3914526" y="17966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 rot="21409397">
            <a:off x="3914526" y="18480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 rot="21409397">
            <a:off x="3914526" y="18994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 rot="21409397">
            <a:off x="3914526" y="199098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 rot="21409397">
            <a:off x="3914526" y="204236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 rot="21409397">
            <a:off x="3914526" y="2093741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 rot="21409397">
            <a:off x="3914526" y="2144815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 rot="21409397">
            <a:off x="3914526" y="219619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 rot="21409397">
            <a:off x="3914526" y="228776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 rot="21409397">
            <a:off x="3914526" y="233914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 rot="21409397">
            <a:off x="3914526" y="239052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 rot="21409397">
            <a:off x="3914526" y="2441903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 rot="21409397">
            <a:off x="3914526" y="2493000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 rot="21409397">
            <a:off x="4543291" y="139739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 rot="21409397">
            <a:off x="4543291" y="1448490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 rot="21409397">
            <a:off x="4543291" y="149986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 rot="21409397">
            <a:off x="4543291" y="155124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 rot="21409397">
            <a:off x="4543291" y="1602627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 rot="21409397">
            <a:off x="4543291" y="1694200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 rot="21409397">
            <a:off x="4543291" y="1745579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 rot="21409397">
            <a:off x="4543291" y="17966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 rot="21409397">
            <a:off x="4543291" y="18480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 rot="21409397">
            <a:off x="4543291" y="18994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 rot="21409397">
            <a:off x="4543291" y="199098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 rot="21409397">
            <a:off x="4543291" y="204236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 rot="21409397">
            <a:off x="4543291" y="2093741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 rot="21409397">
            <a:off x="4543291" y="2144815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 rot="21409397">
            <a:off x="4543291" y="219619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 rot="21409397">
            <a:off x="4543291" y="228776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 rot="21409397">
            <a:off x="4543291" y="233914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 rot="21409397">
            <a:off x="4543291" y="239052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 rot="21409397">
            <a:off x="4543291" y="2441903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2867315" y="1214174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2129175" y="3062823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 rot="21409397">
            <a:off x="2461966" y="900562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 rot="21409397">
            <a:off x="2600041" y="623512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 rot="21409397">
            <a:off x="2850541" y="690562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 rot="21409397">
            <a:off x="2895966" y="415187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 rot="21409397">
            <a:off x="3130466" y="512512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 rot="21409397">
            <a:off x="3388991" y="673187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 rot="21409397">
            <a:off x="3388991" y="452512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 rot="21409397">
            <a:off x="3623391" y="623512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 rot="21409397">
            <a:off x="3743516" y="786112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 rot="21409397">
            <a:off x="3930641" y="803412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 rot="21409397">
            <a:off x="4011191" y="960987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 rot="21409397">
            <a:off x="4139116" y="982312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1F2D255F-A385-C3F5-EA30-0C2C6EB10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379319" cy="10574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34406E2-7048-DC0E-4A60-FB0BFB47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018" y="0"/>
            <a:ext cx="360798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59;p15">
            <a:extLst>
              <a:ext uri="{FF2B5EF4-FFF2-40B4-BE49-F238E27FC236}">
                <a16:creationId xmlns:a16="http://schemas.microsoft.com/office/drawing/2014/main" id="{624C0439-E3BE-DE87-ED85-AC370355C335}"/>
              </a:ext>
            </a:extLst>
          </p:cNvPr>
          <p:cNvSpPr txBox="1">
            <a:spLocks/>
          </p:cNvSpPr>
          <p:nvPr/>
        </p:nvSpPr>
        <p:spPr>
          <a:xfrm>
            <a:off x="-25014" y="4768110"/>
            <a:ext cx="3874061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GB" dirty="0" err="1"/>
              <a:t>Profesor</a:t>
            </a:r>
            <a:r>
              <a:rPr lang="en-GB" dirty="0"/>
              <a:t> : </a:t>
            </a:r>
            <a:r>
              <a:rPr lang="en-GB" dirty="0" err="1"/>
              <a:t>Lic.Jerson</a:t>
            </a:r>
            <a:r>
              <a:rPr lang="en-GB" dirty="0"/>
              <a:t> Morales Mendoza</a:t>
            </a:r>
          </a:p>
        </p:txBody>
      </p:sp>
      <p:pic>
        <p:nvPicPr>
          <p:cNvPr id="5" name="Picture 2" descr="Oracle Logo and symbol, meaning, history, PNG, brand">
            <a:extLst>
              <a:ext uri="{FF2B5EF4-FFF2-40B4-BE49-F238E27FC236}">
                <a16:creationId xmlns:a16="http://schemas.microsoft.com/office/drawing/2014/main" id="{4FAB9B4F-D172-8FF8-98E4-1C724D55C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73" y="34219"/>
            <a:ext cx="1219105" cy="68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4"/>
          <p:cNvSpPr/>
          <p:nvPr/>
        </p:nvSpPr>
        <p:spPr>
          <a:xfrm rot="10800000">
            <a:off x="5740525" y="2160971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CR"/>
          </a:p>
        </p:txBody>
      </p:sp>
      <p:sp>
        <p:nvSpPr>
          <p:cNvPr id="1427" name="Google Shape;1427;p24"/>
          <p:cNvSpPr/>
          <p:nvPr/>
        </p:nvSpPr>
        <p:spPr>
          <a:xfrm rot="10800000">
            <a:off x="5740525" y="2160971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CR"/>
          </a:p>
        </p:txBody>
      </p:sp>
      <p:sp>
        <p:nvSpPr>
          <p:cNvPr id="1428" name="Google Shape;1428;p24"/>
          <p:cNvSpPr/>
          <p:nvPr/>
        </p:nvSpPr>
        <p:spPr>
          <a:xfrm rot="10800000">
            <a:off x="7149825" y="1463713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CR"/>
          </a:p>
        </p:txBody>
      </p:sp>
      <p:sp>
        <p:nvSpPr>
          <p:cNvPr id="1429" name="Google Shape;1429;p24"/>
          <p:cNvSpPr/>
          <p:nvPr/>
        </p:nvSpPr>
        <p:spPr>
          <a:xfrm rot="10800000">
            <a:off x="7149825" y="1463713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CR"/>
          </a:p>
        </p:txBody>
      </p:sp>
      <p:sp>
        <p:nvSpPr>
          <p:cNvPr id="1430" name="Google Shape;1430;p24"/>
          <p:cNvSpPr/>
          <p:nvPr/>
        </p:nvSpPr>
        <p:spPr>
          <a:xfrm>
            <a:off x="2821375" y="2725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CR"/>
          </a:p>
        </p:txBody>
      </p:sp>
      <p:sp>
        <p:nvSpPr>
          <p:cNvPr id="1431" name="Google Shape;1431;p24"/>
          <p:cNvSpPr/>
          <p:nvPr/>
        </p:nvSpPr>
        <p:spPr>
          <a:xfrm>
            <a:off x="2821375" y="2725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CR"/>
          </a:p>
        </p:txBody>
      </p:sp>
      <p:grpSp>
        <p:nvGrpSpPr>
          <p:cNvPr id="1434" name="Google Shape;1434;p24"/>
          <p:cNvGrpSpPr/>
          <p:nvPr/>
        </p:nvGrpSpPr>
        <p:grpSpPr>
          <a:xfrm>
            <a:off x="1518575" y="3411275"/>
            <a:ext cx="475525" cy="996875"/>
            <a:chOff x="1518575" y="3411275"/>
            <a:chExt cx="475525" cy="996875"/>
          </a:xfrm>
        </p:grpSpPr>
        <p:sp>
          <p:nvSpPr>
            <p:cNvPr id="1435" name="Google Shape;1435;p24"/>
            <p:cNvSpPr/>
            <p:nvPr/>
          </p:nvSpPr>
          <p:spPr>
            <a:xfrm>
              <a:off x="1518575" y="3411275"/>
              <a:ext cx="475525" cy="996875"/>
            </a:xfrm>
            <a:custGeom>
              <a:avLst/>
              <a:gdLst/>
              <a:ahLst/>
              <a:cxnLst/>
              <a:rect l="l" t="t" r="r" b="b"/>
              <a:pathLst>
                <a:path w="19021" h="39875" extrusionOk="0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1436" name="Google Shape;1436;p24"/>
            <p:cNvSpPr/>
            <p:nvPr/>
          </p:nvSpPr>
          <p:spPr>
            <a:xfrm>
              <a:off x="1518575" y="3411275"/>
              <a:ext cx="475525" cy="996875"/>
            </a:xfrm>
            <a:custGeom>
              <a:avLst/>
              <a:gdLst/>
              <a:ahLst/>
              <a:cxnLst/>
              <a:rect l="l" t="t" r="r" b="b"/>
              <a:pathLst>
                <a:path w="19021" h="39875" extrusionOk="0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437" name="Google Shape;1437;p2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Estructuras</a:t>
            </a:r>
            <a:r>
              <a:rPr lang="en-GB" dirty="0"/>
              <a:t> </a:t>
            </a:r>
            <a:r>
              <a:rPr lang="en-GB" dirty="0" err="1"/>
              <a:t>empleadas</a:t>
            </a:r>
            <a:endParaRPr dirty="0"/>
          </a:p>
        </p:txBody>
      </p:sp>
      <p:cxnSp>
        <p:nvCxnSpPr>
          <p:cNvPr id="1438" name="Google Shape;1438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40" name="Google Shape;1440;p24"/>
          <p:cNvGrpSpPr/>
          <p:nvPr/>
        </p:nvGrpSpPr>
        <p:grpSpPr>
          <a:xfrm>
            <a:off x="1661788" y="3999227"/>
            <a:ext cx="590840" cy="682345"/>
            <a:chOff x="3662369" y="2223718"/>
            <a:chExt cx="436237" cy="503799"/>
          </a:xfrm>
        </p:grpSpPr>
        <p:sp>
          <p:nvSpPr>
            <p:cNvPr id="1441" name="Google Shape;1441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24"/>
          <p:cNvGrpSpPr/>
          <p:nvPr/>
        </p:nvGrpSpPr>
        <p:grpSpPr>
          <a:xfrm>
            <a:off x="2964579" y="3243609"/>
            <a:ext cx="590840" cy="682345"/>
            <a:chOff x="3662369" y="2223718"/>
            <a:chExt cx="436237" cy="503799"/>
          </a:xfrm>
        </p:grpSpPr>
        <p:sp>
          <p:nvSpPr>
            <p:cNvPr id="1445" name="Google Shape;1445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4"/>
          <p:cNvGrpSpPr/>
          <p:nvPr/>
        </p:nvGrpSpPr>
        <p:grpSpPr>
          <a:xfrm>
            <a:off x="4271961" y="2502247"/>
            <a:ext cx="590840" cy="682345"/>
            <a:chOff x="3665759" y="2223718"/>
            <a:chExt cx="436237" cy="503799"/>
          </a:xfrm>
        </p:grpSpPr>
        <p:sp>
          <p:nvSpPr>
            <p:cNvPr id="1449" name="Google Shape;1449;p24"/>
            <p:cNvSpPr/>
            <p:nvPr/>
          </p:nvSpPr>
          <p:spPr>
            <a:xfrm>
              <a:off x="366575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388407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4"/>
          <p:cNvGrpSpPr/>
          <p:nvPr/>
        </p:nvGrpSpPr>
        <p:grpSpPr>
          <a:xfrm>
            <a:off x="5570159" y="1739180"/>
            <a:ext cx="590840" cy="682345"/>
            <a:chOff x="3662369" y="2223718"/>
            <a:chExt cx="436237" cy="503799"/>
          </a:xfrm>
        </p:grpSpPr>
        <p:sp>
          <p:nvSpPr>
            <p:cNvPr id="1453" name="Google Shape;1453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6" name="Google Shape;1456;p24"/>
          <p:cNvGrpSpPr/>
          <p:nvPr/>
        </p:nvGrpSpPr>
        <p:grpSpPr>
          <a:xfrm>
            <a:off x="6872950" y="986347"/>
            <a:ext cx="590840" cy="682345"/>
            <a:chOff x="3662369" y="2223718"/>
            <a:chExt cx="436237" cy="503799"/>
          </a:xfrm>
        </p:grpSpPr>
        <p:sp>
          <p:nvSpPr>
            <p:cNvPr id="1457" name="Google Shape;1457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3EB844E5-638F-5D23-4B40-2BB457F0E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580225" cy="702322"/>
          </a:xfrm>
          <a:prstGeom prst="rect">
            <a:avLst/>
          </a:prstGeom>
        </p:spPr>
      </p:pic>
      <p:pic>
        <p:nvPicPr>
          <p:cNvPr id="3" name="Picture 2" descr="Oracle Logo and symbol, meaning, history, PNG, brand">
            <a:extLst>
              <a:ext uri="{FF2B5EF4-FFF2-40B4-BE49-F238E27FC236}">
                <a16:creationId xmlns:a16="http://schemas.microsoft.com/office/drawing/2014/main" id="{8D5425A5-F6C2-6611-34D6-1814137C0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57753"/>
            <a:ext cx="1219105" cy="68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7FD3932-AD3C-135E-0BAC-6F7287E0F9F3}"/>
              </a:ext>
            </a:extLst>
          </p:cNvPr>
          <p:cNvSpPr txBox="1"/>
          <p:nvPr/>
        </p:nvSpPr>
        <p:spPr>
          <a:xfrm>
            <a:off x="827503" y="2712843"/>
            <a:ext cx="17703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Tablas para entidades principales.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2485B57-626C-3955-0910-FE4067F4B499}"/>
              </a:ext>
            </a:extLst>
          </p:cNvPr>
          <p:cNvSpPr txBox="1"/>
          <p:nvPr/>
        </p:nvSpPr>
        <p:spPr>
          <a:xfrm>
            <a:off x="1987720" y="2200094"/>
            <a:ext cx="20185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Índices para optimizar consultas.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0DB5160-EDAC-3EA7-1E68-B6CF13B83B47}"/>
              </a:ext>
            </a:extLst>
          </p:cNvPr>
          <p:cNvSpPr txBox="1"/>
          <p:nvPr/>
        </p:nvSpPr>
        <p:spPr>
          <a:xfrm>
            <a:off x="5053185" y="3063121"/>
            <a:ext cx="194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Vistas para facilitar la consulta de datos combinados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0AB4848-B6EC-6336-DBA3-A51FFAB78A55}"/>
              </a:ext>
            </a:extLst>
          </p:cNvPr>
          <p:cNvSpPr txBox="1"/>
          <p:nvPr/>
        </p:nvSpPr>
        <p:spPr>
          <a:xfrm>
            <a:off x="6639212" y="2359544"/>
            <a:ext cx="26728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Triggers</a:t>
            </a:r>
            <a:r>
              <a:rPr lang="es-ES" dirty="0"/>
              <a:t> y procedimientos almacenados para automatizar procesos.</a:t>
            </a:r>
            <a:endParaRPr lang="es-C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Costos</a:t>
            </a:r>
            <a:endParaRPr dirty="0"/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88388F71-6DE1-225C-F726-77107B5AE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580225" cy="702322"/>
          </a:xfrm>
          <a:prstGeom prst="rect">
            <a:avLst/>
          </a:prstGeom>
        </p:spPr>
      </p:pic>
      <p:pic>
        <p:nvPicPr>
          <p:cNvPr id="4" name="Picture 2" descr="Oracle Logo and symbol, meaning, history, PNG, brand">
            <a:extLst>
              <a:ext uri="{FF2B5EF4-FFF2-40B4-BE49-F238E27FC236}">
                <a16:creationId xmlns:a16="http://schemas.microsoft.com/office/drawing/2014/main" id="{D521F46D-0A34-CFAC-F101-2CEF7AF91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57753"/>
            <a:ext cx="1219105" cy="68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45DF8117-FC33-0E18-1454-625B668D3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55279"/>
            <a:ext cx="9144000" cy="204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4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Presentación</a:t>
            </a:r>
            <a:r>
              <a:rPr lang="en-GB" dirty="0"/>
              <a:t>  del </a:t>
            </a:r>
            <a:r>
              <a:rPr lang="en-GB" dirty="0" err="1"/>
              <a:t>sistema</a:t>
            </a:r>
            <a:endParaRPr dirty="0"/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88388F71-6DE1-225C-F726-77107B5AE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580225" cy="702322"/>
          </a:xfrm>
          <a:prstGeom prst="rect">
            <a:avLst/>
          </a:prstGeom>
        </p:spPr>
      </p:pic>
      <p:pic>
        <p:nvPicPr>
          <p:cNvPr id="4" name="Picture 2" descr="Oracle Logo and symbol, meaning, history, PNG, brand">
            <a:extLst>
              <a:ext uri="{FF2B5EF4-FFF2-40B4-BE49-F238E27FC236}">
                <a16:creationId xmlns:a16="http://schemas.microsoft.com/office/drawing/2014/main" id="{D521F46D-0A34-CFAC-F101-2CEF7AF91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57753"/>
            <a:ext cx="1219105" cy="68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710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8" name="Google Shape;3858;p42"/>
          <p:cNvCxnSpPr/>
          <p:nvPr/>
        </p:nvCxnSpPr>
        <p:spPr>
          <a:xfrm rot="10800000">
            <a:off x="5598828" y="2784557"/>
            <a:ext cx="5544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9" name="Google Shape;3859;p42"/>
          <p:cNvCxnSpPr/>
          <p:nvPr/>
        </p:nvCxnSpPr>
        <p:spPr>
          <a:xfrm rot="10800000">
            <a:off x="2995653" y="2784557"/>
            <a:ext cx="5544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0" name="Google Shape;3860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1" name="Google Shape;3861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2" name="Google Shape;3862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3" name="Google Shape;3863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4" name="Google Shape;3864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5" name="Google Shape;3865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6" name="Google Shape;3866;p42"/>
          <p:cNvCxnSpPr>
            <a:stCxn id="3863" idx="1"/>
            <a:endCxn id="3861" idx="3"/>
          </p:cNvCxnSpPr>
          <p:nvPr/>
        </p:nvCxnSpPr>
        <p:spPr>
          <a:xfrm rot="10800000">
            <a:off x="2995350" y="2784544"/>
            <a:ext cx="554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7" name="Google Shape;3867;p42"/>
          <p:cNvCxnSpPr>
            <a:stCxn id="3865" idx="1"/>
            <a:endCxn id="3863" idx="3"/>
          </p:cNvCxnSpPr>
          <p:nvPr/>
        </p:nvCxnSpPr>
        <p:spPr>
          <a:xfrm rot="10800000">
            <a:off x="5594025" y="2784544"/>
            <a:ext cx="554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8" name="Google Shape;3868;p4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Conclusiones</a:t>
            </a:r>
            <a:endParaRPr dirty="0"/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8DC98128-DDD8-997C-DF46-FD12A1C69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580225" cy="702322"/>
          </a:xfrm>
          <a:prstGeom prst="rect">
            <a:avLst/>
          </a:prstGeom>
        </p:spPr>
      </p:pic>
      <p:pic>
        <p:nvPicPr>
          <p:cNvPr id="3" name="Picture 2" descr="Oracle Logo and symbol, meaning, history, PNG, brand">
            <a:extLst>
              <a:ext uri="{FF2B5EF4-FFF2-40B4-BE49-F238E27FC236}">
                <a16:creationId xmlns:a16="http://schemas.microsoft.com/office/drawing/2014/main" id="{18EE1063-9594-2D50-D55C-4D2CEFC47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57753"/>
            <a:ext cx="1219105" cy="68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219CC2F-5615-1664-9A75-1E5BD5BAE486}"/>
              </a:ext>
            </a:extLst>
          </p:cNvPr>
          <p:cNvSpPr txBox="1"/>
          <p:nvPr/>
        </p:nvSpPr>
        <p:spPr>
          <a:xfrm>
            <a:off x="1116075" y="1648436"/>
            <a:ext cx="1714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implementación de una base de datos en Oracle permitirá digitalizar y centralizar la información del acuario, mejorando la eficiencia y reduciendo la pérdida de datos.</a:t>
            </a:r>
            <a:endParaRPr lang="es-C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B82ED9-72D6-9977-C52F-001095B4FBD6}"/>
              </a:ext>
            </a:extLst>
          </p:cNvPr>
          <p:cNvSpPr txBox="1"/>
          <p:nvPr/>
        </p:nvSpPr>
        <p:spPr>
          <a:xfrm>
            <a:off x="3665195" y="1661158"/>
            <a:ext cx="1813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organización de los módulos de animales, inventario, facturación y colaboradores facilitará la gestión diaria, optimizando procesos y apoyando la toma de decisiones.</a:t>
            </a:r>
            <a:endParaRPr lang="es-C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1E350AF-7BF1-109D-1A0D-102B2DA4B6F2}"/>
              </a:ext>
            </a:extLst>
          </p:cNvPr>
          <p:cNvSpPr txBox="1"/>
          <p:nvPr/>
        </p:nvSpPr>
        <p:spPr>
          <a:xfrm>
            <a:off x="6274851" y="1639683"/>
            <a:ext cx="191777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La inclusión de mecanismos de seguridad, respaldos y validaciones garantiza la integridad de la información y prepara al sistema para futuras ampliaciones o necesidades del negocio.</a:t>
            </a:r>
            <a:endParaRPr lang="es-C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A93EC-820D-F3BA-AB6E-2D03DDD8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RECOMENDACIONES</a:t>
            </a: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F6A81AA6-AA68-19DD-91A7-64A83BE16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580225" cy="702322"/>
          </a:xfrm>
          <a:prstGeom prst="rect">
            <a:avLst/>
          </a:prstGeom>
        </p:spPr>
      </p:pic>
      <p:pic>
        <p:nvPicPr>
          <p:cNvPr id="4" name="Picture 2" descr="Oracle Logo and symbol, meaning, history, PNG, brand">
            <a:extLst>
              <a:ext uri="{FF2B5EF4-FFF2-40B4-BE49-F238E27FC236}">
                <a16:creationId xmlns:a16="http://schemas.microsoft.com/office/drawing/2014/main" id="{9DFCE042-9A2F-E683-FCA7-0282CF738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57753"/>
            <a:ext cx="1219105" cy="68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6F448E5-0AE6-168C-CF36-C82FD070166D}"/>
              </a:ext>
            </a:extLst>
          </p:cNvPr>
          <p:cNvSpPr txBox="1"/>
          <p:nvPr/>
        </p:nvSpPr>
        <p:spPr>
          <a:xfrm>
            <a:off x="1219105" y="1114399"/>
            <a:ext cx="670434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Capacitar al personal en el uso de la base de datos e interfaz, asegurando un manejo correcto y eficiente de la información.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Realizar respaldos periódicos y mantener un control de versiones para prevenir la pérdida de datos críticos.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Implementar permisos y roles de usuario, garantizando la seguridad y el acceso adecuado según la función de cada colaborador.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Diseñar la base de datos y la interfaz pensando en la escalabilidad, facilitando futuras ampliaciones o integración de nuevos módulos.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6020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2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/>
              <a:t>¡</a:t>
            </a:r>
            <a:r>
              <a:rPr lang="en-GB" sz="5400" dirty="0" err="1"/>
              <a:t>Muchas</a:t>
            </a:r>
            <a:r>
              <a:rPr lang="en-GB" sz="5400" dirty="0"/>
              <a:t> gracias!</a:t>
            </a:r>
            <a:endParaRPr sz="5400" dirty="0"/>
          </a:p>
        </p:txBody>
      </p:sp>
      <p:grpSp>
        <p:nvGrpSpPr>
          <p:cNvPr id="1480" name="Google Shape;1480;p25"/>
          <p:cNvGrpSpPr/>
          <p:nvPr/>
        </p:nvGrpSpPr>
        <p:grpSpPr>
          <a:xfrm>
            <a:off x="3255989" y="3097823"/>
            <a:ext cx="2631966" cy="1482582"/>
            <a:chOff x="1012725" y="2202350"/>
            <a:chExt cx="2668525" cy="1503175"/>
          </a:xfrm>
        </p:grpSpPr>
        <p:sp>
          <p:nvSpPr>
            <p:cNvPr id="1481" name="Google Shape;1481;p25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25"/>
          <p:cNvGrpSpPr/>
          <p:nvPr/>
        </p:nvGrpSpPr>
        <p:grpSpPr>
          <a:xfrm>
            <a:off x="3813523" y="1279109"/>
            <a:ext cx="1581560" cy="3019039"/>
            <a:chOff x="1497487" y="1374192"/>
            <a:chExt cx="1262521" cy="2410026"/>
          </a:xfrm>
        </p:grpSpPr>
        <p:sp>
          <p:nvSpPr>
            <p:cNvPr id="1486" name="Google Shape;1486;p25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1497487" y="1374192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1627890" y="1449158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5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5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5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5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5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5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5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5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5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5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5"/>
            <p:cNvSpPr/>
            <p:nvPr/>
          </p:nvSpPr>
          <p:spPr>
            <a:xfrm>
              <a:off x="1676756" y="1477948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5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5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5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5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6293142F-B691-FC06-1D71-41A22F566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580225" cy="702322"/>
          </a:xfrm>
          <a:prstGeom prst="rect">
            <a:avLst/>
          </a:prstGeom>
        </p:spPr>
      </p:pic>
      <p:pic>
        <p:nvPicPr>
          <p:cNvPr id="3" name="Picture 2" descr="Oracle Logo and symbol, meaning, history, PNG, brand">
            <a:extLst>
              <a:ext uri="{FF2B5EF4-FFF2-40B4-BE49-F238E27FC236}">
                <a16:creationId xmlns:a16="http://schemas.microsoft.com/office/drawing/2014/main" id="{9A201BD4-732A-0B9A-E5B2-C12C42470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57753"/>
            <a:ext cx="1219105" cy="68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0" name="Google Shape;2720;p34"/>
          <p:cNvGrpSpPr/>
          <p:nvPr/>
        </p:nvGrpSpPr>
        <p:grpSpPr>
          <a:xfrm>
            <a:off x="2708748" y="2148537"/>
            <a:ext cx="3726503" cy="2784600"/>
            <a:chOff x="2429225" y="2089513"/>
            <a:chExt cx="4142400" cy="2784600"/>
          </a:xfrm>
        </p:grpSpPr>
        <p:sp>
          <p:nvSpPr>
            <p:cNvPr id="2721" name="Google Shape;2721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name="adj1" fmla="val 10795274"/>
                <a:gd name="adj2" fmla="val 0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name="adj1" fmla="val 10795274"/>
                <a:gd name="adj2" fmla="val 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3" name="Google Shape;2723;p3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Presentación</a:t>
            </a:r>
            <a:r>
              <a:rPr lang="en-GB" dirty="0"/>
              <a:t> </a:t>
            </a:r>
            <a:r>
              <a:rPr lang="en-GB"/>
              <a:t>del Grupo</a:t>
            </a:r>
            <a:endParaRPr dirty="0"/>
          </a:p>
        </p:txBody>
      </p:sp>
      <p:grpSp>
        <p:nvGrpSpPr>
          <p:cNvPr id="2724" name="Google Shape;2724;p34"/>
          <p:cNvGrpSpPr/>
          <p:nvPr/>
        </p:nvGrpSpPr>
        <p:grpSpPr>
          <a:xfrm>
            <a:off x="3987762" y="2454419"/>
            <a:ext cx="1168476" cy="1349145"/>
            <a:chOff x="3669150" y="1828675"/>
            <a:chExt cx="1805712" cy="2084909"/>
          </a:xfrm>
        </p:grpSpPr>
        <p:sp>
          <p:nvSpPr>
            <p:cNvPr id="2725" name="Google Shape;2725;p34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4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4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4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4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3" name="Google Shape;2803;p34"/>
          <p:cNvGrpSpPr/>
          <p:nvPr/>
        </p:nvGrpSpPr>
        <p:grpSpPr>
          <a:xfrm>
            <a:off x="2621443" y="3417251"/>
            <a:ext cx="192686" cy="222528"/>
            <a:chOff x="3669150" y="2223718"/>
            <a:chExt cx="436237" cy="503799"/>
          </a:xfrm>
        </p:grpSpPr>
        <p:sp>
          <p:nvSpPr>
            <p:cNvPr id="2804" name="Google Shape;2804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34"/>
          <p:cNvGrpSpPr/>
          <p:nvPr/>
        </p:nvGrpSpPr>
        <p:grpSpPr>
          <a:xfrm>
            <a:off x="6323748" y="3417251"/>
            <a:ext cx="192686" cy="222528"/>
            <a:chOff x="3669150" y="2223718"/>
            <a:chExt cx="436237" cy="503799"/>
          </a:xfrm>
        </p:grpSpPr>
        <p:sp>
          <p:nvSpPr>
            <p:cNvPr id="2808" name="Google Shape;2808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34"/>
          <p:cNvGrpSpPr/>
          <p:nvPr/>
        </p:nvGrpSpPr>
        <p:grpSpPr>
          <a:xfrm>
            <a:off x="3053443" y="2530281"/>
            <a:ext cx="192686" cy="222528"/>
            <a:chOff x="3669150" y="2223718"/>
            <a:chExt cx="436237" cy="503799"/>
          </a:xfrm>
        </p:grpSpPr>
        <p:sp>
          <p:nvSpPr>
            <p:cNvPr id="2812" name="Google Shape;2812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34"/>
          <p:cNvGrpSpPr/>
          <p:nvPr/>
        </p:nvGrpSpPr>
        <p:grpSpPr>
          <a:xfrm>
            <a:off x="3894823" y="2101573"/>
            <a:ext cx="192686" cy="222528"/>
            <a:chOff x="3669150" y="2223718"/>
            <a:chExt cx="436237" cy="503799"/>
          </a:xfrm>
        </p:grpSpPr>
        <p:sp>
          <p:nvSpPr>
            <p:cNvPr id="2816" name="Google Shape;2816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9" name="Google Shape;2819;p34"/>
          <p:cNvGrpSpPr/>
          <p:nvPr/>
        </p:nvGrpSpPr>
        <p:grpSpPr>
          <a:xfrm>
            <a:off x="5903190" y="2530281"/>
            <a:ext cx="192686" cy="222528"/>
            <a:chOff x="3669150" y="2223718"/>
            <a:chExt cx="436237" cy="503799"/>
          </a:xfrm>
        </p:grpSpPr>
        <p:sp>
          <p:nvSpPr>
            <p:cNvPr id="2820" name="Google Shape;2820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3" name="Google Shape;2823;p34"/>
          <p:cNvGrpSpPr/>
          <p:nvPr/>
        </p:nvGrpSpPr>
        <p:grpSpPr>
          <a:xfrm>
            <a:off x="5056547" y="2101573"/>
            <a:ext cx="192686" cy="222528"/>
            <a:chOff x="3669150" y="2223718"/>
            <a:chExt cx="436237" cy="503799"/>
          </a:xfrm>
        </p:grpSpPr>
        <p:sp>
          <p:nvSpPr>
            <p:cNvPr id="2824" name="Google Shape;2824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Oracle Logo and symbol, meaning, history, PNG, brand">
            <a:extLst>
              <a:ext uri="{FF2B5EF4-FFF2-40B4-BE49-F238E27FC236}">
                <a16:creationId xmlns:a16="http://schemas.microsoft.com/office/drawing/2014/main" id="{06DDA0DC-C03E-4FBA-95BD-626B51142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6" y="4590263"/>
            <a:ext cx="1219105" cy="68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E8F51DB8-2DAB-3C1B-F111-E52D28254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1580225" cy="70232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61ECCD6-323D-78FC-488F-06E30CA8FC3C}"/>
              </a:ext>
            </a:extLst>
          </p:cNvPr>
          <p:cNvSpPr txBox="1"/>
          <p:nvPr/>
        </p:nvSpPr>
        <p:spPr>
          <a:xfrm>
            <a:off x="0" y="946766"/>
            <a:ext cx="653994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b="1" dirty="0"/>
              <a:t>Proyecto:</a:t>
            </a:r>
            <a:br>
              <a:rPr lang="es-ES" dirty="0"/>
            </a:br>
            <a:r>
              <a:rPr lang="es-ES" dirty="0"/>
              <a:t>Sistema de gestión de base de datos para el Acuario La Casa del Pez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b="1" dirty="0"/>
              <a:t>Curso:</a:t>
            </a:r>
            <a:br>
              <a:rPr lang="es-ES" dirty="0"/>
            </a:br>
            <a:r>
              <a:rPr lang="es-ES" dirty="0"/>
              <a:t>SC-504 Lenguajes de Bases de Datos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b="1" dirty="0"/>
              <a:t>Profesor:</a:t>
            </a:r>
            <a:br>
              <a:rPr lang="es-ES" dirty="0"/>
            </a:br>
            <a:r>
              <a:rPr lang="es-ES" dirty="0"/>
              <a:t>Lic. Jerson Morales Mendoza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b="1" dirty="0"/>
              <a:t>Integrantes:</a:t>
            </a:r>
            <a:endParaRPr lang="es-ES" dirty="0"/>
          </a:p>
          <a:p>
            <a:r>
              <a:rPr lang="es-ES" dirty="0"/>
              <a:t>María Alvarado Fernández</a:t>
            </a:r>
          </a:p>
          <a:p>
            <a:r>
              <a:rPr lang="es-ES" dirty="0"/>
              <a:t>Brayan Bogantes Montero</a:t>
            </a:r>
          </a:p>
          <a:p>
            <a:r>
              <a:rPr lang="es-ES" dirty="0"/>
              <a:t>Melany Fernández Bernal</a:t>
            </a:r>
          </a:p>
          <a:p>
            <a:r>
              <a:rPr lang="es-ES" dirty="0"/>
              <a:t>Francisco Fuentes Valverde</a:t>
            </a:r>
          </a:p>
          <a:p>
            <a:r>
              <a:rPr lang="es-ES" dirty="0"/>
              <a:t>Andy Hidalgo Rodríguez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None/>
            </a:pPr>
            <a:r>
              <a:rPr lang="es-ES" dirty="0"/>
              <a:t>Universidad Fidélitas – Segundo Cuatrimestre 2025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0" name="Google Shape;2720;p34"/>
          <p:cNvGrpSpPr/>
          <p:nvPr/>
        </p:nvGrpSpPr>
        <p:grpSpPr>
          <a:xfrm>
            <a:off x="2708748" y="2148537"/>
            <a:ext cx="3726503" cy="2784600"/>
            <a:chOff x="2429225" y="2089513"/>
            <a:chExt cx="4142400" cy="2784600"/>
          </a:xfrm>
        </p:grpSpPr>
        <p:sp>
          <p:nvSpPr>
            <p:cNvPr id="2721" name="Google Shape;2721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name="adj1" fmla="val 10795274"/>
                <a:gd name="adj2" fmla="val 0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name="adj1" fmla="val 10795274"/>
                <a:gd name="adj2" fmla="val 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3" name="Google Shape;2723;p3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Introducción</a:t>
            </a:r>
            <a:endParaRPr dirty="0"/>
          </a:p>
        </p:txBody>
      </p:sp>
      <p:grpSp>
        <p:nvGrpSpPr>
          <p:cNvPr id="2724" name="Google Shape;2724;p34"/>
          <p:cNvGrpSpPr/>
          <p:nvPr/>
        </p:nvGrpSpPr>
        <p:grpSpPr>
          <a:xfrm>
            <a:off x="3987762" y="2454419"/>
            <a:ext cx="1168476" cy="1349145"/>
            <a:chOff x="3669150" y="1828675"/>
            <a:chExt cx="1805712" cy="2084909"/>
          </a:xfrm>
        </p:grpSpPr>
        <p:sp>
          <p:nvSpPr>
            <p:cNvPr id="2725" name="Google Shape;2725;p34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4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4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4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4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3" name="Google Shape;2803;p34"/>
          <p:cNvGrpSpPr/>
          <p:nvPr/>
        </p:nvGrpSpPr>
        <p:grpSpPr>
          <a:xfrm>
            <a:off x="2621443" y="3417251"/>
            <a:ext cx="192686" cy="222528"/>
            <a:chOff x="3669150" y="2223718"/>
            <a:chExt cx="436237" cy="503799"/>
          </a:xfrm>
        </p:grpSpPr>
        <p:sp>
          <p:nvSpPr>
            <p:cNvPr id="2804" name="Google Shape;2804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34"/>
          <p:cNvGrpSpPr/>
          <p:nvPr/>
        </p:nvGrpSpPr>
        <p:grpSpPr>
          <a:xfrm>
            <a:off x="6323748" y="3417251"/>
            <a:ext cx="192686" cy="222528"/>
            <a:chOff x="3669150" y="2223718"/>
            <a:chExt cx="436237" cy="503799"/>
          </a:xfrm>
        </p:grpSpPr>
        <p:sp>
          <p:nvSpPr>
            <p:cNvPr id="2808" name="Google Shape;2808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34"/>
          <p:cNvGrpSpPr/>
          <p:nvPr/>
        </p:nvGrpSpPr>
        <p:grpSpPr>
          <a:xfrm>
            <a:off x="3053443" y="2530281"/>
            <a:ext cx="192686" cy="222528"/>
            <a:chOff x="3669150" y="2223718"/>
            <a:chExt cx="436237" cy="503799"/>
          </a:xfrm>
        </p:grpSpPr>
        <p:sp>
          <p:nvSpPr>
            <p:cNvPr id="2812" name="Google Shape;2812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34"/>
          <p:cNvGrpSpPr/>
          <p:nvPr/>
        </p:nvGrpSpPr>
        <p:grpSpPr>
          <a:xfrm>
            <a:off x="3894823" y="2101573"/>
            <a:ext cx="192686" cy="222528"/>
            <a:chOff x="3669150" y="2223718"/>
            <a:chExt cx="436237" cy="503799"/>
          </a:xfrm>
        </p:grpSpPr>
        <p:sp>
          <p:nvSpPr>
            <p:cNvPr id="2816" name="Google Shape;2816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9" name="Google Shape;2819;p34"/>
          <p:cNvGrpSpPr/>
          <p:nvPr/>
        </p:nvGrpSpPr>
        <p:grpSpPr>
          <a:xfrm>
            <a:off x="5903190" y="2530281"/>
            <a:ext cx="192686" cy="222528"/>
            <a:chOff x="3669150" y="2223718"/>
            <a:chExt cx="436237" cy="503799"/>
          </a:xfrm>
        </p:grpSpPr>
        <p:sp>
          <p:nvSpPr>
            <p:cNvPr id="2820" name="Google Shape;2820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3" name="Google Shape;2823;p34"/>
          <p:cNvGrpSpPr/>
          <p:nvPr/>
        </p:nvGrpSpPr>
        <p:grpSpPr>
          <a:xfrm>
            <a:off x="5056547" y="2101573"/>
            <a:ext cx="192686" cy="222528"/>
            <a:chOff x="3669150" y="2223718"/>
            <a:chExt cx="436237" cy="503799"/>
          </a:xfrm>
        </p:grpSpPr>
        <p:sp>
          <p:nvSpPr>
            <p:cNvPr id="2824" name="Google Shape;2824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Oracle Logo and symbol, meaning, history, PNG, brand">
            <a:extLst>
              <a:ext uri="{FF2B5EF4-FFF2-40B4-BE49-F238E27FC236}">
                <a16:creationId xmlns:a16="http://schemas.microsoft.com/office/drawing/2014/main" id="{06DDA0DC-C03E-4FBA-95BD-626B51142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6" y="4590263"/>
            <a:ext cx="1219105" cy="68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E8F51DB8-2DAB-3C1B-F111-E52D28254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1580225" cy="70232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4842523-AA77-C918-F308-DDB479C2944E}"/>
              </a:ext>
            </a:extLst>
          </p:cNvPr>
          <p:cNvSpPr txBox="1"/>
          <p:nvPr/>
        </p:nvSpPr>
        <p:spPr>
          <a:xfrm>
            <a:off x="1127182" y="1003022"/>
            <a:ext cx="6889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proyecto busca desarrollar una base de datos para el acuario La Casa del Pez, ya que la información se gestiona en archivos físicos, lo que provoca pérdidas y afecta la integridad de los datos. Con Oracle y PL/SQL se pretende digitalizar procesos, mejorar la seguridad, optimizar el control interno y facilitar el acceso a la información.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7769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0" name="Google Shape;2720;p34"/>
          <p:cNvGrpSpPr/>
          <p:nvPr/>
        </p:nvGrpSpPr>
        <p:grpSpPr>
          <a:xfrm>
            <a:off x="2708748" y="2148537"/>
            <a:ext cx="3726503" cy="2784600"/>
            <a:chOff x="2429225" y="2089513"/>
            <a:chExt cx="4142400" cy="2784600"/>
          </a:xfrm>
        </p:grpSpPr>
        <p:sp>
          <p:nvSpPr>
            <p:cNvPr id="2721" name="Google Shape;2721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name="adj1" fmla="val 10795274"/>
                <a:gd name="adj2" fmla="val 0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name="adj1" fmla="val 10795274"/>
                <a:gd name="adj2" fmla="val 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3" name="Google Shape;2723;p34"/>
          <p:cNvSpPr txBox="1">
            <a:spLocks noGrp="1"/>
          </p:cNvSpPr>
          <p:nvPr>
            <p:ph type="title"/>
          </p:nvPr>
        </p:nvSpPr>
        <p:spPr>
          <a:xfrm>
            <a:off x="957893" y="238698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s-CR" dirty="0"/>
              <a:t>Contexto de la empresa o emprendimiento seleccionado. </a:t>
            </a:r>
          </a:p>
        </p:txBody>
      </p:sp>
      <p:grpSp>
        <p:nvGrpSpPr>
          <p:cNvPr id="2724" name="Google Shape;2724;p34"/>
          <p:cNvGrpSpPr/>
          <p:nvPr/>
        </p:nvGrpSpPr>
        <p:grpSpPr>
          <a:xfrm>
            <a:off x="3987762" y="2454419"/>
            <a:ext cx="1168476" cy="1349145"/>
            <a:chOff x="3669150" y="1828675"/>
            <a:chExt cx="1805712" cy="2084909"/>
          </a:xfrm>
        </p:grpSpPr>
        <p:sp>
          <p:nvSpPr>
            <p:cNvPr id="2725" name="Google Shape;2725;p34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4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4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4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4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3" name="Google Shape;2803;p34"/>
          <p:cNvGrpSpPr/>
          <p:nvPr/>
        </p:nvGrpSpPr>
        <p:grpSpPr>
          <a:xfrm>
            <a:off x="2621443" y="3417251"/>
            <a:ext cx="192686" cy="222528"/>
            <a:chOff x="3669150" y="2223718"/>
            <a:chExt cx="436237" cy="503799"/>
          </a:xfrm>
        </p:grpSpPr>
        <p:sp>
          <p:nvSpPr>
            <p:cNvPr id="2804" name="Google Shape;2804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34"/>
          <p:cNvGrpSpPr/>
          <p:nvPr/>
        </p:nvGrpSpPr>
        <p:grpSpPr>
          <a:xfrm>
            <a:off x="6323748" y="3417251"/>
            <a:ext cx="192686" cy="222528"/>
            <a:chOff x="3669150" y="2223718"/>
            <a:chExt cx="436237" cy="503799"/>
          </a:xfrm>
        </p:grpSpPr>
        <p:sp>
          <p:nvSpPr>
            <p:cNvPr id="2808" name="Google Shape;2808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34"/>
          <p:cNvGrpSpPr/>
          <p:nvPr/>
        </p:nvGrpSpPr>
        <p:grpSpPr>
          <a:xfrm>
            <a:off x="3053443" y="2530281"/>
            <a:ext cx="192686" cy="222528"/>
            <a:chOff x="3669150" y="2223718"/>
            <a:chExt cx="436237" cy="503799"/>
          </a:xfrm>
        </p:grpSpPr>
        <p:sp>
          <p:nvSpPr>
            <p:cNvPr id="2812" name="Google Shape;2812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34"/>
          <p:cNvGrpSpPr/>
          <p:nvPr/>
        </p:nvGrpSpPr>
        <p:grpSpPr>
          <a:xfrm>
            <a:off x="3894823" y="2101573"/>
            <a:ext cx="192686" cy="222528"/>
            <a:chOff x="3669150" y="2223718"/>
            <a:chExt cx="436237" cy="503799"/>
          </a:xfrm>
        </p:grpSpPr>
        <p:sp>
          <p:nvSpPr>
            <p:cNvPr id="2816" name="Google Shape;2816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9" name="Google Shape;2819;p34"/>
          <p:cNvGrpSpPr/>
          <p:nvPr/>
        </p:nvGrpSpPr>
        <p:grpSpPr>
          <a:xfrm>
            <a:off x="5903190" y="2530281"/>
            <a:ext cx="192686" cy="222528"/>
            <a:chOff x="3669150" y="2223718"/>
            <a:chExt cx="436237" cy="503799"/>
          </a:xfrm>
        </p:grpSpPr>
        <p:sp>
          <p:nvSpPr>
            <p:cNvPr id="2820" name="Google Shape;2820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3" name="Google Shape;2823;p34"/>
          <p:cNvGrpSpPr/>
          <p:nvPr/>
        </p:nvGrpSpPr>
        <p:grpSpPr>
          <a:xfrm>
            <a:off x="5056547" y="2101573"/>
            <a:ext cx="192686" cy="222528"/>
            <a:chOff x="3669150" y="2223718"/>
            <a:chExt cx="436237" cy="503799"/>
          </a:xfrm>
        </p:grpSpPr>
        <p:sp>
          <p:nvSpPr>
            <p:cNvPr id="2824" name="Google Shape;2824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Oracle Logo and symbol, meaning, history, PNG, brand">
            <a:extLst>
              <a:ext uri="{FF2B5EF4-FFF2-40B4-BE49-F238E27FC236}">
                <a16:creationId xmlns:a16="http://schemas.microsoft.com/office/drawing/2014/main" id="{06DDA0DC-C03E-4FBA-95BD-626B51142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6" y="4590263"/>
            <a:ext cx="1219105" cy="68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E8F51DB8-2DAB-3C1B-F111-E52D28254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1580225" cy="70232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077263B-B6B3-7620-CB4F-16BDEE7A9F7C}"/>
              </a:ext>
            </a:extLst>
          </p:cNvPr>
          <p:cNvSpPr txBox="1"/>
          <p:nvPr/>
        </p:nvSpPr>
        <p:spPr>
          <a:xfrm>
            <a:off x="1304221" y="941020"/>
            <a:ext cx="6881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Acuario La Casa del Pez nació en 2017 como un emprendimiento y se consolidó en 2020 pero la pandemia hizo que se redujeran los clientes y las ventas, afectando su estabilidad y evidenciando la necesidad de digitalizar la gestión de la información.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4215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2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Objetivos</a:t>
            </a:r>
            <a:r>
              <a:rPr lang="en-GB" dirty="0"/>
              <a:t> GENERAL Y ESPECIFICOS</a:t>
            </a:r>
            <a:endParaRPr dirty="0"/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3AA96F-6199-18B9-9EFD-C61B454D6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580225" cy="702322"/>
          </a:xfrm>
          <a:prstGeom prst="rect">
            <a:avLst/>
          </a:prstGeom>
        </p:spPr>
      </p:pic>
      <p:pic>
        <p:nvPicPr>
          <p:cNvPr id="3" name="Picture 2" descr="Oracle Logo and symbol, meaning, history, PNG, brand">
            <a:extLst>
              <a:ext uri="{FF2B5EF4-FFF2-40B4-BE49-F238E27FC236}">
                <a16:creationId xmlns:a16="http://schemas.microsoft.com/office/drawing/2014/main" id="{FABEFE89-277A-375F-D116-7BEA6BF65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6711"/>
            <a:ext cx="1219105" cy="68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26887E1-50EC-5609-0FEE-C30A16AA7E85}"/>
              </a:ext>
            </a:extLst>
          </p:cNvPr>
          <p:cNvSpPr txBox="1"/>
          <p:nvPr/>
        </p:nvSpPr>
        <p:spPr>
          <a:xfrm>
            <a:off x="609552" y="813700"/>
            <a:ext cx="811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Objetivo 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Desarrollar una base de datos integral para La Casa del Pez que optimice la gestión operativa mediante la digitalización de procesos clave, mejorando la eficiencia interna y la calidad del servicio al cliente</a:t>
            </a:r>
          </a:p>
          <a:p>
            <a:endParaRPr lang="es-MX" dirty="0"/>
          </a:p>
          <a:p>
            <a:r>
              <a:rPr lang="es-MX" dirty="0"/>
              <a:t>Objetivos Específicos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Diseñar un modelo de base de datos relacional que integre inventarios, proveedores y clientes con al menos 15 tablas interrelacionadas.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Crear una interfaz de usuario que permita realizar operaciones básicas (consultas, registros, actualizaciones) sin conocimiento técnico previo.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Desarrollar módulos funcionales para gestión de inventario, facturación y entregas con interfaces independientes.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8"/>
          <p:cNvGrpSpPr/>
          <p:nvPr/>
        </p:nvGrpSpPr>
        <p:grpSpPr>
          <a:xfrm>
            <a:off x="2493112" y="1257953"/>
            <a:ext cx="2021531" cy="3005600"/>
            <a:chOff x="2493112" y="1257953"/>
            <a:chExt cx="2021531" cy="3005600"/>
          </a:xfrm>
        </p:grpSpPr>
        <p:sp>
          <p:nvSpPr>
            <p:cNvPr id="493" name="Google Shape;493;p18"/>
            <p:cNvSpPr/>
            <p:nvPr/>
          </p:nvSpPr>
          <p:spPr>
            <a:xfrm>
              <a:off x="2493112" y="1257953"/>
              <a:ext cx="1501875" cy="3005600"/>
            </a:xfrm>
            <a:custGeom>
              <a:avLst/>
              <a:gdLst/>
              <a:ahLst/>
              <a:cxnLst/>
              <a:rect l="l" t="t" r="r" b="b"/>
              <a:pathLst>
                <a:path w="60075" h="120224" extrusionOk="0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s-CR"/>
            </a:p>
          </p:txBody>
        </p:sp>
        <p:cxnSp>
          <p:nvCxnSpPr>
            <p:cNvPr id="497" name="Google Shape;497;p18"/>
            <p:cNvCxnSpPr/>
            <p:nvPr/>
          </p:nvCxnSpPr>
          <p:spPr>
            <a:xfrm rot="10800000">
              <a:off x="3957843" y="4254027"/>
              <a:ext cx="5568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8" name="Google Shape;498;p18"/>
            <p:cNvSpPr/>
            <p:nvPr/>
          </p:nvSpPr>
          <p:spPr>
            <a:xfrm>
              <a:off x="2493112" y="1257953"/>
              <a:ext cx="1501875" cy="3005600"/>
            </a:xfrm>
            <a:custGeom>
              <a:avLst/>
              <a:gdLst/>
              <a:ahLst/>
              <a:cxnLst/>
              <a:rect l="l" t="t" r="r" b="b"/>
              <a:pathLst>
                <a:path w="60075" h="120224" extrusionOk="0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s-CR"/>
            </a:p>
          </p:txBody>
        </p:sp>
        <p:cxnSp>
          <p:nvCxnSpPr>
            <p:cNvPr id="502" name="Google Shape;502;p18"/>
            <p:cNvCxnSpPr/>
            <p:nvPr/>
          </p:nvCxnSpPr>
          <p:spPr>
            <a:xfrm rot="10800000">
              <a:off x="3981843" y="4254027"/>
              <a:ext cx="532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3" name="Google Shape;503;p1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Requerimientos</a:t>
            </a:r>
            <a:endParaRPr dirty="0"/>
          </a:p>
        </p:txBody>
      </p:sp>
      <p:grpSp>
        <p:nvGrpSpPr>
          <p:cNvPr id="504" name="Google Shape;504;p18"/>
          <p:cNvGrpSpPr/>
          <p:nvPr/>
        </p:nvGrpSpPr>
        <p:grpSpPr>
          <a:xfrm>
            <a:off x="872982" y="1250203"/>
            <a:ext cx="2430606" cy="3122348"/>
            <a:chOff x="2616388" y="1504175"/>
            <a:chExt cx="2082425" cy="2675075"/>
          </a:xfrm>
        </p:grpSpPr>
        <p:sp>
          <p:nvSpPr>
            <p:cNvPr id="505" name="Google Shape;505;p18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18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09" name="Google Shape;509;p18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5" name="Google Shape;565;p18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C8C194-4FFD-48B4-BB5B-A920A01A442D}"/>
              </a:ext>
            </a:extLst>
          </p:cNvPr>
          <p:cNvGrpSpPr/>
          <p:nvPr/>
        </p:nvGrpSpPr>
        <p:grpSpPr>
          <a:xfrm>
            <a:off x="4516084" y="1357101"/>
            <a:ext cx="581400" cy="581400"/>
            <a:chOff x="4514643" y="1151512"/>
            <a:chExt cx="581400" cy="581400"/>
          </a:xfrm>
        </p:grpSpPr>
        <p:sp>
          <p:nvSpPr>
            <p:cNvPr id="588" name="Google Shape;588;p18"/>
            <p:cNvSpPr/>
            <p:nvPr/>
          </p:nvSpPr>
          <p:spPr>
            <a:xfrm>
              <a:off x="4514643" y="1151512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8" name="Google Shape;608;p18"/>
            <p:cNvGrpSpPr/>
            <p:nvPr/>
          </p:nvGrpSpPr>
          <p:grpSpPr>
            <a:xfrm>
              <a:off x="4666195" y="1272586"/>
              <a:ext cx="278296" cy="339253"/>
              <a:chOff x="5110273" y="1253332"/>
              <a:chExt cx="278296" cy="339253"/>
            </a:xfrm>
          </p:grpSpPr>
          <p:sp>
            <p:nvSpPr>
              <p:cNvPr id="609" name="Google Shape;609;p18"/>
              <p:cNvSpPr/>
              <p:nvPr/>
            </p:nvSpPr>
            <p:spPr>
              <a:xfrm>
                <a:off x="5110273" y="1532297"/>
                <a:ext cx="52491" cy="39764"/>
              </a:xfrm>
              <a:custGeom>
                <a:avLst/>
                <a:gdLst/>
                <a:ahLst/>
                <a:cxnLst/>
                <a:rect l="l" t="t" r="r" b="b"/>
                <a:pathLst>
                  <a:path w="2982" h="2259" extrusionOk="0">
                    <a:moveTo>
                      <a:pt x="1" y="0"/>
                    </a:moveTo>
                    <a:lnTo>
                      <a:pt x="1" y="563"/>
                    </a:lnTo>
                    <a:cubicBezTo>
                      <a:pt x="1" y="1500"/>
                      <a:pt x="756" y="2256"/>
                      <a:pt x="1693" y="2259"/>
                    </a:cubicBezTo>
                    <a:lnTo>
                      <a:pt x="2982" y="2259"/>
                    </a:lnTo>
                    <a:cubicBezTo>
                      <a:pt x="2711" y="1527"/>
                      <a:pt x="2515" y="768"/>
                      <a:pt x="24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0" name="Google Shape;610;p18"/>
              <p:cNvSpPr/>
              <p:nvPr/>
            </p:nvSpPr>
            <p:spPr>
              <a:xfrm>
                <a:off x="5110273" y="1312952"/>
                <a:ext cx="198785" cy="199489"/>
              </a:xfrm>
              <a:custGeom>
                <a:avLst/>
                <a:gdLst/>
                <a:ahLst/>
                <a:cxnLst/>
                <a:rect l="l" t="t" r="r" b="b"/>
                <a:pathLst>
                  <a:path w="11293" h="11333" extrusionOk="0">
                    <a:moveTo>
                      <a:pt x="1" y="1"/>
                    </a:moveTo>
                    <a:lnTo>
                      <a:pt x="1" y="11332"/>
                    </a:lnTo>
                    <a:lnTo>
                      <a:pt x="2283" y="11332"/>
                    </a:lnTo>
                    <a:cubicBezTo>
                      <a:pt x="2274" y="11142"/>
                      <a:pt x="2259" y="10956"/>
                      <a:pt x="2259" y="10766"/>
                    </a:cubicBezTo>
                    <a:lnTo>
                      <a:pt x="2259" y="9637"/>
                    </a:lnTo>
                    <a:cubicBezTo>
                      <a:pt x="2259" y="8396"/>
                      <a:pt x="2834" y="7249"/>
                      <a:pt x="3834" y="6490"/>
                    </a:cubicBezTo>
                    <a:lnTo>
                      <a:pt x="4517" y="5975"/>
                    </a:lnTo>
                    <a:lnTo>
                      <a:pt x="4517" y="3145"/>
                    </a:lnTo>
                    <a:cubicBezTo>
                      <a:pt x="4517" y="2051"/>
                      <a:pt x="5400" y="1169"/>
                      <a:pt x="6493" y="1169"/>
                    </a:cubicBezTo>
                    <a:cubicBezTo>
                      <a:pt x="7583" y="1169"/>
                      <a:pt x="8468" y="2051"/>
                      <a:pt x="8468" y="3145"/>
                    </a:cubicBezTo>
                    <a:lnTo>
                      <a:pt x="8468" y="3617"/>
                    </a:lnTo>
                    <a:cubicBezTo>
                      <a:pt x="8743" y="3487"/>
                      <a:pt x="9031" y="3426"/>
                      <a:pt x="9314" y="3426"/>
                    </a:cubicBezTo>
                    <a:cubicBezTo>
                      <a:pt x="10141" y="3426"/>
                      <a:pt x="10923" y="3949"/>
                      <a:pt x="11196" y="4795"/>
                    </a:cubicBezTo>
                    <a:cubicBezTo>
                      <a:pt x="11226" y="4780"/>
                      <a:pt x="11260" y="4771"/>
                      <a:pt x="11293" y="4759"/>
                    </a:cubicBezTo>
                    <a:lnTo>
                      <a:pt x="112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1" name="Google Shape;611;p18"/>
              <p:cNvSpPr/>
              <p:nvPr/>
            </p:nvSpPr>
            <p:spPr>
              <a:xfrm>
                <a:off x="5110273" y="1253332"/>
                <a:ext cx="198785" cy="39764"/>
              </a:xfrm>
              <a:custGeom>
                <a:avLst/>
                <a:gdLst/>
                <a:ahLst/>
                <a:cxnLst/>
                <a:rect l="l" t="t" r="r" b="b"/>
                <a:pathLst>
                  <a:path w="11293" h="2259" extrusionOk="0">
                    <a:moveTo>
                      <a:pt x="1693" y="0"/>
                    </a:moveTo>
                    <a:cubicBezTo>
                      <a:pt x="756" y="0"/>
                      <a:pt x="1" y="759"/>
                      <a:pt x="1" y="1695"/>
                    </a:cubicBezTo>
                    <a:lnTo>
                      <a:pt x="1" y="2259"/>
                    </a:lnTo>
                    <a:lnTo>
                      <a:pt x="11293" y="2259"/>
                    </a:lnTo>
                    <a:lnTo>
                      <a:pt x="11293" y="1695"/>
                    </a:lnTo>
                    <a:cubicBezTo>
                      <a:pt x="11290" y="759"/>
                      <a:pt x="10534" y="0"/>
                      <a:pt x="95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2" name="Google Shape;612;p18"/>
              <p:cNvSpPr/>
              <p:nvPr/>
            </p:nvSpPr>
            <p:spPr>
              <a:xfrm>
                <a:off x="5169910" y="1353402"/>
                <a:ext cx="218658" cy="239183"/>
              </a:xfrm>
              <a:custGeom>
                <a:avLst/>
                <a:gdLst/>
                <a:ahLst/>
                <a:cxnLst/>
                <a:rect l="l" t="t" r="r" b="b"/>
                <a:pathLst>
                  <a:path w="12422" h="13588" extrusionOk="0">
                    <a:moveTo>
                      <a:pt x="3105" y="0"/>
                    </a:moveTo>
                    <a:cubicBezTo>
                      <a:pt x="2635" y="0"/>
                      <a:pt x="2259" y="377"/>
                      <a:pt x="2259" y="847"/>
                    </a:cubicBezTo>
                    <a:lnTo>
                      <a:pt x="2259" y="8468"/>
                    </a:lnTo>
                    <a:cubicBezTo>
                      <a:pt x="2259" y="8781"/>
                      <a:pt x="2006" y="9031"/>
                      <a:pt x="1693" y="9031"/>
                    </a:cubicBezTo>
                    <a:cubicBezTo>
                      <a:pt x="1379" y="9031"/>
                      <a:pt x="1129" y="8781"/>
                      <a:pt x="1129" y="8468"/>
                    </a:cubicBezTo>
                    <a:lnTo>
                      <a:pt x="1129" y="5095"/>
                    </a:lnTo>
                    <a:cubicBezTo>
                      <a:pt x="419" y="5622"/>
                      <a:pt x="0" y="6453"/>
                      <a:pt x="0" y="7339"/>
                    </a:cubicBezTo>
                    <a:lnTo>
                      <a:pt x="0" y="8468"/>
                    </a:lnTo>
                    <a:cubicBezTo>
                      <a:pt x="0" y="10052"/>
                      <a:pt x="368" y="11615"/>
                      <a:pt x="1069" y="13036"/>
                    </a:cubicBezTo>
                    <a:cubicBezTo>
                      <a:pt x="1223" y="13346"/>
                      <a:pt x="1322" y="13587"/>
                      <a:pt x="1693" y="13587"/>
                    </a:cubicBezTo>
                    <a:lnTo>
                      <a:pt x="10726" y="13587"/>
                    </a:lnTo>
                    <a:cubicBezTo>
                      <a:pt x="11097" y="13587"/>
                      <a:pt x="11196" y="13346"/>
                      <a:pt x="11350" y="13036"/>
                    </a:cubicBezTo>
                    <a:cubicBezTo>
                      <a:pt x="12051" y="11615"/>
                      <a:pt x="12419" y="10052"/>
                      <a:pt x="12422" y="8468"/>
                    </a:cubicBezTo>
                    <a:lnTo>
                      <a:pt x="12422" y="5363"/>
                    </a:lnTo>
                    <a:cubicBezTo>
                      <a:pt x="12422" y="4894"/>
                      <a:pt x="12042" y="4517"/>
                      <a:pt x="11572" y="4517"/>
                    </a:cubicBezTo>
                    <a:cubicBezTo>
                      <a:pt x="11106" y="4517"/>
                      <a:pt x="10726" y="4894"/>
                      <a:pt x="10726" y="5363"/>
                    </a:cubicBezTo>
                    <a:lnTo>
                      <a:pt x="10726" y="7339"/>
                    </a:lnTo>
                    <a:cubicBezTo>
                      <a:pt x="10726" y="7652"/>
                      <a:pt x="10473" y="7902"/>
                      <a:pt x="10163" y="7902"/>
                    </a:cubicBezTo>
                    <a:cubicBezTo>
                      <a:pt x="9850" y="7902"/>
                      <a:pt x="9597" y="7652"/>
                      <a:pt x="9597" y="7339"/>
                    </a:cubicBezTo>
                    <a:lnTo>
                      <a:pt x="9597" y="6297"/>
                    </a:lnTo>
                    <a:lnTo>
                      <a:pt x="9597" y="4234"/>
                    </a:lnTo>
                    <a:cubicBezTo>
                      <a:pt x="9597" y="3764"/>
                      <a:pt x="9218" y="3388"/>
                      <a:pt x="8751" y="3388"/>
                    </a:cubicBezTo>
                    <a:cubicBezTo>
                      <a:pt x="8281" y="3388"/>
                      <a:pt x="7905" y="3764"/>
                      <a:pt x="7905" y="4234"/>
                    </a:cubicBezTo>
                    <a:lnTo>
                      <a:pt x="7905" y="6210"/>
                    </a:lnTo>
                    <a:cubicBezTo>
                      <a:pt x="7905" y="6523"/>
                      <a:pt x="7652" y="6773"/>
                      <a:pt x="7339" y="6773"/>
                    </a:cubicBezTo>
                    <a:cubicBezTo>
                      <a:pt x="7025" y="6773"/>
                      <a:pt x="6776" y="6523"/>
                      <a:pt x="6776" y="6210"/>
                    </a:cubicBezTo>
                    <a:lnTo>
                      <a:pt x="6776" y="3105"/>
                    </a:lnTo>
                    <a:cubicBezTo>
                      <a:pt x="6776" y="2635"/>
                      <a:pt x="6396" y="2259"/>
                      <a:pt x="5926" y="2259"/>
                    </a:cubicBezTo>
                    <a:cubicBezTo>
                      <a:pt x="5460" y="2259"/>
                      <a:pt x="5080" y="2635"/>
                      <a:pt x="5080" y="3105"/>
                    </a:cubicBezTo>
                    <a:lnTo>
                      <a:pt x="5080" y="6210"/>
                    </a:lnTo>
                    <a:cubicBezTo>
                      <a:pt x="5080" y="6523"/>
                      <a:pt x="4827" y="6773"/>
                      <a:pt x="4517" y="6773"/>
                    </a:cubicBezTo>
                    <a:cubicBezTo>
                      <a:pt x="4204" y="6773"/>
                      <a:pt x="3951" y="6523"/>
                      <a:pt x="3951" y="6210"/>
                    </a:cubicBezTo>
                    <a:lnTo>
                      <a:pt x="3951" y="847"/>
                    </a:lnTo>
                    <a:cubicBezTo>
                      <a:pt x="3951" y="377"/>
                      <a:pt x="3572" y="0"/>
                      <a:pt x="3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B6934A-E7AA-4076-9792-53F7B03B576F}"/>
              </a:ext>
            </a:extLst>
          </p:cNvPr>
          <p:cNvGrpSpPr/>
          <p:nvPr/>
        </p:nvGrpSpPr>
        <p:grpSpPr>
          <a:xfrm>
            <a:off x="4009491" y="2959960"/>
            <a:ext cx="513300" cy="2359"/>
            <a:chOff x="4001343" y="2354505"/>
            <a:chExt cx="513300" cy="2359"/>
          </a:xfrm>
        </p:grpSpPr>
        <p:cxnSp>
          <p:nvCxnSpPr>
            <p:cNvPr id="126" name="Google Shape;495;p18">
              <a:extLst>
                <a:ext uri="{FF2B5EF4-FFF2-40B4-BE49-F238E27FC236}">
                  <a16:creationId xmlns:a16="http://schemas.microsoft.com/office/drawing/2014/main" id="{601DD366-DEB9-44D5-9FBC-9C3DD014F5C2}"/>
                </a:ext>
              </a:extLst>
            </p:cNvPr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500;p18">
              <a:extLst>
                <a:ext uri="{FF2B5EF4-FFF2-40B4-BE49-F238E27FC236}">
                  <a16:creationId xmlns:a16="http://schemas.microsoft.com/office/drawing/2014/main" id="{94861999-07E2-41E6-A738-780C1DB4E5FF}"/>
                </a:ext>
              </a:extLst>
            </p:cNvPr>
            <p:cNvCxnSpPr/>
            <p:nvPr/>
          </p:nvCxnSpPr>
          <p:spPr>
            <a:xfrm rot="10800000">
              <a:off x="4001343" y="2354505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B6BD1BC-F301-4D24-B689-D018CF937662}"/>
              </a:ext>
            </a:extLst>
          </p:cNvPr>
          <p:cNvGrpSpPr/>
          <p:nvPr/>
        </p:nvGrpSpPr>
        <p:grpSpPr>
          <a:xfrm>
            <a:off x="4502067" y="2675801"/>
            <a:ext cx="581400" cy="581400"/>
            <a:chOff x="4514643" y="2096271"/>
            <a:chExt cx="581400" cy="581400"/>
          </a:xfrm>
        </p:grpSpPr>
        <p:sp>
          <p:nvSpPr>
            <p:cNvPr id="573" name="Google Shape;573;p18"/>
            <p:cNvSpPr/>
            <p:nvPr/>
          </p:nvSpPr>
          <p:spPr>
            <a:xfrm>
              <a:off x="4514643" y="2096271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" name="Google Shape;3746;p39">
              <a:extLst>
                <a:ext uri="{FF2B5EF4-FFF2-40B4-BE49-F238E27FC236}">
                  <a16:creationId xmlns:a16="http://schemas.microsoft.com/office/drawing/2014/main" id="{8A859496-C330-4CCC-9478-8A45281B53F5}"/>
                </a:ext>
              </a:extLst>
            </p:cNvPr>
            <p:cNvGrpSpPr/>
            <p:nvPr/>
          </p:nvGrpSpPr>
          <p:grpSpPr>
            <a:xfrm>
              <a:off x="4665255" y="2231054"/>
              <a:ext cx="307231" cy="348690"/>
              <a:chOff x="2440337" y="3233638"/>
              <a:chExt cx="259925" cy="295000"/>
            </a:xfrm>
          </p:grpSpPr>
          <p:sp>
            <p:nvSpPr>
              <p:cNvPr id="131" name="Google Shape;3747;p39">
                <a:extLst>
                  <a:ext uri="{FF2B5EF4-FFF2-40B4-BE49-F238E27FC236}">
                    <a16:creationId xmlns:a16="http://schemas.microsoft.com/office/drawing/2014/main" id="{CA444D6F-46A5-4FCB-A4AC-49629AC6DE05}"/>
                  </a:ext>
                </a:extLst>
              </p:cNvPr>
              <p:cNvSpPr/>
              <p:nvPr/>
            </p:nvSpPr>
            <p:spPr>
              <a:xfrm>
                <a:off x="2525752" y="3377662"/>
                <a:ext cx="8665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2080" extrusionOk="0">
                    <a:moveTo>
                      <a:pt x="1733" y="0"/>
                    </a:moveTo>
                    <a:cubicBezTo>
                      <a:pt x="788" y="0"/>
                      <a:pt x="0" y="788"/>
                      <a:pt x="0" y="1733"/>
                    </a:cubicBezTo>
                    <a:lnTo>
                      <a:pt x="0" y="2080"/>
                    </a:lnTo>
                    <a:lnTo>
                      <a:pt x="3466" y="2080"/>
                    </a:lnTo>
                    <a:lnTo>
                      <a:pt x="3466" y="1733"/>
                    </a:lnTo>
                    <a:cubicBezTo>
                      <a:pt x="3466" y="788"/>
                      <a:pt x="2678" y="0"/>
                      <a:pt x="17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" name="Google Shape;3748;p39">
                <a:extLst>
                  <a:ext uri="{FF2B5EF4-FFF2-40B4-BE49-F238E27FC236}">
                    <a16:creationId xmlns:a16="http://schemas.microsoft.com/office/drawing/2014/main" id="{26BA9891-9AEC-4448-99A8-5D7F83900C5D}"/>
                  </a:ext>
                </a:extLst>
              </p:cNvPr>
              <p:cNvSpPr/>
              <p:nvPr/>
            </p:nvSpPr>
            <p:spPr>
              <a:xfrm>
                <a:off x="2551339" y="3316992"/>
                <a:ext cx="3547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418" extrusionOk="0">
                    <a:moveTo>
                      <a:pt x="725" y="0"/>
                    </a:moveTo>
                    <a:cubicBezTo>
                      <a:pt x="316" y="0"/>
                      <a:pt x="0" y="315"/>
                      <a:pt x="0" y="725"/>
                    </a:cubicBezTo>
                    <a:cubicBezTo>
                      <a:pt x="0" y="1103"/>
                      <a:pt x="316" y="1418"/>
                      <a:pt x="725" y="1418"/>
                    </a:cubicBezTo>
                    <a:cubicBezTo>
                      <a:pt x="1103" y="1418"/>
                      <a:pt x="1418" y="1103"/>
                      <a:pt x="1418" y="725"/>
                    </a:cubicBezTo>
                    <a:cubicBezTo>
                      <a:pt x="1418" y="315"/>
                      <a:pt x="1103" y="0"/>
                      <a:pt x="7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749;p39">
                <a:extLst>
                  <a:ext uri="{FF2B5EF4-FFF2-40B4-BE49-F238E27FC236}">
                    <a16:creationId xmlns:a16="http://schemas.microsoft.com/office/drawing/2014/main" id="{CB345DE4-84DA-4C23-ACC0-6AED1F3DE4EB}"/>
                  </a:ext>
                </a:extLst>
              </p:cNvPr>
              <p:cNvSpPr/>
              <p:nvPr/>
            </p:nvSpPr>
            <p:spPr>
              <a:xfrm>
                <a:off x="2440337" y="3233638"/>
                <a:ext cx="259925" cy="295000"/>
              </a:xfrm>
              <a:custGeom>
                <a:avLst/>
                <a:gdLst/>
                <a:ahLst/>
                <a:cxnLst/>
                <a:rect l="l" t="t" r="r" b="b"/>
                <a:pathLst>
                  <a:path w="10397" h="11800" extrusionOk="0">
                    <a:moveTo>
                      <a:pt x="5167" y="2757"/>
                    </a:moveTo>
                    <a:cubicBezTo>
                      <a:pt x="5923" y="2757"/>
                      <a:pt x="6553" y="3388"/>
                      <a:pt x="6553" y="4144"/>
                    </a:cubicBezTo>
                    <a:cubicBezTo>
                      <a:pt x="6553" y="4490"/>
                      <a:pt x="6396" y="4805"/>
                      <a:pt x="6175" y="5089"/>
                    </a:cubicBezTo>
                    <a:cubicBezTo>
                      <a:pt x="7026" y="5498"/>
                      <a:pt x="7593" y="6317"/>
                      <a:pt x="7593" y="7294"/>
                    </a:cubicBezTo>
                    <a:lnTo>
                      <a:pt x="7593" y="8019"/>
                    </a:lnTo>
                    <a:cubicBezTo>
                      <a:pt x="7593" y="8208"/>
                      <a:pt x="7435" y="8365"/>
                      <a:pt x="7246" y="8365"/>
                    </a:cubicBezTo>
                    <a:lnTo>
                      <a:pt x="3088" y="8365"/>
                    </a:lnTo>
                    <a:cubicBezTo>
                      <a:pt x="2867" y="8365"/>
                      <a:pt x="2710" y="8208"/>
                      <a:pt x="2710" y="8019"/>
                    </a:cubicBezTo>
                    <a:lnTo>
                      <a:pt x="2710" y="7294"/>
                    </a:lnTo>
                    <a:cubicBezTo>
                      <a:pt x="2710" y="6317"/>
                      <a:pt x="3308" y="5498"/>
                      <a:pt x="4127" y="5089"/>
                    </a:cubicBezTo>
                    <a:cubicBezTo>
                      <a:pt x="3907" y="4868"/>
                      <a:pt x="3781" y="4553"/>
                      <a:pt x="3781" y="4144"/>
                    </a:cubicBezTo>
                    <a:cubicBezTo>
                      <a:pt x="3781" y="3388"/>
                      <a:pt x="4411" y="2757"/>
                      <a:pt x="5167" y="2757"/>
                    </a:cubicBezTo>
                    <a:close/>
                    <a:moveTo>
                      <a:pt x="5183" y="1"/>
                    </a:moveTo>
                    <a:cubicBezTo>
                      <a:pt x="5128" y="1"/>
                      <a:pt x="5073" y="17"/>
                      <a:pt x="5010" y="48"/>
                    </a:cubicBezTo>
                    <a:cubicBezTo>
                      <a:pt x="3964" y="646"/>
                      <a:pt x="2946" y="940"/>
                      <a:pt x="1919" y="940"/>
                    </a:cubicBezTo>
                    <a:cubicBezTo>
                      <a:pt x="1430" y="940"/>
                      <a:pt x="939" y="873"/>
                      <a:pt x="441" y="741"/>
                    </a:cubicBezTo>
                    <a:cubicBezTo>
                      <a:pt x="402" y="722"/>
                      <a:pt x="363" y="714"/>
                      <a:pt x="326" y="714"/>
                    </a:cubicBezTo>
                    <a:cubicBezTo>
                      <a:pt x="243" y="714"/>
                      <a:pt x="170" y="751"/>
                      <a:pt x="126" y="773"/>
                    </a:cubicBezTo>
                    <a:cubicBezTo>
                      <a:pt x="32" y="836"/>
                      <a:pt x="0" y="930"/>
                      <a:pt x="0" y="1056"/>
                    </a:cubicBezTo>
                    <a:lnTo>
                      <a:pt x="0" y="5026"/>
                    </a:lnTo>
                    <a:cubicBezTo>
                      <a:pt x="0" y="8145"/>
                      <a:pt x="2080" y="10949"/>
                      <a:pt x="5104" y="11799"/>
                    </a:cubicBezTo>
                    <a:lnTo>
                      <a:pt x="5262" y="11799"/>
                    </a:lnTo>
                    <a:cubicBezTo>
                      <a:pt x="8255" y="10917"/>
                      <a:pt x="10397" y="8145"/>
                      <a:pt x="10397" y="5026"/>
                    </a:cubicBezTo>
                    <a:lnTo>
                      <a:pt x="10397" y="1056"/>
                    </a:lnTo>
                    <a:cubicBezTo>
                      <a:pt x="10397" y="930"/>
                      <a:pt x="10365" y="836"/>
                      <a:pt x="10271" y="773"/>
                    </a:cubicBezTo>
                    <a:cubicBezTo>
                      <a:pt x="10162" y="751"/>
                      <a:pt x="10084" y="714"/>
                      <a:pt x="10014" y="714"/>
                    </a:cubicBezTo>
                    <a:cubicBezTo>
                      <a:pt x="9983" y="714"/>
                      <a:pt x="9954" y="722"/>
                      <a:pt x="9924" y="741"/>
                    </a:cubicBezTo>
                    <a:cubicBezTo>
                      <a:pt x="9414" y="877"/>
                      <a:pt x="8910" y="946"/>
                      <a:pt x="8409" y="946"/>
                    </a:cubicBezTo>
                    <a:cubicBezTo>
                      <a:pt x="7395" y="946"/>
                      <a:pt x="6389" y="660"/>
                      <a:pt x="5356" y="48"/>
                    </a:cubicBezTo>
                    <a:cubicBezTo>
                      <a:pt x="5293" y="17"/>
                      <a:pt x="5238" y="1"/>
                      <a:pt x="5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D610C-C969-4644-8FFE-CF5D7FB1B057}"/>
              </a:ext>
            </a:extLst>
          </p:cNvPr>
          <p:cNvGrpSpPr/>
          <p:nvPr/>
        </p:nvGrpSpPr>
        <p:grpSpPr>
          <a:xfrm>
            <a:off x="4505759" y="3963327"/>
            <a:ext cx="581400" cy="581400"/>
            <a:chOff x="4514643" y="3041029"/>
            <a:chExt cx="581400" cy="581400"/>
          </a:xfrm>
        </p:grpSpPr>
        <p:sp>
          <p:nvSpPr>
            <p:cNvPr id="578" name="Google Shape;578;p18"/>
            <p:cNvSpPr/>
            <p:nvPr/>
          </p:nvSpPr>
          <p:spPr>
            <a:xfrm>
              <a:off x="4514643" y="3041029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3207;p36">
              <a:extLst>
                <a:ext uri="{FF2B5EF4-FFF2-40B4-BE49-F238E27FC236}">
                  <a16:creationId xmlns:a16="http://schemas.microsoft.com/office/drawing/2014/main" id="{5D796B68-69B9-4849-BD38-A07C0F8CE7B3}"/>
                </a:ext>
              </a:extLst>
            </p:cNvPr>
            <p:cNvGrpSpPr/>
            <p:nvPr/>
          </p:nvGrpSpPr>
          <p:grpSpPr>
            <a:xfrm>
              <a:off x="4626437" y="3127944"/>
              <a:ext cx="357812" cy="357813"/>
              <a:chOff x="-6329875" y="3992050"/>
              <a:chExt cx="291425" cy="291450"/>
            </a:xfrm>
          </p:grpSpPr>
          <p:sp>
            <p:nvSpPr>
              <p:cNvPr id="141" name="Google Shape;3208;p36">
                <a:extLst>
                  <a:ext uri="{FF2B5EF4-FFF2-40B4-BE49-F238E27FC236}">
                    <a16:creationId xmlns:a16="http://schemas.microsoft.com/office/drawing/2014/main" id="{5894A4FA-2A52-43D1-91C3-F1F3FC5B9D67}"/>
                  </a:ext>
                </a:extLst>
              </p:cNvPr>
              <p:cNvSpPr/>
              <p:nvPr/>
            </p:nvSpPr>
            <p:spPr>
              <a:xfrm>
                <a:off x="-6090450" y="4077900"/>
                <a:ext cx="52000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387" extrusionOk="0">
                    <a:moveTo>
                      <a:pt x="1" y="1"/>
                    </a:moveTo>
                    <a:lnTo>
                      <a:pt x="1" y="1387"/>
                    </a:lnTo>
                    <a:lnTo>
                      <a:pt x="2080" y="1387"/>
                    </a:lnTo>
                    <a:lnTo>
                      <a:pt x="2080" y="1040"/>
                    </a:lnTo>
                    <a:cubicBezTo>
                      <a:pt x="2080" y="473"/>
                      <a:pt x="1607" y="1"/>
                      <a:pt x="1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" name="Google Shape;3209;p36">
                <a:extLst>
                  <a:ext uri="{FF2B5EF4-FFF2-40B4-BE49-F238E27FC236}">
                    <a16:creationId xmlns:a16="http://schemas.microsoft.com/office/drawing/2014/main" id="{F8243B02-F3D6-4CB1-B6AD-6F85C9903180}"/>
                  </a:ext>
                </a:extLst>
              </p:cNvPr>
              <p:cNvSpPr/>
              <p:nvPr/>
            </p:nvSpPr>
            <p:spPr>
              <a:xfrm>
                <a:off x="-6262925" y="3992050"/>
                <a:ext cx="154400" cy="155200"/>
              </a:xfrm>
              <a:custGeom>
                <a:avLst/>
                <a:gdLst/>
                <a:ahLst/>
                <a:cxnLst/>
                <a:rect l="l" t="t" r="r" b="b"/>
                <a:pathLst>
                  <a:path w="6176" h="6208" extrusionOk="0">
                    <a:moveTo>
                      <a:pt x="5167" y="1387"/>
                    </a:moveTo>
                    <a:cubicBezTo>
                      <a:pt x="5608" y="1387"/>
                      <a:pt x="5639" y="2048"/>
                      <a:pt x="5167" y="2048"/>
                    </a:cubicBezTo>
                    <a:lnTo>
                      <a:pt x="1071" y="2048"/>
                    </a:lnTo>
                    <a:cubicBezTo>
                      <a:pt x="1053" y="2051"/>
                      <a:pt x="1035" y="2052"/>
                      <a:pt x="1018" y="2052"/>
                    </a:cubicBezTo>
                    <a:cubicBezTo>
                      <a:pt x="628" y="2052"/>
                      <a:pt x="618" y="1387"/>
                      <a:pt x="1071" y="1387"/>
                    </a:cubicBezTo>
                    <a:close/>
                    <a:moveTo>
                      <a:pt x="5167" y="2773"/>
                    </a:moveTo>
                    <a:cubicBezTo>
                      <a:pt x="5608" y="2773"/>
                      <a:pt x="5639" y="3435"/>
                      <a:pt x="5167" y="3435"/>
                    </a:cubicBezTo>
                    <a:lnTo>
                      <a:pt x="1071" y="3435"/>
                    </a:lnTo>
                    <a:cubicBezTo>
                      <a:pt x="630" y="3435"/>
                      <a:pt x="599" y="2773"/>
                      <a:pt x="1071" y="2773"/>
                    </a:cubicBezTo>
                    <a:close/>
                    <a:moveTo>
                      <a:pt x="5167" y="4159"/>
                    </a:moveTo>
                    <a:cubicBezTo>
                      <a:pt x="5608" y="4159"/>
                      <a:pt x="5639" y="4821"/>
                      <a:pt x="5167" y="4821"/>
                    </a:cubicBezTo>
                    <a:lnTo>
                      <a:pt x="1071" y="4821"/>
                    </a:lnTo>
                    <a:cubicBezTo>
                      <a:pt x="630" y="4821"/>
                      <a:pt x="599" y="4159"/>
                      <a:pt x="1071" y="4159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6207"/>
                    </a:lnTo>
                    <a:lnTo>
                      <a:pt x="4726" y="6207"/>
                    </a:lnTo>
                    <a:cubicBezTo>
                      <a:pt x="5041" y="6207"/>
                      <a:pt x="5198" y="5672"/>
                      <a:pt x="5356" y="5420"/>
                    </a:cubicBezTo>
                    <a:cubicBezTo>
                      <a:pt x="5513" y="5104"/>
                      <a:pt x="5828" y="4884"/>
                      <a:pt x="6175" y="4852"/>
                    </a:cubicBezTo>
                    <a:lnTo>
                      <a:pt x="6175" y="379"/>
                    </a:lnTo>
                    <a:cubicBezTo>
                      <a:pt x="6175" y="158"/>
                      <a:pt x="6018" y="1"/>
                      <a:pt x="5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210;p36">
                <a:extLst>
                  <a:ext uri="{FF2B5EF4-FFF2-40B4-BE49-F238E27FC236}">
                    <a16:creationId xmlns:a16="http://schemas.microsoft.com/office/drawing/2014/main" id="{504D572D-4AFF-4233-B462-9A159185E0EB}"/>
                  </a:ext>
                </a:extLst>
              </p:cNvPr>
              <p:cNvSpPr/>
              <p:nvPr/>
            </p:nvSpPr>
            <p:spPr>
              <a:xfrm>
                <a:off x="-6329875" y="4044825"/>
                <a:ext cx="51200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4097" extrusionOk="0">
                    <a:moveTo>
                      <a:pt x="1040" y="0"/>
                    </a:moveTo>
                    <a:cubicBezTo>
                      <a:pt x="473" y="0"/>
                      <a:pt x="0" y="473"/>
                      <a:pt x="0" y="1009"/>
                    </a:cubicBezTo>
                    <a:lnTo>
                      <a:pt x="0" y="4096"/>
                    </a:lnTo>
                    <a:lnTo>
                      <a:pt x="2048" y="4096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211;p36">
                <a:extLst>
                  <a:ext uri="{FF2B5EF4-FFF2-40B4-BE49-F238E27FC236}">
                    <a16:creationId xmlns:a16="http://schemas.microsoft.com/office/drawing/2014/main" id="{28E4648A-4828-4155-9B87-3387DA96CFB4}"/>
                  </a:ext>
                </a:extLst>
              </p:cNvPr>
              <p:cNvSpPr/>
              <p:nvPr/>
            </p:nvSpPr>
            <p:spPr>
              <a:xfrm>
                <a:off x="-6329875" y="4129900"/>
                <a:ext cx="291425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1657" h="6144" extrusionOk="0">
                    <a:moveTo>
                      <a:pt x="8948" y="0"/>
                    </a:moveTo>
                    <a:cubicBezTo>
                      <a:pt x="8664" y="0"/>
                      <a:pt x="8506" y="473"/>
                      <a:pt x="8349" y="788"/>
                    </a:cubicBezTo>
                    <a:cubicBezTo>
                      <a:pt x="8191" y="1166"/>
                      <a:pt x="7845" y="1355"/>
                      <a:pt x="7467" y="1355"/>
                    </a:cubicBezTo>
                    <a:lnTo>
                      <a:pt x="0" y="1355"/>
                    </a:lnTo>
                    <a:lnTo>
                      <a:pt x="0" y="5135"/>
                    </a:lnTo>
                    <a:cubicBezTo>
                      <a:pt x="0" y="5671"/>
                      <a:pt x="473" y="6143"/>
                      <a:pt x="1040" y="6143"/>
                    </a:cubicBezTo>
                    <a:lnTo>
                      <a:pt x="10649" y="6143"/>
                    </a:lnTo>
                    <a:cubicBezTo>
                      <a:pt x="11184" y="6143"/>
                      <a:pt x="11657" y="5671"/>
                      <a:pt x="11657" y="5135"/>
                    </a:cubicBezTo>
                    <a:lnTo>
                      <a:pt x="116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F9C452A-A47D-4ED9-81CD-B2F589E5012A}"/>
              </a:ext>
            </a:extLst>
          </p:cNvPr>
          <p:cNvGrpSpPr/>
          <p:nvPr/>
        </p:nvGrpSpPr>
        <p:grpSpPr>
          <a:xfrm>
            <a:off x="4011264" y="1647801"/>
            <a:ext cx="513300" cy="2359"/>
            <a:chOff x="4001343" y="2354505"/>
            <a:chExt cx="513300" cy="2359"/>
          </a:xfrm>
        </p:grpSpPr>
        <p:cxnSp>
          <p:nvCxnSpPr>
            <p:cNvPr id="148" name="Google Shape;495;p18">
              <a:extLst>
                <a:ext uri="{FF2B5EF4-FFF2-40B4-BE49-F238E27FC236}">
                  <a16:creationId xmlns:a16="http://schemas.microsoft.com/office/drawing/2014/main" id="{EE252667-2AE6-45A5-9FBE-BC03BBE7B4C1}"/>
                </a:ext>
              </a:extLst>
            </p:cNvPr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500;p18">
              <a:extLst>
                <a:ext uri="{FF2B5EF4-FFF2-40B4-BE49-F238E27FC236}">
                  <a16:creationId xmlns:a16="http://schemas.microsoft.com/office/drawing/2014/main" id="{81BE4FB6-C5B5-4398-808C-442CCBD4E11A}"/>
                </a:ext>
              </a:extLst>
            </p:cNvPr>
            <p:cNvCxnSpPr/>
            <p:nvPr/>
          </p:nvCxnSpPr>
          <p:spPr>
            <a:xfrm rot="10800000">
              <a:off x="4001343" y="2354505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1DC35D90-8A0A-43E4-8E55-1A8818B46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580225" cy="702322"/>
          </a:xfrm>
          <a:prstGeom prst="rect">
            <a:avLst/>
          </a:prstGeom>
        </p:spPr>
      </p:pic>
      <p:pic>
        <p:nvPicPr>
          <p:cNvPr id="7" name="Picture 2" descr="Oracle Logo and symbol, meaning, history, PNG, brand">
            <a:extLst>
              <a:ext uri="{FF2B5EF4-FFF2-40B4-BE49-F238E27FC236}">
                <a16:creationId xmlns:a16="http://schemas.microsoft.com/office/drawing/2014/main" id="{4B6DBF14-E7B7-684E-BCD5-632CE5DCB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6711"/>
            <a:ext cx="1219105" cy="68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C95F119-D610-FF22-1EC4-8B32B02F7ACB}"/>
              </a:ext>
            </a:extLst>
          </p:cNvPr>
          <p:cNvSpPr txBox="1"/>
          <p:nvPr/>
        </p:nvSpPr>
        <p:spPr>
          <a:xfrm>
            <a:off x="5149015" y="1189045"/>
            <a:ext cx="37099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Gestión de procesos internos</a:t>
            </a:r>
            <a:br>
              <a:rPr lang="es-ES" dirty="0"/>
            </a:br>
            <a:r>
              <a:rPr lang="es-ES" dirty="0"/>
              <a:t>Registro de animales, control de alimentación, manejo de horarios y colaboradores.</a:t>
            </a:r>
            <a:endParaRPr lang="es-C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650C05-59CB-2437-8524-7F7FBA3B213D}"/>
              </a:ext>
            </a:extLst>
          </p:cNvPr>
          <p:cNvSpPr txBox="1"/>
          <p:nvPr/>
        </p:nvSpPr>
        <p:spPr>
          <a:xfrm>
            <a:off x="5135840" y="2489447"/>
            <a:ext cx="36223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/>
              <a:t>Control de seguridad y usuarios</a:t>
            </a:r>
            <a:br>
              <a:rPr lang="es-ES"/>
            </a:br>
            <a:r>
              <a:rPr lang="es-ES"/>
              <a:t>Administración de personal, proveedores y clientes, con estados activos/inactivos y roles definidos.</a:t>
            </a:r>
            <a:endParaRPr lang="es-C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B0A6583-F355-21F7-CEAC-C28C77D39D9A}"/>
              </a:ext>
            </a:extLst>
          </p:cNvPr>
          <p:cNvSpPr txBox="1"/>
          <p:nvPr/>
        </p:nvSpPr>
        <p:spPr>
          <a:xfrm>
            <a:off x="5097484" y="3884695"/>
            <a:ext cx="36607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Manejo de información y reportes</a:t>
            </a:r>
            <a:br>
              <a:rPr lang="es-ES" dirty="0"/>
            </a:br>
            <a:r>
              <a:rPr lang="es-ES" dirty="0"/>
              <a:t>Control de inventario, registro de entregas y generación de reportes estratégicos para la toma de decisiones.</a:t>
            </a:r>
            <a:endParaRPr lang="es-C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FF82F-1BE8-870B-4CEF-EF1895BA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CRONOGRAMA DE TRABAJO</a:t>
            </a: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43831B74-7D1A-2C3A-CE13-A473C514C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580225" cy="702322"/>
          </a:xfrm>
          <a:prstGeom prst="rect">
            <a:avLst/>
          </a:prstGeom>
        </p:spPr>
      </p:pic>
      <p:pic>
        <p:nvPicPr>
          <p:cNvPr id="4" name="Picture 2" descr="Oracle Logo and symbol, meaning, history, PNG, brand">
            <a:extLst>
              <a:ext uri="{FF2B5EF4-FFF2-40B4-BE49-F238E27FC236}">
                <a16:creationId xmlns:a16="http://schemas.microsoft.com/office/drawing/2014/main" id="{2DED825A-018D-0ADE-13F6-085761B8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50857"/>
            <a:ext cx="1219105" cy="59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3B5A83A-7E4B-0A84-F46B-578F8AF64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68" y="702323"/>
            <a:ext cx="8642864" cy="39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8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3" name="Google Shape;1763;p29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4" name="Google Shape;1764;p29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29"/>
          <p:cNvSpPr/>
          <p:nvPr/>
        </p:nvSpPr>
        <p:spPr>
          <a:xfrm>
            <a:off x="6415625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29"/>
          <p:cNvSpPr/>
          <p:nvPr/>
        </p:nvSpPr>
        <p:spPr>
          <a:xfrm>
            <a:off x="6415625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29"/>
          <p:cNvSpPr/>
          <p:nvPr/>
        </p:nvSpPr>
        <p:spPr>
          <a:xfrm>
            <a:off x="487386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29"/>
          <p:cNvSpPr/>
          <p:nvPr/>
        </p:nvSpPr>
        <p:spPr>
          <a:xfrm>
            <a:off x="487386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2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Pros y Contras</a:t>
            </a:r>
            <a:endParaRPr dirty="0"/>
          </a:p>
        </p:txBody>
      </p:sp>
      <p:sp>
        <p:nvSpPr>
          <p:cNvPr id="1772" name="Google Shape;1772;p29"/>
          <p:cNvSpPr txBox="1"/>
          <p:nvPr/>
        </p:nvSpPr>
        <p:spPr>
          <a:xfrm>
            <a:off x="671386" y="1202410"/>
            <a:ext cx="18723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Contras</a:t>
            </a:r>
            <a:endParaRPr sz="1800" dirty="0">
              <a:solidFill>
                <a:srgbClr val="FF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75" name="Google Shape;1775;p29"/>
          <p:cNvSpPr txBox="1"/>
          <p:nvPr/>
        </p:nvSpPr>
        <p:spPr>
          <a:xfrm flipH="1">
            <a:off x="6599725" y="1202396"/>
            <a:ext cx="18723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Pros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788" name="Google Shape;1788;p29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9" name="Google Shape;1789;p29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90" name="Google Shape;1790;p29"/>
          <p:cNvGrpSpPr/>
          <p:nvPr/>
        </p:nvGrpSpPr>
        <p:grpSpPr>
          <a:xfrm>
            <a:off x="3034821" y="1206204"/>
            <a:ext cx="3075875" cy="2955139"/>
            <a:chOff x="2963783" y="1112815"/>
            <a:chExt cx="3216433" cy="3090180"/>
          </a:xfrm>
        </p:grpSpPr>
        <p:sp>
          <p:nvSpPr>
            <p:cNvPr id="1791" name="Google Shape;1791;p29"/>
            <p:cNvSpPr/>
            <p:nvPr/>
          </p:nvSpPr>
          <p:spPr>
            <a:xfrm>
              <a:off x="5165950" y="1462600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5128150" y="1398900"/>
              <a:ext cx="14025" cy="11975"/>
            </a:xfrm>
            <a:custGeom>
              <a:avLst/>
              <a:gdLst/>
              <a:ahLst/>
              <a:cxnLst/>
              <a:rect l="l" t="t" r="r" b="b"/>
              <a:pathLst>
                <a:path w="561" h="479" extrusionOk="0">
                  <a:moveTo>
                    <a:pt x="322" y="0"/>
                  </a:moveTo>
                  <a:cubicBezTo>
                    <a:pt x="108" y="0"/>
                    <a:pt x="1" y="262"/>
                    <a:pt x="155" y="405"/>
                  </a:cubicBezTo>
                  <a:cubicBezTo>
                    <a:pt x="202" y="456"/>
                    <a:pt x="262" y="478"/>
                    <a:pt x="321" y="478"/>
                  </a:cubicBezTo>
                  <a:cubicBezTo>
                    <a:pt x="442" y="478"/>
                    <a:pt x="560" y="383"/>
                    <a:pt x="560" y="238"/>
                  </a:cubicBezTo>
                  <a:cubicBezTo>
                    <a:pt x="560" y="107"/>
                    <a:pt x="453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5121600" y="1462600"/>
              <a:ext cx="12225" cy="11925"/>
            </a:xfrm>
            <a:custGeom>
              <a:avLst/>
              <a:gdLst/>
              <a:ahLst/>
              <a:cxnLst/>
              <a:rect l="l" t="t" r="r" b="b"/>
              <a:pathLst>
                <a:path w="489" h="477" extrusionOk="0">
                  <a:moveTo>
                    <a:pt x="251" y="0"/>
                  </a:moveTo>
                  <a:cubicBezTo>
                    <a:pt x="120" y="0"/>
                    <a:pt x="1" y="107"/>
                    <a:pt x="1" y="238"/>
                  </a:cubicBezTo>
                  <a:cubicBezTo>
                    <a:pt x="1" y="369"/>
                    <a:pt x="120" y="476"/>
                    <a:pt x="251" y="476"/>
                  </a:cubicBezTo>
                  <a:cubicBezTo>
                    <a:pt x="382" y="476"/>
                    <a:pt x="489" y="369"/>
                    <a:pt x="489" y="238"/>
                  </a:cubicBezTo>
                  <a:cubicBezTo>
                    <a:pt x="489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4" name="Google Shape;1794;p29"/>
            <p:cNvGrpSpPr/>
            <p:nvPr/>
          </p:nvGrpSpPr>
          <p:grpSpPr>
            <a:xfrm>
              <a:off x="2963783" y="1112815"/>
              <a:ext cx="3216433" cy="3090180"/>
              <a:chOff x="3045526" y="1112815"/>
              <a:chExt cx="3216433" cy="3090180"/>
            </a:xfrm>
          </p:grpSpPr>
          <p:sp>
            <p:nvSpPr>
              <p:cNvPr id="1795" name="Google Shape;1795;p29"/>
              <p:cNvSpPr/>
              <p:nvPr/>
            </p:nvSpPr>
            <p:spPr>
              <a:xfrm>
                <a:off x="5184710" y="1396630"/>
                <a:ext cx="13803" cy="1380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82"/>
                      <a:pt x="119" y="489"/>
                      <a:pt x="250" y="489"/>
                    </a:cubicBezTo>
                    <a:cubicBezTo>
                      <a:pt x="381" y="489"/>
                      <a:pt x="488" y="382"/>
                      <a:pt x="488" y="251"/>
                    </a:cubicBezTo>
                    <a:cubicBezTo>
                      <a:pt x="488" y="108"/>
                      <a:pt x="381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29"/>
              <p:cNvSpPr/>
              <p:nvPr/>
            </p:nvSpPr>
            <p:spPr>
              <a:xfrm>
                <a:off x="5565482" y="1368402"/>
                <a:ext cx="13493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77" extrusionOk="0">
                    <a:moveTo>
                      <a:pt x="239" y="0"/>
                    </a:moveTo>
                    <a:cubicBezTo>
                      <a:pt x="108" y="0"/>
                      <a:pt x="1" y="108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cubicBezTo>
                      <a:pt x="370" y="477"/>
                      <a:pt x="477" y="370"/>
                      <a:pt x="477" y="239"/>
                    </a:cubicBezTo>
                    <a:cubicBezTo>
                      <a:pt x="477" y="108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7" name="Google Shape;1797;p29"/>
              <p:cNvGrpSpPr/>
              <p:nvPr/>
            </p:nvGrpSpPr>
            <p:grpSpPr>
              <a:xfrm>
                <a:off x="3045526" y="1112815"/>
                <a:ext cx="3216433" cy="3090180"/>
                <a:chOff x="3080575" y="1352573"/>
                <a:chExt cx="2848670" cy="2736852"/>
              </a:xfrm>
            </p:grpSpPr>
            <p:sp>
              <p:nvSpPr>
                <p:cNvPr id="1798" name="Google Shape;1798;p29"/>
                <p:cNvSpPr/>
                <p:nvPr/>
              </p:nvSpPr>
              <p:spPr>
                <a:xfrm>
                  <a:off x="5020101" y="2625525"/>
                  <a:ext cx="593550" cy="3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42" h="14027" fill="none" extrusionOk="0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29"/>
                <p:cNvSpPr/>
                <p:nvPr/>
              </p:nvSpPr>
              <p:spPr>
                <a:xfrm>
                  <a:off x="4617076" y="2493075"/>
                  <a:ext cx="802200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88" h="19325" fill="none" extrusionOk="0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29"/>
                <p:cNvSpPr/>
                <p:nvPr/>
              </p:nvSpPr>
              <p:spPr>
                <a:xfrm>
                  <a:off x="4534326" y="2362400"/>
                  <a:ext cx="674825" cy="3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3" h="15944" fill="none" extrusionOk="0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29"/>
                <p:cNvSpPr/>
                <p:nvPr/>
              </p:nvSpPr>
              <p:spPr>
                <a:xfrm>
                  <a:off x="3731850" y="2733575"/>
                  <a:ext cx="1590400" cy="9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6" h="36815" extrusionOk="0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29"/>
                <p:cNvSpPr/>
                <p:nvPr/>
              </p:nvSpPr>
              <p:spPr>
                <a:xfrm>
                  <a:off x="3285379" y="2981307"/>
                  <a:ext cx="763225" cy="7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29" h="28337" fill="none" extrusionOk="0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29"/>
                <p:cNvSpPr/>
                <p:nvPr/>
              </p:nvSpPr>
              <p:spPr>
                <a:xfrm>
                  <a:off x="3533029" y="3113757"/>
                  <a:ext cx="770650" cy="7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6" h="29076" fill="none" extrusionOk="0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29"/>
                <p:cNvSpPr/>
                <p:nvPr/>
              </p:nvSpPr>
              <p:spPr>
                <a:xfrm>
                  <a:off x="3892304" y="3234907"/>
                  <a:ext cx="650100" cy="66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04" h="26778" fill="none" extrusionOk="0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29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6" h="36815" extrusionOk="0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29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6" h="36815" extrusionOk="0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29"/>
                <p:cNvSpPr/>
                <p:nvPr/>
              </p:nvSpPr>
              <p:spPr>
                <a:xfrm>
                  <a:off x="5147500" y="2549325"/>
                  <a:ext cx="593550" cy="3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42" h="14027" fill="none" extrusionOk="0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29"/>
                <p:cNvSpPr/>
                <p:nvPr/>
              </p:nvSpPr>
              <p:spPr>
                <a:xfrm>
                  <a:off x="4744475" y="2416875"/>
                  <a:ext cx="802200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88" h="19325" fill="none" extrusionOk="0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29"/>
                <p:cNvSpPr/>
                <p:nvPr/>
              </p:nvSpPr>
              <p:spPr>
                <a:xfrm>
                  <a:off x="4661725" y="2286200"/>
                  <a:ext cx="674825" cy="3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3" h="15944" fill="none" extrusionOk="0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29"/>
                <p:cNvSpPr/>
                <p:nvPr/>
              </p:nvSpPr>
              <p:spPr>
                <a:xfrm>
                  <a:off x="5221617" y="2584067"/>
                  <a:ext cx="54500" cy="2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0" h="985" extrusionOk="0">
                      <a:moveTo>
                        <a:pt x="945" y="0"/>
                      </a:moveTo>
                      <a:cubicBezTo>
                        <a:pt x="568" y="0"/>
                        <a:pt x="242" y="114"/>
                        <a:pt x="143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7" y="972"/>
                        <a:pt x="1109" y="984"/>
                        <a:pt x="1235" y="984"/>
                      </a:cubicBezTo>
                      <a:cubicBezTo>
                        <a:pt x="1612" y="984"/>
                        <a:pt x="1938" y="870"/>
                        <a:pt x="2037" y="683"/>
                      </a:cubicBezTo>
                      <a:cubicBezTo>
                        <a:pt x="2179" y="433"/>
                        <a:pt x="1858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29"/>
                <p:cNvSpPr/>
                <p:nvPr/>
              </p:nvSpPr>
              <p:spPr>
                <a:xfrm>
                  <a:off x="5233525" y="2822175"/>
                  <a:ext cx="542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74" extrusionOk="0">
                      <a:moveTo>
                        <a:pt x="931" y="1"/>
                      </a:moveTo>
                      <a:cubicBezTo>
                        <a:pt x="554" y="1"/>
                        <a:pt x="229" y="112"/>
                        <a:pt x="131" y="291"/>
                      </a:cubicBezTo>
                      <a:cubicBezTo>
                        <a:pt x="1" y="541"/>
                        <a:pt x="322" y="826"/>
                        <a:pt x="846" y="934"/>
                      </a:cubicBezTo>
                      <a:cubicBezTo>
                        <a:pt x="975" y="961"/>
                        <a:pt x="1105" y="973"/>
                        <a:pt x="1231" y="973"/>
                      </a:cubicBezTo>
                      <a:cubicBezTo>
                        <a:pt x="1603" y="973"/>
                        <a:pt x="1930" y="862"/>
                        <a:pt x="2036" y="683"/>
                      </a:cubicBezTo>
                      <a:cubicBezTo>
                        <a:pt x="2167" y="433"/>
                        <a:pt x="1846" y="148"/>
                        <a:pt x="1322" y="41"/>
                      </a:cubicBezTo>
                      <a:cubicBezTo>
                        <a:pt x="1190" y="14"/>
                        <a:pt x="1057" y="1"/>
                        <a:pt x="9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29"/>
                <p:cNvSpPr/>
                <p:nvPr/>
              </p:nvSpPr>
              <p:spPr>
                <a:xfrm>
                  <a:off x="4978133" y="2469167"/>
                  <a:ext cx="54200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80" extrusionOk="0">
                      <a:moveTo>
                        <a:pt x="934" y="1"/>
                      </a:moveTo>
                      <a:cubicBezTo>
                        <a:pt x="556" y="1"/>
                        <a:pt x="230" y="115"/>
                        <a:pt x="132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1" y="968"/>
                        <a:pt x="1097" y="979"/>
                        <a:pt x="1219" y="979"/>
                      </a:cubicBezTo>
                      <a:cubicBezTo>
                        <a:pt x="1596" y="979"/>
                        <a:pt x="1929" y="872"/>
                        <a:pt x="2037" y="683"/>
                      </a:cubicBezTo>
                      <a:cubicBezTo>
                        <a:pt x="2168" y="433"/>
                        <a:pt x="1846" y="147"/>
                        <a:pt x="1322" y="40"/>
                      </a:cubicBezTo>
                      <a:cubicBezTo>
                        <a:pt x="1191" y="13"/>
                        <a:pt x="1060" y="1"/>
                        <a:pt x="9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29"/>
                <p:cNvSpPr/>
                <p:nvPr/>
              </p:nvSpPr>
              <p:spPr>
                <a:xfrm>
                  <a:off x="5536550" y="2643900"/>
                  <a:ext cx="54475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" h="980" extrusionOk="0">
                      <a:moveTo>
                        <a:pt x="945" y="0"/>
                      </a:moveTo>
                      <a:cubicBezTo>
                        <a:pt x="567" y="0"/>
                        <a:pt x="241" y="114"/>
                        <a:pt x="143" y="302"/>
                      </a:cubicBezTo>
                      <a:cubicBezTo>
                        <a:pt x="0" y="552"/>
                        <a:pt x="333" y="837"/>
                        <a:pt x="845" y="945"/>
                      </a:cubicBezTo>
                      <a:cubicBezTo>
                        <a:pt x="973" y="968"/>
                        <a:pt x="1102" y="979"/>
                        <a:pt x="1225" y="979"/>
                      </a:cubicBezTo>
                      <a:cubicBezTo>
                        <a:pt x="1607" y="979"/>
                        <a:pt x="1937" y="872"/>
                        <a:pt x="2036" y="683"/>
                      </a:cubicBezTo>
                      <a:cubicBezTo>
                        <a:pt x="2179" y="433"/>
                        <a:pt x="1857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29"/>
                <p:cNvSpPr/>
                <p:nvPr/>
              </p:nvSpPr>
              <p:spPr>
                <a:xfrm>
                  <a:off x="3286550" y="2980050"/>
                  <a:ext cx="763225" cy="7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29" h="28337" fill="none" extrusionOk="0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w="9525" cap="flat" cmpd="sng">
                  <a:solidFill>
                    <a:srgbClr val="A0FDF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29"/>
                <p:cNvSpPr/>
                <p:nvPr/>
              </p:nvSpPr>
              <p:spPr>
                <a:xfrm>
                  <a:off x="4007475" y="2941950"/>
                  <a:ext cx="84575" cy="10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3" h="4025" extrusionOk="0">
                      <a:moveTo>
                        <a:pt x="3346" y="179"/>
                      </a:moveTo>
                      <a:cubicBezTo>
                        <a:pt x="3346" y="179"/>
                        <a:pt x="3346" y="191"/>
                        <a:pt x="3346" y="191"/>
                      </a:cubicBezTo>
                      <a:cubicBezTo>
                        <a:pt x="3334" y="250"/>
                        <a:pt x="3299" y="298"/>
                        <a:pt x="3275" y="345"/>
                      </a:cubicBezTo>
                      <a:lnTo>
                        <a:pt x="3251" y="381"/>
                      </a:lnTo>
                      <a:cubicBezTo>
                        <a:pt x="3215" y="429"/>
                        <a:pt x="3168" y="476"/>
                        <a:pt x="3120" y="524"/>
                      </a:cubicBezTo>
                      <a:cubicBezTo>
                        <a:pt x="3084" y="560"/>
                        <a:pt x="3037" y="584"/>
                        <a:pt x="3001" y="619"/>
                      </a:cubicBezTo>
                      <a:cubicBezTo>
                        <a:pt x="2965" y="643"/>
                        <a:pt x="2930" y="667"/>
                        <a:pt x="2894" y="691"/>
                      </a:cubicBezTo>
                      <a:cubicBezTo>
                        <a:pt x="2787" y="750"/>
                        <a:pt x="2680" y="798"/>
                        <a:pt x="2561" y="834"/>
                      </a:cubicBezTo>
                      <a:lnTo>
                        <a:pt x="2430" y="881"/>
                      </a:lnTo>
                      <a:cubicBezTo>
                        <a:pt x="2382" y="893"/>
                        <a:pt x="2322" y="905"/>
                        <a:pt x="2263" y="917"/>
                      </a:cubicBezTo>
                      <a:cubicBezTo>
                        <a:pt x="2203" y="929"/>
                        <a:pt x="2132" y="941"/>
                        <a:pt x="2060" y="953"/>
                      </a:cubicBezTo>
                      <a:lnTo>
                        <a:pt x="2013" y="965"/>
                      </a:lnTo>
                      <a:cubicBezTo>
                        <a:pt x="1918" y="965"/>
                        <a:pt x="1822" y="976"/>
                        <a:pt x="1727" y="976"/>
                      </a:cubicBezTo>
                      <a:lnTo>
                        <a:pt x="1679" y="976"/>
                      </a:lnTo>
                      <a:cubicBezTo>
                        <a:pt x="1584" y="976"/>
                        <a:pt x="1489" y="976"/>
                        <a:pt x="1394" y="965"/>
                      </a:cubicBezTo>
                      <a:lnTo>
                        <a:pt x="1358" y="965"/>
                      </a:lnTo>
                      <a:cubicBezTo>
                        <a:pt x="1263" y="953"/>
                        <a:pt x="1179" y="929"/>
                        <a:pt x="1084" y="917"/>
                      </a:cubicBezTo>
                      <a:lnTo>
                        <a:pt x="1037" y="905"/>
                      </a:lnTo>
                      <a:cubicBezTo>
                        <a:pt x="953" y="881"/>
                        <a:pt x="882" y="857"/>
                        <a:pt x="798" y="834"/>
                      </a:cubicBezTo>
                      <a:lnTo>
                        <a:pt x="763" y="810"/>
                      </a:lnTo>
                      <a:cubicBezTo>
                        <a:pt x="667" y="786"/>
                        <a:pt x="584" y="738"/>
                        <a:pt x="501" y="691"/>
                      </a:cubicBezTo>
                      <a:cubicBezTo>
                        <a:pt x="167" y="500"/>
                        <a:pt x="1" y="250"/>
                        <a:pt x="1" y="0"/>
                      </a:cubicBezTo>
                      <a:lnTo>
                        <a:pt x="1" y="3048"/>
                      </a:lnTo>
                      <a:cubicBezTo>
                        <a:pt x="1" y="3310"/>
                        <a:pt x="155" y="3560"/>
                        <a:pt x="489" y="3751"/>
                      </a:cubicBezTo>
                      <a:cubicBezTo>
                        <a:pt x="572" y="3798"/>
                        <a:pt x="656" y="3834"/>
                        <a:pt x="739" y="3870"/>
                      </a:cubicBezTo>
                      <a:lnTo>
                        <a:pt x="751" y="3870"/>
                      </a:lnTo>
                      <a:lnTo>
                        <a:pt x="786" y="3882"/>
                      </a:lnTo>
                      <a:cubicBezTo>
                        <a:pt x="846" y="3905"/>
                        <a:pt x="894" y="3917"/>
                        <a:pt x="941" y="3929"/>
                      </a:cubicBezTo>
                      <a:lnTo>
                        <a:pt x="1025" y="3953"/>
                      </a:lnTo>
                      <a:lnTo>
                        <a:pt x="1072" y="3965"/>
                      </a:lnTo>
                      <a:lnTo>
                        <a:pt x="1120" y="3977"/>
                      </a:lnTo>
                      <a:cubicBezTo>
                        <a:pt x="1167" y="3989"/>
                        <a:pt x="1227" y="4001"/>
                        <a:pt x="1287" y="4001"/>
                      </a:cubicBezTo>
                      <a:lnTo>
                        <a:pt x="1346" y="4013"/>
                      </a:lnTo>
                      <a:lnTo>
                        <a:pt x="1382" y="4013"/>
                      </a:lnTo>
                      <a:lnTo>
                        <a:pt x="1453" y="4013"/>
                      </a:lnTo>
                      <a:cubicBezTo>
                        <a:pt x="1501" y="4013"/>
                        <a:pt x="1560" y="4024"/>
                        <a:pt x="1620" y="4024"/>
                      </a:cubicBezTo>
                      <a:lnTo>
                        <a:pt x="1787" y="4024"/>
                      </a:lnTo>
                      <a:cubicBezTo>
                        <a:pt x="1846" y="4024"/>
                        <a:pt x="1918" y="4024"/>
                        <a:pt x="1977" y="4013"/>
                      </a:cubicBezTo>
                      <a:lnTo>
                        <a:pt x="2001" y="4013"/>
                      </a:lnTo>
                      <a:lnTo>
                        <a:pt x="2049" y="4013"/>
                      </a:lnTo>
                      <a:cubicBezTo>
                        <a:pt x="2096" y="4013"/>
                        <a:pt x="2144" y="4001"/>
                        <a:pt x="2191" y="3989"/>
                      </a:cubicBezTo>
                      <a:cubicBezTo>
                        <a:pt x="2215" y="3989"/>
                        <a:pt x="2239" y="3977"/>
                        <a:pt x="2263" y="3977"/>
                      </a:cubicBezTo>
                      <a:cubicBezTo>
                        <a:pt x="2310" y="3965"/>
                        <a:pt x="2370" y="3941"/>
                        <a:pt x="2430" y="3929"/>
                      </a:cubicBezTo>
                      <a:cubicBezTo>
                        <a:pt x="2453" y="3917"/>
                        <a:pt x="2489" y="3917"/>
                        <a:pt x="2513" y="3905"/>
                      </a:cubicBezTo>
                      <a:lnTo>
                        <a:pt x="2549" y="3893"/>
                      </a:lnTo>
                      <a:cubicBezTo>
                        <a:pt x="2668" y="3858"/>
                        <a:pt x="2775" y="3810"/>
                        <a:pt x="2882" y="3739"/>
                      </a:cubicBezTo>
                      <a:lnTo>
                        <a:pt x="2906" y="3727"/>
                      </a:lnTo>
                      <a:cubicBezTo>
                        <a:pt x="2942" y="3715"/>
                        <a:pt x="2965" y="3691"/>
                        <a:pt x="2989" y="3667"/>
                      </a:cubicBezTo>
                      <a:cubicBezTo>
                        <a:pt x="3037" y="3643"/>
                        <a:pt x="3072" y="3620"/>
                        <a:pt x="3108" y="3584"/>
                      </a:cubicBezTo>
                      <a:lnTo>
                        <a:pt x="3120" y="3572"/>
                      </a:lnTo>
                      <a:cubicBezTo>
                        <a:pt x="3156" y="3536"/>
                        <a:pt x="3192" y="3501"/>
                        <a:pt x="3227" y="3465"/>
                      </a:cubicBezTo>
                      <a:lnTo>
                        <a:pt x="3251" y="3429"/>
                      </a:lnTo>
                      <a:lnTo>
                        <a:pt x="3263" y="3405"/>
                      </a:lnTo>
                      <a:cubicBezTo>
                        <a:pt x="3275" y="3393"/>
                        <a:pt x="3287" y="3370"/>
                        <a:pt x="3299" y="3358"/>
                      </a:cubicBezTo>
                      <a:cubicBezTo>
                        <a:pt x="3311" y="3334"/>
                        <a:pt x="3323" y="3298"/>
                        <a:pt x="3334" y="3262"/>
                      </a:cubicBezTo>
                      <a:cubicBezTo>
                        <a:pt x="3334" y="3262"/>
                        <a:pt x="3334" y="3251"/>
                        <a:pt x="3334" y="3251"/>
                      </a:cubicBezTo>
                      <a:cubicBezTo>
                        <a:pt x="3334" y="3239"/>
                        <a:pt x="3334" y="3239"/>
                        <a:pt x="3334" y="3227"/>
                      </a:cubicBezTo>
                      <a:cubicBezTo>
                        <a:pt x="3334" y="3215"/>
                        <a:pt x="3358" y="3191"/>
                        <a:pt x="3358" y="3167"/>
                      </a:cubicBezTo>
                      <a:cubicBezTo>
                        <a:pt x="3358" y="3131"/>
                        <a:pt x="3370" y="3108"/>
                        <a:pt x="3370" y="3072"/>
                      </a:cubicBezTo>
                      <a:lnTo>
                        <a:pt x="3370" y="3060"/>
                      </a:lnTo>
                      <a:lnTo>
                        <a:pt x="3370" y="0"/>
                      </a:lnTo>
                      <a:cubicBezTo>
                        <a:pt x="3382" y="60"/>
                        <a:pt x="3370" y="119"/>
                        <a:pt x="3346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29"/>
                <p:cNvSpPr/>
                <p:nvPr/>
              </p:nvSpPr>
              <p:spPr>
                <a:xfrm>
                  <a:off x="4003025" y="2917225"/>
                  <a:ext cx="9317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7" h="1966" extrusionOk="0">
                      <a:moveTo>
                        <a:pt x="1857" y="1"/>
                      </a:moveTo>
                      <a:cubicBezTo>
                        <a:pt x="1423" y="1"/>
                        <a:pt x="988" y="96"/>
                        <a:pt x="655" y="287"/>
                      </a:cubicBezTo>
                      <a:cubicBezTo>
                        <a:pt x="0" y="680"/>
                        <a:pt x="12" y="1287"/>
                        <a:pt x="667" y="1680"/>
                      </a:cubicBezTo>
                      <a:cubicBezTo>
                        <a:pt x="1000" y="1870"/>
                        <a:pt x="1432" y="1965"/>
                        <a:pt x="1863" y="1965"/>
                      </a:cubicBezTo>
                      <a:cubicBezTo>
                        <a:pt x="2295" y="1965"/>
                        <a:pt x="2727" y="1870"/>
                        <a:pt x="3060" y="1680"/>
                      </a:cubicBezTo>
                      <a:cubicBezTo>
                        <a:pt x="3727" y="1299"/>
                        <a:pt x="3727" y="680"/>
                        <a:pt x="3060" y="287"/>
                      </a:cubicBezTo>
                      <a:cubicBezTo>
                        <a:pt x="2727" y="96"/>
                        <a:pt x="2292" y="1"/>
                        <a:pt x="1857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29"/>
                <p:cNvSpPr/>
                <p:nvPr/>
              </p:nvSpPr>
              <p:spPr>
                <a:xfrm>
                  <a:off x="3990525" y="2826150"/>
                  <a:ext cx="117875" cy="14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5" h="5621" extrusionOk="0">
                      <a:moveTo>
                        <a:pt x="4691" y="263"/>
                      </a:moveTo>
                      <a:lnTo>
                        <a:pt x="4691" y="286"/>
                      </a:lnTo>
                      <a:cubicBezTo>
                        <a:pt x="4655" y="358"/>
                        <a:pt x="4620" y="429"/>
                        <a:pt x="4572" y="501"/>
                      </a:cubicBezTo>
                      <a:cubicBezTo>
                        <a:pt x="4560" y="513"/>
                        <a:pt x="4560" y="524"/>
                        <a:pt x="4548" y="536"/>
                      </a:cubicBezTo>
                      <a:cubicBezTo>
                        <a:pt x="4489" y="620"/>
                        <a:pt x="4429" y="679"/>
                        <a:pt x="4358" y="751"/>
                      </a:cubicBezTo>
                      <a:cubicBezTo>
                        <a:pt x="4310" y="786"/>
                        <a:pt x="4251" y="834"/>
                        <a:pt x="4191" y="870"/>
                      </a:cubicBezTo>
                      <a:cubicBezTo>
                        <a:pt x="4143" y="905"/>
                        <a:pt x="4096" y="941"/>
                        <a:pt x="4048" y="977"/>
                      </a:cubicBezTo>
                      <a:cubicBezTo>
                        <a:pt x="3941" y="1025"/>
                        <a:pt x="3822" y="1084"/>
                        <a:pt x="3715" y="1120"/>
                      </a:cubicBezTo>
                      <a:lnTo>
                        <a:pt x="3620" y="1156"/>
                      </a:lnTo>
                      <a:cubicBezTo>
                        <a:pt x="3548" y="1179"/>
                        <a:pt x="3477" y="1203"/>
                        <a:pt x="3405" y="1227"/>
                      </a:cubicBezTo>
                      <a:cubicBezTo>
                        <a:pt x="3334" y="1251"/>
                        <a:pt x="3250" y="1263"/>
                        <a:pt x="3167" y="1286"/>
                      </a:cubicBezTo>
                      <a:cubicBezTo>
                        <a:pt x="3084" y="1298"/>
                        <a:pt x="2977" y="1322"/>
                        <a:pt x="2881" y="1334"/>
                      </a:cubicBezTo>
                      <a:lnTo>
                        <a:pt x="2810" y="1346"/>
                      </a:lnTo>
                      <a:cubicBezTo>
                        <a:pt x="2679" y="1358"/>
                        <a:pt x="2548" y="1358"/>
                        <a:pt x="2417" y="1370"/>
                      </a:cubicBezTo>
                      <a:lnTo>
                        <a:pt x="2346" y="1370"/>
                      </a:lnTo>
                      <a:cubicBezTo>
                        <a:pt x="2226" y="1370"/>
                        <a:pt x="2084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4" y="1322"/>
                        <a:pt x="1643" y="1310"/>
                        <a:pt x="1524" y="1275"/>
                      </a:cubicBezTo>
                      <a:lnTo>
                        <a:pt x="1453" y="1263"/>
                      </a:lnTo>
                      <a:cubicBezTo>
                        <a:pt x="1345" y="1227"/>
                        <a:pt x="1238" y="1203"/>
                        <a:pt x="1131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6"/>
                        <a:pt x="714" y="977"/>
                      </a:cubicBezTo>
                      <a:cubicBezTo>
                        <a:pt x="250" y="703"/>
                        <a:pt x="12" y="358"/>
                        <a:pt x="12" y="1"/>
                      </a:cubicBezTo>
                      <a:lnTo>
                        <a:pt x="0" y="4263"/>
                      </a:lnTo>
                      <a:cubicBezTo>
                        <a:pt x="0" y="4608"/>
                        <a:pt x="238" y="4966"/>
                        <a:pt x="702" y="5227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394"/>
                      </a:lnTo>
                      <a:lnTo>
                        <a:pt x="1119" y="5418"/>
                      </a:lnTo>
                      <a:cubicBezTo>
                        <a:pt x="1191" y="5442"/>
                        <a:pt x="1250" y="5466"/>
                        <a:pt x="1322" y="5489"/>
                      </a:cubicBezTo>
                      <a:cubicBezTo>
                        <a:pt x="1369" y="5501"/>
                        <a:pt x="1405" y="5501"/>
                        <a:pt x="1441" y="5513"/>
                      </a:cubicBezTo>
                      <a:lnTo>
                        <a:pt x="1512" y="5537"/>
                      </a:lnTo>
                      <a:lnTo>
                        <a:pt x="1572" y="5549"/>
                      </a:lnTo>
                      <a:cubicBezTo>
                        <a:pt x="1643" y="5561"/>
                        <a:pt x="1715" y="5573"/>
                        <a:pt x="1810" y="5585"/>
                      </a:cubicBezTo>
                      <a:lnTo>
                        <a:pt x="1893" y="5597"/>
                      </a:lnTo>
                      <a:lnTo>
                        <a:pt x="1953" y="5597"/>
                      </a:lnTo>
                      <a:lnTo>
                        <a:pt x="2036" y="5608"/>
                      </a:lnTo>
                      <a:cubicBezTo>
                        <a:pt x="2107" y="5608"/>
                        <a:pt x="2179" y="5620"/>
                        <a:pt x="2262" y="5620"/>
                      </a:cubicBezTo>
                      <a:lnTo>
                        <a:pt x="2512" y="5620"/>
                      </a:lnTo>
                      <a:cubicBezTo>
                        <a:pt x="2596" y="5620"/>
                        <a:pt x="2679" y="5608"/>
                        <a:pt x="2774" y="5597"/>
                      </a:cubicBezTo>
                      <a:lnTo>
                        <a:pt x="2798" y="5597"/>
                      </a:lnTo>
                      <a:lnTo>
                        <a:pt x="2869" y="5597"/>
                      </a:lnTo>
                      <a:cubicBezTo>
                        <a:pt x="2941" y="5585"/>
                        <a:pt x="3000" y="5573"/>
                        <a:pt x="3072" y="5561"/>
                      </a:cubicBezTo>
                      <a:cubicBezTo>
                        <a:pt x="3096" y="5561"/>
                        <a:pt x="3131" y="5549"/>
                        <a:pt x="3155" y="5537"/>
                      </a:cubicBezTo>
                      <a:cubicBezTo>
                        <a:pt x="3239" y="5525"/>
                        <a:pt x="3310" y="5501"/>
                        <a:pt x="3393" y="5477"/>
                      </a:cubicBezTo>
                      <a:cubicBezTo>
                        <a:pt x="3429" y="5477"/>
                        <a:pt x="3477" y="5466"/>
                        <a:pt x="3512" y="5454"/>
                      </a:cubicBezTo>
                      <a:lnTo>
                        <a:pt x="3608" y="5418"/>
                      </a:lnTo>
                      <a:lnTo>
                        <a:pt x="3703" y="5382"/>
                      </a:lnTo>
                      <a:cubicBezTo>
                        <a:pt x="3810" y="5335"/>
                        <a:pt x="3929" y="5287"/>
                        <a:pt x="4036" y="5227"/>
                      </a:cubicBezTo>
                      <a:lnTo>
                        <a:pt x="4060" y="5216"/>
                      </a:lnTo>
                      <a:cubicBezTo>
                        <a:pt x="4108" y="5192"/>
                        <a:pt x="4131" y="5156"/>
                        <a:pt x="4179" y="5132"/>
                      </a:cubicBezTo>
                      <a:cubicBezTo>
                        <a:pt x="4239" y="5096"/>
                        <a:pt x="4286" y="5049"/>
                        <a:pt x="4346" y="5001"/>
                      </a:cubicBezTo>
                      <a:lnTo>
                        <a:pt x="4358" y="4989"/>
                      </a:lnTo>
                      <a:cubicBezTo>
                        <a:pt x="4405" y="4942"/>
                        <a:pt x="4465" y="4894"/>
                        <a:pt x="4501" y="4835"/>
                      </a:cubicBezTo>
                      <a:cubicBezTo>
                        <a:pt x="4512" y="4823"/>
                        <a:pt x="4524" y="4811"/>
                        <a:pt x="4524" y="4799"/>
                      </a:cubicBezTo>
                      <a:cubicBezTo>
                        <a:pt x="4536" y="4787"/>
                        <a:pt x="4548" y="4775"/>
                        <a:pt x="4560" y="4763"/>
                      </a:cubicBezTo>
                      <a:cubicBezTo>
                        <a:pt x="4572" y="4739"/>
                        <a:pt x="4584" y="4715"/>
                        <a:pt x="4596" y="4692"/>
                      </a:cubicBezTo>
                      <a:cubicBezTo>
                        <a:pt x="4620" y="4656"/>
                        <a:pt x="4643" y="4608"/>
                        <a:pt x="4667" y="4561"/>
                      </a:cubicBezTo>
                      <a:cubicBezTo>
                        <a:pt x="4667" y="4561"/>
                        <a:pt x="4667" y="4549"/>
                        <a:pt x="4667" y="4537"/>
                      </a:cubicBezTo>
                      <a:cubicBezTo>
                        <a:pt x="4667" y="4537"/>
                        <a:pt x="4667" y="4525"/>
                        <a:pt x="4667" y="4513"/>
                      </a:cubicBezTo>
                      <a:cubicBezTo>
                        <a:pt x="4667" y="4489"/>
                        <a:pt x="4679" y="4454"/>
                        <a:pt x="4691" y="4430"/>
                      </a:cubicBezTo>
                      <a:cubicBezTo>
                        <a:pt x="4703" y="4382"/>
                        <a:pt x="4703" y="4334"/>
                        <a:pt x="4703" y="4299"/>
                      </a:cubicBezTo>
                      <a:cubicBezTo>
                        <a:pt x="4703" y="4287"/>
                        <a:pt x="4703" y="4275"/>
                        <a:pt x="4703" y="4275"/>
                      </a:cubicBezTo>
                      <a:lnTo>
                        <a:pt x="4715" y="13"/>
                      </a:lnTo>
                      <a:cubicBezTo>
                        <a:pt x="4715" y="96"/>
                        <a:pt x="4703" y="179"/>
                        <a:pt x="4691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29"/>
                <p:cNvSpPr/>
                <p:nvPr/>
              </p:nvSpPr>
              <p:spPr>
                <a:xfrm>
                  <a:off x="3985150" y="2792175"/>
                  <a:ext cx="129200" cy="6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8" h="2738" extrusionOk="0">
                      <a:moveTo>
                        <a:pt x="2570" y="1"/>
                      </a:moveTo>
                      <a:cubicBezTo>
                        <a:pt x="1971" y="1"/>
                        <a:pt x="1373" y="135"/>
                        <a:pt x="917" y="407"/>
                      </a:cubicBezTo>
                      <a:cubicBezTo>
                        <a:pt x="1" y="943"/>
                        <a:pt x="1" y="1800"/>
                        <a:pt x="929" y="2336"/>
                      </a:cubicBezTo>
                      <a:cubicBezTo>
                        <a:pt x="1388" y="2604"/>
                        <a:pt x="1989" y="2738"/>
                        <a:pt x="2590" y="2738"/>
                      </a:cubicBezTo>
                      <a:cubicBezTo>
                        <a:pt x="3192" y="2738"/>
                        <a:pt x="3793" y="2604"/>
                        <a:pt x="4251" y="2336"/>
                      </a:cubicBezTo>
                      <a:cubicBezTo>
                        <a:pt x="5168" y="1800"/>
                        <a:pt x="5168" y="931"/>
                        <a:pt x="4251" y="407"/>
                      </a:cubicBezTo>
                      <a:cubicBezTo>
                        <a:pt x="3784" y="138"/>
                        <a:pt x="3176" y="1"/>
                        <a:pt x="257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29"/>
                <p:cNvSpPr/>
                <p:nvPr/>
              </p:nvSpPr>
              <p:spPr>
                <a:xfrm>
                  <a:off x="3534200" y="3112500"/>
                  <a:ext cx="770650" cy="7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6" h="29076" fill="none" extrusionOk="0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w="9525" cap="flat" cmpd="sng">
                  <a:solidFill>
                    <a:srgbClr val="A0FDF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29"/>
                <p:cNvSpPr/>
                <p:nvPr/>
              </p:nvSpPr>
              <p:spPr>
                <a:xfrm>
                  <a:off x="4262575" y="3073800"/>
                  <a:ext cx="84550" cy="10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2" h="4025" extrusionOk="0">
                      <a:moveTo>
                        <a:pt x="3358" y="191"/>
                      </a:moveTo>
                      <a:cubicBezTo>
                        <a:pt x="3358" y="203"/>
                        <a:pt x="3358" y="203"/>
                        <a:pt x="3358" y="215"/>
                      </a:cubicBezTo>
                      <a:cubicBezTo>
                        <a:pt x="3334" y="263"/>
                        <a:pt x="3310" y="310"/>
                        <a:pt x="3275" y="358"/>
                      </a:cubicBezTo>
                      <a:lnTo>
                        <a:pt x="3263" y="394"/>
                      </a:lnTo>
                      <a:cubicBezTo>
                        <a:pt x="3215" y="441"/>
                        <a:pt x="3167" y="489"/>
                        <a:pt x="3120" y="536"/>
                      </a:cubicBezTo>
                      <a:cubicBezTo>
                        <a:pt x="3084" y="572"/>
                        <a:pt x="3048" y="596"/>
                        <a:pt x="3001" y="632"/>
                      </a:cubicBezTo>
                      <a:cubicBezTo>
                        <a:pt x="2965" y="655"/>
                        <a:pt x="2941" y="679"/>
                        <a:pt x="2894" y="703"/>
                      </a:cubicBezTo>
                      <a:cubicBezTo>
                        <a:pt x="2786" y="763"/>
                        <a:pt x="2679" y="810"/>
                        <a:pt x="2560" y="846"/>
                      </a:cubicBezTo>
                      <a:cubicBezTo>
                        <a:pt x="2524" y="870"/>
                        <a:pt x="2477" y="882"/>
                        <a:pt x="2441" y="894"/>
                      </a:cubicBezTo>
                      <a:cubicBezTo>
                        <a:pt x="2382" y="905"/>
                        <a:pt x="2322" y="917"/>
                        <a:pt x="2274" y="929"/>
                      </a:cubicBezTo>
                      <a:cubicBezTo>
                        <a:pt x="2203" y="941"/>
                        <a:pt x="2132" y="953"/>
                        <a:pt x="2060" y="965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79" y="977"/>
                      </a:lnTo>
                      <a:cubicBezTo>
                        <a:pt x="1596" y="977"/>
                        <a:pt x="1501" y="977"/>
                        <a:pt x="1405" y="965"/>
                      </a:cubicBezTo>
                      <a:lnTo>
                        <a:pt x="1358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36" y="905"/>
                      </a:lnTo>
                      <a:cubicBezTo>
                        <a:pt x="965" y="882"/>
                        <a:pt x="881" y="858"/>
                        <a:pt x="810" y="834"/>
                      </a:cubicBezTo>
                      <a:lnTo>
                        <a:pt x="762" y="822"/>
                      </a:lnTo>
                      <a:cubicBezTo>
                        <a:pt x="679" y="786"/>
                        <a:pt x="596" y="751"/>
                        <a:pt x="512" y="703"/>
                      </a:cubicBezTo>
                      <a:cubicBezTo>
                        <a:pt x="179" y="501"/>
                        <a:pt x="12" y="251"/>
                        <a:pt x="12" y="1"/>
                      </a:cubicBezTo>
                      <a:lnTo>
                        <a:pt x="0" y="3060"/>
                      </a:lnTo>
                      <a:cubicBezTo>
                        <a:pt x="0" y="3311"/>
                        <a:pt x="167" y="3561"/>
                        <a:pt x="500" y="3751"/>
                      </a:cubicBezTo>
                      <a:cubicBezTo>
                        <a:pt x="572" y="3799"/>
                        <a:pt x="655" y="3834"/>
                        <a:pt x="739" y="3870"/>
                      </a:cubicBezTo>
                      <a:lnTo>
                        <a:pt x="762" y="3870"/>
                      </a:lnTo>
                      <a:lnTo>
                        <a:pt x="798" y="3882"/>
                      </a:lnTo>
                      <a:cubicBezTo>
                        <a:pt x="846" y="3906"/>
                        <a:pt x="893" y="3918"/>
                        <a:pt x="953" y="3942"/>
                      </a:cubicBezTo>
                      <a:lnTo>
                        <a:pt x="1036" y="3953"/>
                      </a:lnTo>
                      <a:lnTo>
                        <a:pt x="1084" y="3965"/>
                      </a:lnTo>
                      <a:lnTo>
                        <a:pt x="1120" y="3977"/>
                      </a:lnTo>
                      <a:cubicBezTo>
                        <a:pt x="1179" y="3989"/>
                        <a:pt x="1239" y="4001"/>
                        <a:pt x="1286" y="4013"/>
                      </a:cubicBezTo>
                      <a:lnTo>
                        <a:pt x="1346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13"/>
                        <a:pt x="1620" y="4025"/>
                      </a:cubicBezTo>
                      <a:lnTo>
                        <a:pt x="1798" y="4025"/>
                      </a:lnTo>
                      <a:cubicBezTo>
                        <a:pt x="1858" y="4025"/>
                        <a:pt x="1917" y="4025"/>
                        <a:pt x="1977" y="4013"/>
                      </a:cubicBezTo>
                      <a:lnTo>
                        <a:pt x="2001" y="4013"/>
                      </a:lnTo>
                      <a:lnTo>
                        <a:pt x="2048" y="4013"/>
                      </a:lnTo>
                      <a:cubicBezTo>
                        <a:pt x="2108" y="4013"/>
                        <a:pt x="2155" y="4001"/>
                        <a:pt x="2203" y="4001"/>
                      </a:cubicBezTo>
                      <a:cubicBezTo>
                        <a:pt x="2227" y="4001"/>
                        <a:pt x="2239" y="3989"/>
                        <a:pt x="2263" y="3977"/>
                      </a:cubicBezTo>
                      <a:cubicBezTo>
                        <a:pt x="2322" y="3965"/>
                        <a:pt x="2382" y="3953"/>
                        <a:pt x="2429" y="3942"/>
                      </a:cubicBezTo>
                      <a:cubicBezTo>
                        <a:pt x="2465" y="3930"/>
                        <a:pt x="2489" y="3930"/>
                        <a:pt x="2524" y="3918"/>
                      </a:cubicBezTo>
                      <a:lnTo>
                        <a:pt x="2560" y="3894"/>
                      </a:lnTo>
                      <a:cubicBezTo>
                        <a:pt x="2679" y="3858"/>
                        <a:pt x="2786" y="3811"/>
                        <a:pt x="2894" y="3751"/>
                      </a:cubicBezTo>
                      <a:lnTo>
                        <a:pt x="2917" y="3739"/>
                      </a:lnTo>
                      <a:cubicBezTo>
                        <a:pt x="2941" y="3715"/>
                        <a:pt x="2965" y="3703"/>
                        <a:pt x="3001" y="3680"/>
                      </a:cubicBezTo>
                      <a:cubicBezTo>
                        <a:pt x="3036" y="3644"/>
                        <a:pt x="3084" y="3620"/>
                        <a:pt x="3120" y="3584"/>
                      </a:cubicBezTo>
                      <a:lnTo>
                        <a:pt x="3132" y="3584"/>
                      </a:lnTo>
                      <a:cubicBezTo>
                        <a:pt x="3167" y="3549"/>
                        <a:pt x="3203" y="3513"/>
                        <a:pt x="3239" y="3477"/>
                      </a:cubicBezTo>
                      <a:cubicBezTo>
                        <a:pt x="3239" y="3465"/>
                        <a:pt x="3239" y="3453"/>
                        <a:pt x="3251" y="3441"/>
                      </a:cubicBezTo>
                      <a:lnTo>
                        <a:pt x="3275" y="3418"/>
                      </a:lnTo>
                      <a:cubicBezTo>
                        <a:pt x="3275" y="3406"/>
                        <a:pt x="3286" y="3382"/>
                        <a:pt x="3298" y="3370"/>
                      </a:cubicBezTo>
                      <a:cubicBezTo>
                        <a:pt x="3322" y="3346"/>
                        <a:pt x="3334" y="3311"/>
                        <a:pt x="3346" y="3275"/>
                      </a:cubicBezTo>
                      <a:lnTo>
                        <a:pt x="3346" y="3263"/>
                      </a:lnTo>
                      <a:cubicBezTo>
                        <a:pt x="3346" y="3251"/>
                        <a:pt x="3346" y="3251"/>
                        <a:pt x="3346" y="3239"/>
                      </a:cubicBezTo>
                      <a:cubicBezTo>
                        <a:pt x="3346" y="3227"/>
                        <a:pt x="3358" y="3203"/>
                        <a:pt x="3370" y="3180"/>
                      </a:cubicBezTo>
                      <a:cubicBezTo>
                        <a:pt x="3370" y="3144"/>
                        <a:pt x="3370" y="3120"/>
                        <a:pt x="3370" y="3084"/>
                      </a:cubicBezTo>
                      <a:lnTo>
                        <a:pt x="3370" y="3072"/>
                      </a:lnTo>
                      <a:lnTo>
                        <a:pt x="3382" y="13"/>
                      </a:lnTo>
                      <a:cubicBezTo>
                        <a:pt x="3382" y="72"/>
                        <a:pt x="3370" y="132"/>
                        <a:pt x="3358" y="19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29"/>
                <p:cNvSpPr/>
                <p:nvPr/>
              </p:nvSpPr>
              <p:spPr>
                <a:xfrm>
                  <a:off x="4258400" y="3049700"/>
                  <a:ext cx="9290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" h="1953" extrusionOk="0">
                      <a:moveTo>
                        <a:pt x="1852" y="0"/>
                      </a:moveTo>
                      <a:cubicBezTo>
                        <a:pt x="1417" y="0"/>
                        <a:pt x="983" y="95"/>
                        <a:pt x="655" y="286"/>
                      </a:cubicBezTo>
                      <a:cubicBezTo>
                        <a:pt x="1" y="667"/>
                        <a:pt x="1" y="1286"/>
                        <a:pt x="667" y="1667"/>
                      </a:cubicBezTo>
                      <a:cubicBezTo>
                        <a:pt x="995" y="1858"/>
                        <a:pt x="1423" y="1953"/>
                        <a:pt x="1854" y="1953"/>
                      </a:cubicBezTo>
                      <a:cubicBezTo>
                        <a:pt x="2284" y="1953"/>
                        <a:pt x="2715" y="1858"/>
                        <a:pt x="3049" y="1667"/>
                      </a:cubicBezTo>
                      <a:cubicBezTo>
                        <a:pt x="3715" y="1286"/>
                        <a:pt x="3715" y="667"/>
                        <a:pt x="3049" y="286"/>
                      </a:cubicBezTo>
                      <a:cubicBezTo>
                        <a:pt x="2721" y="95"/>
                        <a:pt x="2287" y="0"/>
                        <a:pt x="1852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29"/>
                <p:cNvSpPr/>
                <p:nvPr/>
              </p:nvSpPr>
              <p:spPr>
                <a:xfrm>
                  <a:off x="4245900" y="2958600"/>
                  <a:ext cx="117900" cy="14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5621" extrusionOk="0">
                      <a:moveTo>
                        <a:pt x="4680" y="251"/>
                      </a:moveTo>
                      <a:lnTo>
                        <a:pt x="4680" y="275"/>
                      </a:lnTo>
                      <a:cubicBezTo>
                        <a:pt x="4644" y="358"/>
                        <a:pt x="4608" y="430"/>
                        <a:pt x="4561" y="501"/>
                      </a:cubicBezTo>
                      <a:cubicBezTo>
                        <a:pt x="4561" y="513"/>
                        <a:pt x="4549" y="525"/>
                        <a:pt x="4537" y="537"/>
                      </a:cubicBezTo>
                      <a:cubicBezTo>
                        <a:pt x="4489" y="608"/>
                        <a:pt x="4418" y="680"/>
                        <a:pt x="4346" y="739"/>
                      </a:cubicBezTo>
                      <a:cubicBezTo>
                        <a:pt x="4299" y="787"/>
                        <a:pt x="4239" y="822"/>
                        <a:pt x="4192" y="870"/>
                      </a:cubicBezTo>
                      <a:cubicBezTo>
                        <a:pt x="4144" y="894"/>
                        <a:pt x="4096" y="941"/>
                        <a:pt x="4037" y="965"/>
                      </a:cubicBezTo>
                      <a:cubicBezTo>
                        <a:pt x="3930" y="1025"/>
                        <a:pt x="3822" y="1072"/>
                        <a:pt x="3715" y="1120"/>
                      </a:cubicBezTo>
                      <a:cubicBezTo>
                        <a:pt x="3680" y="1132"/>
                        <a:pt x="3644" y="1144"/>
                        <a:pt x="3620" y="1156"/>
                      </a:cubicBezTo>
                      <a:cubicBezTo>
                        <a:pt x="3549" y="1180"/>
                        <a:pt x="3465" y="1203"/>
                        <a:pt x="3394" y="1215"/>
                      </a:cubicBezTo>
                      <a:cubicBezTo>
                        <a:pt x="3322" y="1239"/>
                        <a:pt x="3251" y="1263"/>
                        <a:pt x="3156" y="1275"/>
                      </a:cubicBezTo>
                      <a:cubicBezTo>
                        <a:pt x="3072" y="1299"/>
                        <a:pt x="2977" y="1311"/>
                        <a:pt x="2870" y="1334"/>
                      </a:cubicBezTo>
                      <a:lnTo>
                        <a:pt x="2810" y="1334"/>
                      </a:lnTo>
                      <a:cubicBezTo>
                        <a:pt x="2668" y="1346"/>
                        <a:pt x="2537" y="1358"/>
                        <a:pt x="2406" y="1358"/>
                      </a:cubicBezTo>
                      <a:lnTo>
                        <a:pt x="2346" y="1358"/>
                      </a:lnTo>
                      <a:cubicBezTo>
                        <a:pt x="2215" y="1358"/>
                        <a:pt x="2084" y="1358"/>
                        <a:pt x="1953" y="1334"/>
                      </a:cubicBezTo>
                      <a:lnTo>
                        <a:pt x="1894" y="1334"/>
                      </a:lnTo>
                      <a:cubicBezTo>
                        <a:pt x="1763" y="1322"/>
                        <a:pt x="1644" y="1299"/>
                        <a:pt x="1513" y="1275"/>
                      </a:cubicBezTo>
                      <a:lnTo>
                        <a:pt x="1453" y="1263"/>
                      </a:lnTo>
                      <a:cubicBezTo>
                        <a:pt x="1334" y="1227"/>
                        <a:pt x="1227" y="1203"/>
                        <a:pt x="1120" y="1156"/>
                      </a:cubicBezTo>
                      <a:lnTo>
                        <a:pt x="1060" y="1144"/>
                      </a:lnTo>
                      <a:cubicBezTo>
                        <a:pt x="941" y="1096"/>
                        <a:pt x="822" y="1037"/>
                        <a:pt x="703" y="965"/>
                      </a:cubicBezTo>
                      <a:cubicBezTo>
                        <a:pt x="239" y="703"/>
                        <a:pt x="12" y="346"/>
                        <a:pt x="12" y="1"/>
                      </a:cubicBezTo>
                      <a:lnTo>
                        <a:pt x="1" y="4263"/>
                      </a:lnTo>
                      <a:cubicBezTo>
                        <a:pt x="1" y="4609"/>
                        <a:pt x="227" y="4966"/>
                        <a:pt x="691" y="5228"/>
                      </a:cubicBezTo>
                      <a:cubicBezTo>
                        <a:pt x="798" y="5287"/>
                        <a:pt x="917" y="5347"/>
                        <a:pt x="1036" y="5394"/>
                      </a:cubicBezTo>
                      <a:lnTo>
                        <a:pt x="1048" y="5394"/>
                      </a:lnTo>
                      <a:lnTo>
                        <a:pt x="1108" y="5418"/>
                      </a:lnTo>
                      <a:cubicBezTo>
                        <a:pt x="1179" y="5442"/>
                        <a:pt x="1251" y="5466"/>
                        <a:pt x="1322" y="5490"/>
                      </a:cubicBezTo>
                      <a:lnTo>
                        <a:pt x="1441" y="5513"/>
                      </a:lnTo>
                      <a:lnTo>
                        <a:pt x="1501" y="5525"/>
                      </a:lnTo>
                      <a:lnTo>
                        <a:pt x="1560" y="5549"/>
                      </a:lnTo>
                      <a:cubicBezTo>
                        <a:pt x="1644" y="5561"/>
                        <a:pt x="1715" y="5573"/>
                        <a:pt x="1798" y="5585"/>
                      </a:cubicBezTo>
                      <a:lnTo>
                        <a:pt x="1882" y="5597"/>
                      </a:lnTo>
                      <a:lnTo>
                        <a:pt x="1941" y="5597"/>
                      </a:lnTo>
                      <a:lnTo>
                        <a:pt x="2025" y="5609"/>
                      </a:lnTo>
                      <a:cubicBezTo>
                        <a:pt x="2108" y="5609"/>
                        <a:pt x="2179" y="5621"/>
                        <a:pt x="2263" y="5621"/>
                      </a:cubicBezTo>
                      <a:lnTo>
                        <a:pt x="2501" y="5621"/>
                      </a:lnTo>
                      <a:cubicBezTo>
                        <a:pt x="2584" y="5621"/>
                        <a:pt x="2679" y="5609"/>
                        <a:pt x="2763" y="5597"/>
                      </a:cubicBezTo>
                      <a:lnTo>
                        <a:pt x="2787" y="5597"/>
                      </a:lnTo>
                      <a:lnTo>
                        <a:pt x="2858" y="5585"/>
                      </a:lnTo>
                      <a:cubicBezTo>
                        <a:pt x="2930" y="5585"/>
                        <a:pt x="3001" y="5573"/>
                        <a:pt x="3060" y="5561"/>
                      </a:cubicBezTo>
                      <a:cubicBezTo>
                        <a:pt x="3096" y="5561"/>
                        <a:pt x="3120" y="5549"/>
                        <a:pt x="3144" y="5537"/>
                      </a:cubicBezTo>
                      <a:cubicBezTo>
                        <a:pt x="3227" y="5525"/>
                        <a:pt x="3311" y="5502"/>
                        <a:pt x="3382" y="5478"/>
                      </a:cubicBezTo>
                      <a:cubicBezTo>
                        <a:pt x="3430" y="5466"/>
                        <a:pt x="3465" y="5466"/>
                        <a:pt x="3513" y="5454"/>
                      </a:cubicBezTo>
                      <a:cubicBezTo>
                        <a:pt x="3549" y="5442"/>
                        <a:pt x="3572" y="5430"/>
                        <a:pt x="3608" y="5418"/>
                      </a:cubicBezTo>
                      <a:lnTo>
                        <a:pt x="3692" y="5383"/>
                      </a:lnTo>
                      <a:cubicBezTo>
                        <a:pt x="3811" y="5335"/>
                        <a:pt x="3918" y="5287"/>
                        <a:pt x="4025" y="5228"/>
                      </a:cubicBezTo>
                      <a:lnTo>
                        <a:pt x="4049" y="5216"/>
                      </a:lnTo>
                      <a:cubicBezTo>
                        <a:pt x="4096" y="5192"/>
                        <a:pt x="4132" y="5156"/>
                        <a:pt x="4168" y="5132"/>
                      </a:cubicBezTo>
                      <a:cubicBezTo>
                        <a:pt x="4227" y="5085"/>
                        <a:pt x="4287" y="5049"/>
                        <a:pt x="4334" y="5002"/>
                      </a:cubicBezTo>
                      <a:lnTo>
                        <a:pt x="4358" y="4990"/>
                      </a:lnTo>
                      <a:cubicBezTo>
                        <a:pt x="4406" y="4942"/>
                        <a:pt x="4454" y="4894"/>
                        <a:pt x="4501" y="4835"/>
                      </a:cubicBezTo>
                      <a:lnTo>
                        <a:pt x="4525" y="4799"/>
                      </a:lnTo>
                      <a:lnTo>
                        <a:pt x="4549" y="4763"/>
                      </a:lnTo>
                      <a:cubicBezTo>
                        <a:pt x="4573" y="4740"/>
                        <a:pt x="4584" y="4716"/>
                        <a:pt x="4596" y="4692"/>
                      </a:cubicBezTo>
                      <a:cubicBezTo>
                        <a:pt x="4620" y="4656"/>
                        <a:pt x="4644" y="4609"/>
                        <a:pt x="4656" y="4561"/>
                      </a:cubicBezTo>
                      <a:cubicBezTo>
                        <a:pt x="4656" y="4549"/>
                        <a:pt x="4656" y="4549"/>
                        <a:pt x="4656" y="4537"/>
                      </a:cubicBezTo>
                      <a:lnTo>
                        <a:pt x="4656" y="4513"/>
                      </a:lnTo>
                      <a:cubicBezTo>
                        <a:pt x="4680" y="4442"/>
                        <a:pt x="4704" y="4370"/>
                        <a:pt x="4704" y="4299"/>
                      </a:cubicBezTo>
                      <a:lnTo>
                        <a:pt x="4704" y="4275"/>
                      </a:lnTo>
                      <a:lnTo>
                        <a:pt x="4715" y="13"/>
                      </a:lnTo>
                      <a:cubicBezTo>
                        <a:pt x="4715" y="96"/>
                        <a:pt x="4704" y="179"/>
                        <a:pt x="4680" y="2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29"/>
                <p:cNvSpPr/>
                <p:nvPr/>
              </p:nvSpPr>
              <p:spPr>
                <a:xfrm>
                  <a:off x="4240250" y="2924450"/>
                  <a:ext cx="12950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0" h="2741" extrusionOk="0">
                      <a:moveTo>
                        <a:pt x="2580" y="1"/>
                      </a:moveTo>
                      <a:cubicBezTo>
                        <a:pt x="1977" y="1"/>
                        <a:pt x="1376" y="135"/>
                        <a:pt x="917" y="402"/>
                      </a:cubicBezTo>
                      <a:cubicBezTo>
                        <a:pt x="0" y="938"/>
                        <a:pt x="0" y="1807"/>
                        <a:pt x="929" y="2343"/>
                      </a:cubicBezTo>
                      <a:cubicBezTo>
                        <a:pt x="1390" y="2607"/>
                        <a:pt x="1998" y="2741"/>
                        <a:pt x="2606" y="2741"/>
                      </a:cubicBezTo>
                      <a:cubicBezTo>
                        <a:pt x="3207" y="2741"/>
                        <a:pt x="3807" y="2610"/>
                        <a:pt x="4263" y="2343"/>
                      </a:cubicBezTo>
                      <a:cubicBezTo>
                        <a:pt x="5180" y="1796"/>
                        <a:pt x="5168" y="938"/>
                        <a:pt x="4251" y="402"/>
                      </a:cubicBezTo>
                      <a:cubicBezTo>
                        <a:pt x="3787" y="135"/>
                        <a:pt x="3182" y="1"/>
                        <a:pt x="258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29"/>
                <p:cNvSpPr/>
                <p:nvPr/>
              </p:nvSpPr>
              <p:spPr>
                <a:xfrm>
                  <a:off x="3893475" y="3233650"/>
                  <a:ext cx="650100" cy="66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04" h="26778" fill="none" extrusionOk="0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w="9525" cap="flat" cmpd="sng">
                  <a:solidFill>
                    <a:srgbClr val="A0FDF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29"/>
                <p:cNvSpPr/>
                <p:nvPr/>
              </p:nvSpPr>
              <p:spPr>
                <a:xfrm>
                  <a:off x="4501300" y="3195250"/>
                  <a:ext cx="84550" cy="10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2" h="4025" extrusionOk="0">
                      <a:moveTo>
                        <a:pt x="3358" y="179"/>
                      </a:moveTo>
                      <a:cubicBezTo>
                        <a:pt x="3358" y="191"/>
                        <a:pt x="3358" y="191"/>
                        <a:pt x="3358" y="203"/>
                      </a:cubicBezTo>
                      <a:cubicBezTo>
                        <a:pt x="3334" y="250"/>
                        <a:pt x="3310" y="310"/>
                        <a:pt x="3274" y="358"/>
                      </a:cubicBezTo>
                      <a:lnTo>
                        <a:pt x="3262" y="381"/>
                      </a:lnTo>
                      <a:cubicBezTo>
                        <a:pt x="3215" y="441"/>
                        <a:pt x="3179" y="488"/>
                        <a:pt x="3120" y="536"/>
                      </a:cubicBezTo>
                      <a:cubicBezTo>
                        <a:pt x="3084" y="560"/>
                        <a:pt x="3048" y="596"/>
                        <a:pt x="3001" y="619"/>
                      </a:cubicBezTo>
                      <a:cubicBezTo>
                        <a:pt x="2965" y="643"/>
                        <a:pt x="2941" y="667"/>
                        <a:pt x="2905" y="691"/>
                      </a:cubicBezTo>
                      <a:cubicBezTo>
                        <a:pt x="2798" y="750"/>
                        <a:pt x="2679" y="798"/>
                        <a:pt x="2572" y="846"/>
                      </a:cubicBezTo>
                      <a:cubicBezTo>
                        <a:pt x="2524" y="858"/>
                        <a:pt x="2489" y="869"/>
                        <a:pt x="2441" y="881"/>
                      </a:cubicBezTo>
                      <a:cubicBezTo>
                        <a:pt x="2393" y="893"/>
                        <a:pt x="2334" y="917"/>
                        <a:pt x="2274" y="929"/>
                      </a:cubicBezTo>
                      <a:cubicBezTo>
                        <a:pt x="2215" y="941"/>
                        <a:pt x="2131" y="953"/>
                        <a:pt x="2060" y="953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91" y="977"/>
                      </a:lnTo>
                      <a:cubicBezTo>
                        <a:pt x="1596" y="977"/>
                        <a:pt x="1500" y="977"/>
                        <a:pt x="1405" y="965"/>
                      </a:cubicBezTo>
                      <a:lnTo>
                        <a:pt x="1357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48" y="905"/>
                      </a:lnTo>
                      <a:cubicBezTo>
                        <a:pt x="965" y="893"/>
                        <a:pt x="881" y="869"/>
                        <a:pt x="810" y="834"/>
                      </a:cubicBezTo>
                      <a:lnTo>
                        <a:pt x="774" y="822"/>
                      </a:lnTo>
                      <a:cubicBezTo>
                        <a:pt x="679" y="786"/>
                        <a:pt x="595" y="750"/>
                        <a:pt x="512" y="703"/>
                      </a:cubicBezTo>
                      <a:cubicBezTo>
                        <a:pt x="179" y="512"/>
                        <a:pt x="12" y="250"/>
                        <a:pt x="12" y="0"/>
                      </a:cubicBezTo>
                      <a:lnTo>
                        <a:pt x="0" y="3060"/>
                      </a:lnTo>
                      <a:cubicBezTo>
                        <a:pt x="0" y="3310"/>
                        <a:pt x="167" y="3560"/>
                        <a:pt x="500" y="3763"/>
                      </a:cubicBezTo>
                      <a:cubicBezTo>
                        <a:pt x="584" y="3798"/>
                        <a:pt x="667" y="3846"/>
                        <a:pt x="750" y="3870"/>
                      </a:cubicBezTo>
                      <a:lnTo>
                        <a:pt x="762" y="3870"/>
                      </a:lnTo>
                      <a:lnTo>
                        <a:pt x="798" y="3894"/>
                      </a:lnTo>
                      <a:cubicBezTo>
                        <a:pt x="845" y="3906"/>
                        <a:pt x="905" y="3929"/>
                        <a:pt x="953" y="3941"/>
                      </a:cubicBezTo>
                      <a:cubicBezTo>
                        <a:pt x="976" y="3953"/>
                        <a:pt x="1000" y="3953"/>
                        <a:pt x="1036" y="3965"/>
                      </a:cubicBezTo>
                      <a:lnTo>
                        <a:pt x="1084" y="3977"/>
                      </a:lnTo>
                      <a:lnTo>
                        <a:pt x="1119" y="3977"/>
                      </a:lnTo>
                      <a:cubicBezTo>
                        <a:pt x="1179" y="3989"/>
                        <a:pt x="1238" y="4001"/>
                        <a:pt x="1298" y="4013"/>
                      </a:cubicBezTo>
                      <a:lnTo>
                        <a:pt x="1357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25"/>
                        <a:pt x="1619" y="4025"/>
                      </a:cubicBezTo>
                      <a:lnTo>
                        <a:pt x="1798" y="4025"/>
                      </a:lnTo>
                      <a:lnTo>
                        <a:pt x="1988" y="4013"/>
                      </a:lnTo>
                      <a:lnTo>
                        <a:pt x="2000" y="4013"/>
                      </a:lnTo>
                      <a:lnTo>
                        <a:pt x="2060" y="4013"/>
                      </a:lnTo>
                      <a:cubicBezTo>
                        <a:pt x="2108" y="4001"/>
                        <a:pt x="2155" y="4001"/>
                        <a:pt x="2203" y="3989"/>
                      </a:cubicBezTo>
                      <a:cubicBezTo>
                        <a:pt x="2227" y="3989"/>
                        <a:pt x="2239" y="3977"/>
                        <a:pt x="2262" y="3977"/>
                      </a:cubicBezTo>
                      <a:cubicBezTo>
                        <a:pt x="2322" y="3965"/>
                        <a:pt x="2381" y="3941"/>
                        <a:pt x="2429" y="3929"/>
                      </a:cubicBezTo>
                      <a:cubicBezTo>
                        <a:pt x="2465" y="3917"/>
                        <a:pt x="2500" y="3917"/>
                        <a:pt x="2524" y="3906"/>
                      </a:cubicBezTo>
                      <a:cubicBezTo>
                        <a:pt x="2548" y="3894"/>
                        <a:pt x="2548" y="3894"/>
                        <a:pt x="2560" y="3894"/>
                      </a:cubicBezTo>
                      <a:cubicBezTo>
                        <a:pt x="2679" y="3858"/>
                        <a:pt x="2786" y="3798"/>
                        <a:pt x="2893" y="3739"/>
                      </a:cubicBezTo>
                      <a:lnTo>
                        <a:pt x="2917" y="3727"/>
                      </a:lnTo>
                      <a:cubicBezTo>
                        <a:pt x="2941" y="3715"/>
                        <a:pt x="2965" y="3691"/>
                        <a:pt x="3001" y="3667"/>
                      </a:cubicBezTo>
                      <a:cubicBezTo>
                        <a:pt x="3036" y="3644"/>
                        <a:pt x="3084" y="3608"/>
                        <a:pt x="3120" y="3584"/>
                      </a:cubicBezTo>
                      <a:lnTo>
                        <a:pt x="3131" y="3572"/>
                      </a:lnTo>
                      <a:cubicBezTo>
                        <a:pt x="3167" y="3536"/>
                        <a:pt x="3203" y="3501"/>
                        <a:pt x="3239" y="3453"/>
                      </a:cubicBezTo>
                      <a:cubicBezTo>
                        <a:pt x="3239" y="3453"/>
                        <a:pt x="3251" y="3441"/>
                        <a:pt x="3251" y="3429"/>
                      </a:cubicBezTo>
                      <a:lnTo>
                        <a:pt x="3274" y="3406"/>
                      </a:lnTo>
                      <a:cubicBezTo>
                        <a:pt x="3286" y="3382"/>
                        <a:pt x="3298" y="3370"/>
                        <a:pt x="3298" y="3358"/>
                      </a:cubicBezTo>
                      <a:cubicBezTo>
                        <a:pt x="3322" y="3322"/>
                        <a:pt x="3334" y="3298"/>
                        <a:pt x="3346" y="3263"/>
                      </a:cubicBezTo>
                      <a:cubicBezTo>
                        <a:pt x="3346" y="3251"/>
                        <a:pt x="3346" y="3251"/>
                        <a:pt x="3346" y="3251"/>
                      </a:cubicBezTo>
                      <a:lnTo>
                        <a:pt x="3346" y="3227"/>
                      </a:lnTo>
                      <a:cubicBezTo>
                        <a:pt x="3346" y="3227"/>
                        <a:pt x="3358" y="3191"/>
                        <a:pt x="3370" y="3167"/>
                      </a:cubicBezTo>
                      <a:cubicBezTo>
                        <a:pt x="3370" y="3132"/>
                        <a:pt x="3370" y="3096"/>
                        <a:pt x="3370" y="3072"/>
                      </a:cubicBezTo>
                      <a:lnTo>
                        <a:pt x="3370" y="3060"/>
                      </a:lnTo>
                      <a:lnTo>
                        <a:pt x="3382" y="0"/>
                      </a:lnTo>
                      <a:cubicBezTo>
                        <a:pt x="3382" y="60"/>
                        <a:pt x="3382" y="119"/>
                        <a:pt x="3358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29"/>
                <p:cNvSpPr/>
                <p:nvPr/>
              </p:nvSpPr>
              <p:spPr>
                <a:xfrm>
                  <a:off x="4497125" y="3170850"/>
                  <a:ext cx="9290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" h="1953" extrusionOk="0">
                      <a:moveTo>
                        <a:pt x="1864" y="0"/>
                      </a:moveTo>
                      <a:cubicBezTo>
                        <a:pt x="1432" y="0"/>
                        <a:pt x="1001" y="95"/>
                        <a:pt x="667" y="286"/>
                      </a:cubicBezTo>
                      <a:cubicBezTo>
                        <a:pt x="0" y="667"/>
                        <a:pt x="0" y="1286"/>
                        <a:pt x="667" y="1667"/>
                      </a:cubicBezTo>
                      <a:cubicBezTo>
                        <a:pt x="995" y="1857"/>
                        <a:pt x="1426" y="1953"/>
                        <a:pt x="1859" y="1953"/>
                      </a:cubicBezTo>
                      <a:cubicBezTo>
                        <a:pt x="2292" y="1953"/>
                        <a:pt x="2727" y="1857"/>
                        <a:pt x="3060" y="1667"/>
                      </a:cubicBezTo>
                      <a:cubicBezTo>
                        <a:pt x="3715" y="1286"/>
                        <a:pt x="3715" y="667"/>
                        <a:pt x="3060" y="286"/>
                      </a:cubicBezTo>
                      <a:cubicBezTo>
                        <a:pt x="2727" y="95"/>
                        <a:pt x="2295" y="0"/>
                        <a:pt x="186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29"/>
                <p:cNvSpPr/>
                <p:nvPr/>
              </p:nvSpPr>
              <p:spPr>
                <a:xfrm>
                  <a:off x="4484325" y="3079450"/>
                  <a:ext cx="117900" cy="14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5633" extrusionOk="0">
                      <a:moveTo>
                        <a:pt x="4692" y="263"/>
                      </a:moveTo>
                      <a:cubicBezTo>
                        <a:pt x="4692" y="275"/>
                        <a:pt x="4692" y="275"/>
                        <a:pt x="4692" y="287"/>
                      </a:cubicBezTo>
                      <a:cubicBezTo>
                        <a:pt x="4656" y="370"/>
                        <a:pt x="4620" y="441"/>
                        <a:pt x="4572" y="513"/>
                      </a:cubicBezTo>
                      <a:cubicBezTo>
                        <a:pt x="4561" y="525"/>
                        <a:pt x="4561" y="537"/>
                        <a:pt x="4549" y="549"/>
                      </a:cubicBezTo>
                      <a:cubicBezTo>
                        <a:pt x="4489" y="620"/>
                        <a:pt x="4430" y="691"/>
                        <a:pt x="4358" y="751"/>
                      </a:cubicBezTo>
                      <a:cubicBezTo>
                        <a:pt x="4311" y="799"/>
                        <a:pt x="4251" y="834"/>
                        <a:pt x="4191" y="870"/>
                      </a:cubicBezTo>
                      <a:cubicBezTo>
                        <a:pt x="4144" y="918"/>
                        <a:pt x="4096" y="941"/>
                        <a:pt x="4049" y="977"/>
                      </a:cubicBezTo>
                      <a:cubicBezTo>
                        <a:pt x="3941" y="1037"/>
                        <a:pt x="3822" y="1084"/>
                        <a:pt x="3715" y="1132"/>
                      </a:cubicBezTo>
                      <a:lnTo>
                        <a:pt x="3620" y="1168"/>
                      </a:lnTo>
                      <a:cubicBezTo>
                        <a:pt x="3549" y="1191"/>
                        <a:pt x="3477" y="1203"/>
                        <a:pt x="3406" y="1227"/>
                      </a:cubicBezTo>
                      <a:cubicBezTo>
                        <a:pt x="3334" y="1251"/>
                        <a:pt x="3251" y="1275"/>
                        <a:pt x="3168" y="1287"/>
                      </a:cubicBezTo>
                      <a:cubicBezTo>
                        <a:pt x="3084" y="1311"/>
                        <a:pt x="2977" y="1322"/>
                        <a:pt x="2882" y="1334"/>
                      </a:cubicBezTo>
                      <a:cubicBezTo>
                        <a:pt x="2858" y="1334"/>
                        <a:pt x="2834" y="1346"/>
                        <a:pt x="2810" y="1346"/>
                      </a:cubicBezTo>
                      <a:cubicBezTo>
                        <a:pt x="2679" y="1358"/>
                        <a:pt x="2548" y="1370"/>
                        <a:pt x="2417" y="1370"/>
                      </a:cubicBezTo>
                      <a:lnTo>
                        <a:pt x="2346" y="1370"/>
                      </a:lnTo>
                      <a:cubicBezTo>
                        <a:pt x="2215" y="1370"/>
                        <a:pt x="2096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5" y="1322"/>
                        <a:pt x="1644" y="1299"/>
                        <a:pt x="1524" y="1275"/>
                      </a:cubicBezTo>
                      <a:lnTo>
                        <a:pt x="1453" y="1263"/>
                      </a:lnTo>
                      <a:cubicBezTo>
                        <a:pt x="1346" y="1227"/>
                        <a:pt x="1239" y="1203"/>
                        <a:pt x="1132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7"/>
                        <a:pt x="715" y="977"/>
                      </a:cubicBezTo>
                      <a:cubicBezTo>
                        <a:pt x="251" y="703"/>
                        <a:pt x="12" y="346"/>
                        <a:pt x="12" y="1"/>
                      </a:cubicBezTo>
                      <a:lnTo>
                        <a:pt x="0" y="4263"/>
                      </a:lnTo>
                      <a:cubicBezTo>
                        <a:pt x="0" y="4609"/>
                        <a:pt x="239" y="4966"/>
                        <a:pt x="703" y="5228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406"/>
                      </a:lnTo>
                      <a:lnTo>
                        <a:pt x="1120" y="5418"/>
                      </a:lnTo>
                      <a:cubicBezTo>
                        <a:pt x="1191" y="5442"/>
                        <a:pt x="1251" y="5466"/>
                        <a:pt x="1322" y="5490"/>
                      </a:cubicBezTo>
                      <a:lnTo>
                        <a:pt x="1441" y="5525"/>
                      </a:lnTo>
                      <a:lnTo>
                        <a:pt x="1513" y="5537"/>
                      </a:lnTo>
                      <a:lnTo>
                        <a:pt x="1572" y="5549"/>
                      </a:lnTo>
                      <a:cubicBezTo>
                        <a:pt x="1644" y="5573"/>
                        <a:pt x="1715" y="5585"/>
                        <a:pt x="1810" y="5597"/>
                      </a:cubicBezTo>
                      <a:lnTo>
                        <a:pt x="1894" y="5597"/>
                      </a:lnTo>
                      <a:lnTo>
                        <a:pt x="1953" y="5609"/>
                      </a:lnTo>
                      <a:lnTo>
                        <a:pt x="2036" y="5621"/>
                      </a:lnTo>
                      <a:cubicBezTo>
                        <a:pt x="2108" y="5621"/>
                        <a:pt x="2179" y="5632"/>
                        <a:pt x="2263" y="5632"/>
                      </a:cubicBezTo>
                      <a:lnTo>
                        <a:pt x="2513" y="5632"/>
                      </a:lnTo>
                      <a:cubicBezTo>
                        <a:pt x="2596" y="5632"/>
                        <a:pt x="2679" y="5621"/>
                        <a:pt x="2775" y="5609"/>
                      </a:cubicBezTo>
                      <a:lnTo>
                        <a:pt x="2798" y="5609"/>
                      </a:lnTo>
                      <a:lnTo>
                        <a:pt x="2870" y="5609"/>
                      </a:lnTo>
                      <a:cubicBezTo>
                        <a:pt x="2941" y="5597"/>
                        <a:pt x="3001" y="5585"/>
                        <a:pt x="3072" y="5573"/>
                      </a:cubicBezTo>
                      <a:lnTo>
                        <a:pt x="3156" y="5549"/>
                      </a:lnTo>
                      <a:cubicBezTo>
                        <a:pt x="3239" y="5537"/>
                        <a:pt x="3310" y="5513"/>
                        <a:pt x="3394" y="5490"/>
                      </a:cubicBezTo>
                      <a:cubicBezTo>
                        <a:pt x="3429" y="5478"/>
                        <a:pt x="3477" y="5478"/>
                        <a:pt x="3513" y="5466"/>
                      </a:cubicBezTo>
                      <a:cubicBezTo>
                        <a:pt x="3560" y="5454"/>
                        <a:pt x="3572" y="5442"/>
                        <a:pt x="3608" y="5430"/>
                      </a:cubicBezTo>
                      <a:lnTo>
                        <a:pt x="3703" y="5394"/>
                      </a:lnTo>
                      <a:cubicBezTo>
                        <a:pt x="3810" y="5347"/>
                        <a:pt x="3930" y="5299"/>
                        <a:pt x="4037" y="5240"/>
                      </a:cubicBezTo>
                      <a:lnTo>
                        <a:pt x="4061" y="5228"/>
                      </a:lnTo>
                      <a:cubicBezTo>
                        <a:pt x="4108" y="5204"/>
                        <a:pt x="4132" y="5168"/>
                        <a:pt x="4180" y="5144"/>
                      </a:cubicBezTo>
                      <a:cubicBezTo>
                        <a:pt x="4239" y="5097"/>
                        <a:pt x="4287" y="5061"/>
                        <a:pt x="4346" y="5013"/>
                      </a:cubicBezTo>
                      <a:lnTo>
                        <a:pt x="4358" y="5001"/>
                      </a:lnTo>
                      <a:cubicBezTo>
                        <a:pt x="4418" y="4954"/>
                        <a:pt x="4465" y="4906"/>
                        <a:pt x="4501" y="4847"/>
                      </a:cubicBezTo>
                      <a:cubicBezTo>
                        <a:pt x="4513" y="4835"/>
                        <a:pt x="4525" y="4823"/>
                        <a:pt x="4537" y="4811"/>
                      </a:cubicBezTo>
                      <a:cubicBezTo>
                        <a:pt x="4537" y="4799"/>
                        <a:pt x="4549" y="4787"/>
                        <a:pt x="4561" y="4775"/>
                      </a:cubicBezTo>
                      <a:cubicBezTo>
                        <a:pt x="4572" y="4751"/>
                        <a:pt x="4584" y="4728"/>
                        <a:pt x="4596" y="4704"/>
                      </a:cubicBezTo>
                      <a:cubicBezTo>
                        <a:pt x="4632" y="4668"/>
                        <a:pt x="4644" y="4620"/>
                        <a:pt x="4668" y="4573"/>
                      </a:cubicBezTo>
                      <a:cubicBezTo>
                        <a:pt x="4668" y="4561"/>
                        <a:pt x="4668" y="4561"/>
                        <a:pt x="4668" y="4549"/>
                      </a:cubicBezTo>
                      <a:cubicBezTo>
                        <a:pt x="4668" y="4549"/>
                        <a:pt x="4668" y="4537"/>
                        <a:pt x="4668" y="4525"/>
                      </a:cubicBezTo>
                      <a:cubicBezTo>
                        <a:pt x="4668" y="4501"/>
                        <a:pt x="4680" y="4466"/>
                        <a:pt x="4692" y="4442"/>
                      </a:cubicBezTo>
                      <a:cubicBezTo>
                        <a:pt x="4703" y="4394"/>
                        <a:pt x="4703" y="4347"/>
                        <a:pt x="4703" y="4311"/>
                      </a:cubicBezTo>
                      <a:lnTo>
                        <a:pt x="4703" y="4287"/>
                      </a:lnTo>
                      <a:lnTo>
                        <a:pt x="4715" y="25"/>
                      </a:lnTo>
                      <a:cubicBezTo>
                        <a:pt x="4715" y="108"/>
                        <a:pt x="4703" y="179"/>
                        <a:pt x="4692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29"/>
                <p:cNvSpPr/>
                <p:nvPr/>
              </p:nvSpPr>
              <p:spPr>
                <a:xfrm>
                  <a:off x="4478975" y="3045600"/>
                  <a:ext cx="12950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0" h="2741" extrusionOk="0">
                      <a:moveTo>
                        <a:pt x="2584" y="0"/>
                      </a:moveTo>
                      <a:cubicBezTo>
                        <a:pt x="1980" y="0"/>
                        <a:pt x="1375" y="134"/>
                        <a:pt x="917" y="402"/>
                      </a:cubicBezTo>
                      <a:cubicBezTo>
                        <a:pt x="0" y="938"/>
                        <a:pt x="12" y="1807"/>
                        <a:pt x="929" y="2343"/>
                      </a:cubicBezTo>
                      <a:cubicBezTo>
                        <a:pt x="1396" y="2606"/>
                        <a:pt x="2004" y="2740"/>
                        <a:pt x="2610" y="2740"/>
                      </a:cubicBezTo>
                      <a:cubicBezTo>
                        <a:pt x="3210" y="2740"/>
                        <a:pt x="3807" y="2609"/>
                        <a:pt x="4263" y="2343"/>
                      </a:cubicBezTo>
                      <a:cubicBezTo>
                        <a:pt x="5179" y="1807"/>
                        <a:pt x="5179" y="938"/>
                        <a:pt x="4251" y="402"/>
                      </a:cubicBezTo>
                      <a:cubicBezTo>
                        <a:pt x="3792" y="134"/>
                        <a:pt x="3188" y="0"/>
                        <a:pt x="258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29"/>
                <p:cNvSpPr/>
                <p:nvPr/>
              </p:nvSpPr>
              <p:spPr>
                <a:xfrm>
                  <a:off x="4503375" y="3521084"/>
                  <a:ext cx="54200" cy="2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73" extrusionOk="0">
                      <a:moveTo>
                        <a:pt x="943" y="0"/>
                      </a:moveTo>
                      <a:cubicBezTo>
                        <a:pt x="566" y="0"/>
                        <a:pt x="241" y="112"/>
                        <a:pt x="143" y="290"/>
                      </a:cubicBezTo>
                      <a:cubicBezTo>
                        <a:pt x="1" y="540"/>
                        <a:pt x="322" y="826"/>
                        <a:pt x="846" y="933"/>
                      </a:cubicBezTo>
                      <a:cubicBezTo>
                        <a:pt x="977" y="960"/>
                        <a:pt x="1109" y="972"/>
                        <a:pt x="1234" y="972"/>
                      </a:cubicBezTo>
                      <a:cubicBezTo>
                        <a:pt x="1612" y="972"/>
                        <a:pt x="1938" y="859"/>
                        <a:pt x="2036" y="671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2" y="13"/>
                        <a:pt x="1069" y="0"/>
                        <a:pt x="9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29"/>
                <p:cNvSpPr/>
                <p:nvPr/>
              </p:nvSpPr>
              <p:spPr>
                <a:xfrm>
                  <a:off x="4273275" y="3393400"/>
                  <a:ext cx="54200" cy="2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79" extrusionOk="0">
                      <a:moveTo>
                        <a:pt x="946" y="0"/>
                      </a:moveTo>
                      <a:cubicBezTo>
                        <a:pt x="568" y="0"/>
                        <a:pt x="242" y="114"/>
                        <a:pt x="144" y="302"/>
                      </a:cubicBezTo>
                      <a:cubicBezTo>
                        <a:pt x="1" y="552"/>
                        <a:pt x="322" y="837"/>
                        <a:pt x="846" y="944"/>
                      </a:cubicBezTo>
                      <a:cubicBezTo>
                        <a:pt x="974" y="968"/>
                        <a:pt x="1103" y="979"/>
                        <a:pt x="1226" y="979"/>
                      </a:cubicBezTo>
                      <a:cubicBezTo>
                        <a:pt x="1608" y="979"/>
                        <a:pt x="1938" y="872"/>
                        <a:pt x="2037" y="683"/>
                      </a:cubicBezTo>
                      <a:cubicBezTo>
                        <a:pt x="2168" y="433"/>
                        <a:pt x="1846" y="147"/>
                        <a:pt x="1334" y="40"/>
                      </a:cubicBezTo>
                      <a:cubicBezTo>
                        <a:pt x="1204" y="13"/>
                        <a:pt x="1072" y="0"/>
                        <a:pt x="9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29"/>
                <p:cNvSpPr/>
                <p:nvPr/>
              </p:nvSpPr>
              <p:spPr>
                <a:xfrm>
                  <a:off x="4024150" y="3251700"/>
                  <a:ext cx="54200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80" extrusionOk="0">
                      <a:moveTo>
                        <a:pt x="945" y="1"/>
                      </a:moveTo>
                      <a:cubicBezTo>
                        <a:pt x="567" y="1"/>
                        <a:pt x="242" y="115"/>
                        <a:pt x="143" y="302"/>
                      </a:cubicBezTo>
                      <a:cubicBezTo>
                        <a:pt x="0" y="552"/>
                        <a:pt x="322" y="838"/>
                        <a:pt x="846" y="945"/>
                      </a:cubicBezTo>
                      <a:cubicBezTo>
                        <a:pt x="974" y="968"/>
                        <a:pt x="1102" y="980"/>
                        <a:pt x="1225" y="980"/>
                      </a:cubicBezTo>
                      <a:cubicBezTo>
                        <a:pt x="1607" y="980"/>
                        <a:pt x="1937" y="872"/>
                        <a:pt x="2036" y="683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3" y="13"/>
                        <a:pt x="1071" y="1"/>
                        <a:pt x="9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29"/>
                <p:cNvSpPr/>
                <p:nvPr/>
              </p:nvSpPr>
              <p:spPr>
                <a:xfrm>
                  <a:off x="3830494" y="2195581"/>
                  <a:ext cx="450975" cy="2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9" h="8407" extrusionOk="0">
                      <a:moveTo>
                        <a:pt x="7061" y="8407"/>
                      </a:moveTo>
                      <a:lnTo>
                        <a:pt x="18039" y="2025"/>
                      </a:lnTo>
                      <a:cubicBezTo>
                        <a:pt x="17932" y="1942"/>
                        <a:pt x="17812" y="1858"/>
                        <a:pt x="17705" y="1775"/>
                      </a:cubicBezTo>
                      <a:cubicBezTo>
                        <a:pt x="17598" y="1704"/>
                        <a:pt x="17479" y="1620"/>
                        <a:pt x="17372" y="1537"/>
                      </a:cubicBezTo>
                      <a:lnTo>
                        <a:pt x="17348" y="1525"/>
                      </a:lnTo>
                      <a:lnTo>
                        <a:pt x="17324" y="1513"/>
                      </a:lnTo>
                      <a:cubicBezTo>
                        <a:pt x="17229" y="1442"/>
                        <a:pt x="17134" y="1382"/>
                        <a:pt x="17027" y="1323"/>
                      </a:cubicBezTo>
                      <a:cubicBezTo>
                        <a:pt x="16920" y="1251"/>
                        <a:pt x="16812" y="1180"/>
                        <a:pt x="16705" y="1120"/>
                      </a:cubicBezTo>
                      <a:lnTo>
                        <a:pt x="16634" y="1073"/>
                      </a:lnTo>
                      <a:cubicBezTo>
                        <a:pt x="16550" y="1025"/>
                        <a:pt x="16455" y="977"/>
                        <a:pt x="16384" y="930"/>
                      </a:cubicBezTo>
                      <a:lnTo>
                        <a:pt x="16277" y="882"/>
                      </a:lnTo>
                      <a:lnTo>
                        <a:pt x="16158" y="822"/>
                      </a:lnTo>
                      <a:lnTo>
                        <a:pt x="16050" y="763"/>
                      </a:lnTo>
                      <a:lnTo>
                        <a:pt x="15896" y="692"/>
                      </a:lnTo>
                      <a:lnTo>
                        <a:pt x="15777" y="632"/>
                      </a:lnTo>
                      <a:lnTo>
                        <a:pt x="15729" y="608"/>
                      </a:lnTo>
                      <a:cubicBezTo>
                        <a:pt x="15622" y="561"/>
                        <a:pt x="15515" y="525"/>
                        <a:pt x="15407" y="477"/>
                      </a:cubicBezTo>
                      <a:cubicBezTo>
                        <a:pt x="15300" y="430"/>
                        <a:pt x="15193" y="394"/>
                        <a:pt x="15086" y="358"/>
                      </a:cubicBezTo>
                      <a:cubicBezTo>
                        <a:pt x="15074" y="358"/>
                        <a:pt x="15062" y="346"/>
                        <a:pt x="15050" y="346"/>
                      </a:cubicBezTo>
                      <a:lnTo>
                        <a:pt x="14931" y="311"/>
                      </a:lnTo>
                      <a:lnTo>
                        <a:pt x="14776" y="251"/>
                      </a:lnTo>
                      <a:lnTo>
                        <a:pt x="14693" y="227"/>
                      </a:lnTo>
                      <a:lnTo>
                        <a:pt x="14550" y="191"/>
                      </a:lnTo>
                      <a:lnTo>
                        <a:pt x="14443" y="168"/>
                      </a:lnTo>
                      <a:cubicBezTo>
                        <a:pt x="14407" y="156"/>
                        <a:pt x="14372" y="144"/>
                        <a:pt x="14336" y="144"/>
                      </a:cubicBezTo>
                      <a:lnTo>
                        <a:pt x="14193" y="108"/>
                      </a:lnTo>
                      <a:lnTo>
                        <a:pt x="14122" y="96"/>
                      </a:lnTo>
                      <a:cubicBezTo>
                        <a:pt x="14074" y="84"/>
                        <a:pt x="14038" y="72"/>
                        <a:pt x="13991" y="72"/>
                      </a:cubicBezTo>
                      <a:lnTo>
                        <a:pt x="13824" y="49"/>
                      </a:lnTo>
                      <a:lnTo>
                        <a:pt x="13764" y="37"/>
                      </a:lnTo>
                      <a:cubicBezTo>
                        <a:pt x="13729" y="37"/>
                        <a:pt x="13681" y="25"/>
                        <a:pt x="13633" y="25"/>
                      </a:cubicBezTo>
                      <a:lnTo>
                        <a:pt x="13467" y="1"/>
                      </a:lnTo>
                      <a:lnTo>
                        <a:pt x="13419" y="1"/>
                      </a:lnTo>
                      <a:lnTo>
                        <a:pt x="13300" y="1"/>
                      </a:lnTo>
                      <a:lnTo>
                        <a:pt x="13098" y="1"/>
                      </a:lnTo>
                      <a:lnTo>
                        <a:pt x="13038" y="1"/>
                      </a:lnTo>
                      <a:lnTo>
                        <a:pt x="12955" y="1"/>
                      </a:lnTo>
                      <a:cubicBezTo>
                        <a:pt x="12871" y="1"/>
                        <a:pt x="12788" y="1"/>
                        <a:pt x="12705" y="13"/>
                      </a:cubicBezTo>
                      <a:lnTo>
                        <a:pt x="12633" y="13"/>
                      </a:lnTo>
                      <a:lnTo>
                        <a:pt x="12574" y="13"/>
                      </a:lnTo>
                      <a:cubicBezTo>
                        <a:pt x="12455" y="25"/>
                        <a:pt x="12324" y="49"/>
                        <a:pt x="12205" y="72"/>
                      </a:cubicBezTo>
                      <a:lnTo>
                        <a:pt x="12169" y="72"/>
                      </a:lnTo>
                      <a:lnTo>
                        <a:pt x="12169" y="72"/>
                      </a:lnTo>
                      <a:cubicBezTo>
                        <a:pt x="12145" y="72"/>
                        <a:pt x="12121" y="84"/>
                        <a:pt x="12086" y="84"/>
                      </a:cubicBezTo>
                      <a:cubicBezTo>
                        <a:pt x="12014" y="108"/>
                        <a:pt x="11943" y="120"/>
                        <a:pt x="11871" y="144"/>
                      </a:cubicBezTo>
                      <a:lnTo>
                        <a:pt x="11764" y="180"/>
                      </a:lnTo>
                      <a:lnTo>
                        <a:pt x="11609" y="215"/>
                      </a:lnTo>
                      <a:lnTo>
                        <a:pt x="11574" y="239"/>
                      </a:lnTo>
                      <a:cubicBezTo>
                        <a:pt x="11502" y="263"/>
                        <a:pt x="11431" y="287"/>
                        <a:pt x="11371" y="322"/>
                      </a:cubicBezTo>
                      <a:lnTo>
                        <a:pt x="11264" y="358"/>
                      </a:lnTo>
                      <a:cubicBezTo>
                        <a:pt x="11169" y="406"/>
                        <a:pt x="11062" y="465"/>
                        <a:pt x="10966" y="513"/>
                      </a:cubicBezTo>
                      <a:lnTo>
                        <a:pt x="1" y="6883"/>
                      </a:lnTo>
                      <a:cubicBezTo>
                        <a:pt x="96" y="6835"/>
                        <a:pt x="191" y="6776"/>
                        <a:pt x="298" y="6740"/>
                      </a:cubicBezTo>
                      <a:lnTo>
                        <a:pt x="394" y="6692"/>
                      </a:lnTo>
                      <a:cubicBezTo>
                        <a:pt x="465" y="6668"/>
                        <a:pt x="537" y="6633"/>
                        <a:pt x="608" y="6609"/>
                      </a:cubicBezTo>
                      <a:cubicBezTo>
                        <a:pt x="679" y="6585"/>
                        <a:pt x="727" y="6573"/>
                        <a:pt x="787" y="6549"/>
                      </a:cubicBezTo>
                      <a:lnTo>
                        <a:pt x="894" y="6514"/>
                      </a:lnTo>
                      <a:cubicBezTo>
                        <a:pt x="965" y="6502"/>
                        <a:pt x="1037" y="6478"/>
                        <a:pt x="1120" y="6466"/>
                      </a:cubicBezTo>
                      <a:cubicBezTo>
                        <a:pt x="1144" y="6466"/>
                        <a:pt x="1168" y="6454"/>
                        <a:pt x="1191" y="6442"/>
                      </a:cubicBezTo>
                      <a:lnTo>
                        <a:pt x="1227" y="6442"/>
                      </a:lnTo>
                      <a:cubicBezTo>
                        <a:pt x="1346" y="6418"/>
                        <a:pt x="1477" y="6395"/>
                        <a:pt x="1596" y="6383"/>
                      </a:cubicBezTo>
                      <a:lnTo>
                        <a:pt x="1727" y="6371"/>
                      </a:lnTo>
                      <a:cubicBezTo>
                        <a:pt x="1810" y="6371"/>
                        <a:pt x="1894" y="6359"/>
                        <a:pt x="1977" y="6359"/>
                      </a:cubicBezTo>
                      <a:lnTo>
                        <a:pt x="2132" y="6359"/>
                      </a:lnTo>
                      <a:lnTo>
                        <a:pt x="2334" y="6359"/>
                      </a:lnTo>
                      <a:lnTo>
                        <a:pt x="2501" y="6371"/>
                      </a:lnTo>
                      <a:lnTo>
                        <a:pt x="2668" y="6383"/>
                      </a:lnTo>
                      <a:cubicBezTo>
                        <a:pt x="2727" y="6395"/>
                        <a:pt x="2799" y="6407"/>
                        <a:pt x="2858" y="6407"/>
                      </a:cubicBezTo>
                      <a:lnTo>
                        <a:pt x="3013" y="6442"/>
                      </a:lnTo>
                      <a:cubicBezTo>
                        <a:pt x="3084" y="6454"/>
                        <a:pt x="3156" y="6466"/>
                        <a:pt x="3227" y="6478"/>
                      </a:cubicBezTo>
                      <a:cubicBezTo>
                        <a:pt x="3275" y="6490"/>
                        <a:pt x="3311" y="6490"/>
                        <a:pt x="3358" y="6502"/>
                      </a:cubicBezTo>
                      <a:cubicBezTo>
                        <a:pt x="3430" y="6526"/>
                        <a:pt x="3513" y="6537"/>
                        <a:pt x="3585" y="6561"/>
                      </a:cubicBezTo>
                      <a:lnTo>
                        <a:pt x="3727" y="6597"/>
                      </a:lnTo>
                      <a:cubicBezTo>
                        <a:pt x="3799" y="6621"/>
                        <a:pt x="3882" y="6645"/>
                        <a:pt x="3966" y="6680"/>
                      </a:cubicBezTo>
                      <a:lnTo>
                        <a:pt x="4085" y="6716"/>
                      </a:lnTo>
                      <a:cubicBezTo>
                        <a:pt x="4323" y="6799"/>
                        <a:pt x="4561" y="6895"/>
                        <a:pt x="4811" y="7014"/>
                      </a:cubicBezTo>
                      <a:lnTo>
                        <a:pt x="4930" y="7061"/>
                      </a:lnTo>
                      <a:lnTo>
                        <a:pt x="5180" y="7192"/>
                      </a:lnTo>
                      <a:lnTo>
                        <a:pt x="5311" y="7264"/>
                      </a:lnTo>
                      <a:cubicBezTo>
                        <a:pt x="5430" y="7323"/>
                        <a:pt x="5549" y="7383"/>
                        <a:pt x="5656" y="7454"/>
                      </a:cubicBezTo>
                      <a:cubicBezTo>
                        <a:pt x="5894" y="7585"/>
                        <a:pt x="6121" y="7728"/>
                        <a:pt x="6347" y="7883"/>
                      </a:cubicBezTo>
                      <a:lnTo>
                        <a:pt x="6371" y="7895"/>
                      </a:lnTo>
                      <a:cubicBezTo>
                        <a:pt x="6609" y="8061"/>
                        <a:pt x="6835" y="8228"/>
                        <a:pt x="7061" y="840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9"/>
                <p:cNvSpPr/>
                <p:nvPr/>
              </p:nvSpPr>
              <p:spPr>
                <a:xfrm>
                  <a:off x="4072794" y="1994081"/>
                  <a:ext cx="692375" cy="5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5" h="21265" extrusionOk="0">
                      <a:moveTo>
                        <a:pt x="8752" y="8787"/>
                      </a:moveTo>
                      <a:lnTo>
                        <a:pt x="8871" y="8882"/>
                      </a:lnTo>
                      <a:cubicBezTo>
                        <a:pt x="9109" y="9061"/>
                        <a:pt x="9335" y="9252"/>
                        <a:pt x="9561" y="9442"/>
                      </a:cubicBezTo>
                      <a:cubicBezTo>
                        <a:pt x="9597" y="9478"/>
                        <a:pt x="9633" y="9514"/>
                        <a:pt x="9680" y="9549"/>
                      </a:cubicBezTo>
                      <a:cubicBezTo>
                        <a:pt x="9906" y="9752"/>
                        <a:pt x="10133" y="9954"/>
                        <a:pt x="10359" y="10168"/>
                      </a:cubicBezTo>
                      <a:lnTo>
                        <a:pt x="10406" y="10216"/>
                      </a:lnTo>
                      <a:cubicBezTo>
                        <a:pt x="10633" y="10430"/>
                        <a:pt x="10847" y="10657"/>
                        <a:pt x="11061" y="10883"/>
                      </a:cubicBezTo>
                      <a:cubicBezTo>
                        <a:pt x="11085" y="10907"/>
                        <a:pt x="11109" y="10930"/>
                        <a:pt x="11133" y="10954"/>
                      </a:cubicBezTo>
                      <a:cubicBezTo>
                        <a:pt x="11347" y="11192"/>
                        <a:pt x="11561" y="11430"/>
                        <a:pt x="11764" y="11669"/>
                      </a:cubicBezTo>
                      <a:lnTo>
                        <a:pt x="11859" y="11776"/>
                      </a:lnTo>
                      <a:cubicBezTo>
                        <a:pt x="12061" y="12014"/>
                        <a:pt x="12252" y="12252"/>
                        <a:pt x="12442" y="12502"/>
                      </a:cubicBezTo>
                      <a:cubicBezTo>
                        <a:pt x="12490" y="12562"/>
                        <a:pt x="12538" y="12621"/>
                        <a:pt x="12573" y="12681"/>
                      </a:cubicBezTo>
                      <a:cubicBezTo>
                        <a:pt x="12704" y="12847"/>
                        <a:pt x="12835" y="13026"/>
                        <a:pt x="12966" y="13204"/>
                      </a:cubicBezTo>
                      <a:cubicBezTo>
                        <a:pt x="13062" y="13335"/>
                        <a:pt x="13157" y="13478"/>
                        <a:pt x="13264" y="13621"/>
                      </a:cubicBezTo>
                      <a:cubicBezTo>
                        <a:pt x="13407" y="13835"/>
                        <a:pt x="13550" y="14050"/>
                        <a:pt x="13681" y="14264"/>
                      </a:cubicBezTo>
                      <a:cubicBezTo>
                        <a:pt x="13716" y="14300"/>
                        <a:pt x="13740" y="14347"/>
                        <a:pt x="13764" y="14383"/>
                      </a:cubicBezTo>
                      <a:cubicBezTo>
                        <a:pt x="13931" y="14657"/>
                        <a:pt x="14097" y="14919"/>
                        <a:pt x="14252" y="15193"/>
                      </a:cubicBezTo>
                      <a:cubicBezTo>
                        <a:pt x="14324" y="15324"/>
                        <a:pt x="14395" y="15443"/>
                        <a:pt x="14467" y="15574"/>
                      </a:cubicBezTo>
                      <a:cubicBezTo>
                        <a:pt x="14574" y="15764"/>
                        <a:pt x="14681" y="15967"/>
                        <a:pt x="14788" y="16169"/>
                      </a:cubicBezTo>
                      <a:lnTo>
                        <a:pt x="14883" y="16348"/>
                      </a:lnTo>
                      <a:cubicBezTo>
                        <a:pt x="15026" y="16633"/>
                        <a:pt x="15169" y="16907"/>
                        <a:pt x="15288" y="17193"/>
                      </a:cubicBezTo>
                      <a:cubicBezTo>
                        <a:pt x="15312" y="17229"/>
                        <a:pt x="15324" y="17264"/>
                        <a:pt x="15348" y="17300"/>
                      </a:cubicBezTo>
                      <a:cubicBezTo>
                        <a:pt x="15479" y="17598"/>
                        <a:pt x="15610" y="17884"/>
                        <a:pt x="15729" y="18181"/>
                      </a:cubicBezTo>
                      <a:cubicBezTo>
                        <a:pt x="15740" y="18217"/>
                        <a:pt x="15752" y="18265"/>
                        <a:pt x="15776" y="18300"/>
                      </a:cubicBezTo>
                      <a:cubicBezTo>
                        <a:pt x="15883" y="18598"/>
                        <a:pt x="16002" y="18884"/>
                        <a:pt x="16110" y="19181"/>
                      </a:cubicBezTo>
                      <a:lnTo>
                        <a:pt x="16145" y="19312"/>
                      </a:lnTo>
                      <a:cubicBezTo>
                        <a:pt x="16252" y="19610"/>
                        <a:pt x="16348" y="19908"/>
                        <a:pt x="16431" y="20193"/>
                      </a:cubicBezTo>
                      <a:cubicBezTo>
                        <a:pt x="16443" y="20241"/>
                        <a:pt x="16455" y="20289"/>
                        <a:pt x="16479" y="20324"/>
                      </a:cubicBezTo>
                      <a:cubicBezTo>
                        <a:pt x="16562" y="20646"/>
                        <a:pt x="16645" y="20955"/>
                        <a:pt x="16729" y="21265"/>
                      </a:cubicBezTo>
                      <a:lnTo>
                        <a:pt x="27694" y="14895"/>
                      </a:lnTo>
                      <a:cubicBezTo>
                        <a:pt x="27682" y="14836"/>
                        <a:pt x="27671" y="14788"/>
                        <a:pt x="27659" y="14728"/>
                      </a:cubicBezTo>
                      <a:cubicBezTo>
                        <a:pt x="27611" y="14562"/>
                        <a:pt x="27563" y="14383"/>
                        <a:pt x="27504" y="14205"/>
                      </a:cubicBezTo>
                      <a:cubicBezTo>
                        <a:pt x="27492" y="14121"/>
                        <a:pt x="27456" y="14038"/>
                        <a:pt x="27432" y="13955"/>
                      </a:cubicBezTo>
                      <a:cubicBezTo>
                        <a:pt x="27421" y="13907"/>
                        <a:pt x="27409" y="13859"/>
                        <a:pt x="27397" y="13824"/>
                      </a:cubicBezTo>
                      <a:cubicBezTo>
                        <a:pt x="27385" y="13776"/>
                        <a:pt x="27373" y="13716"/>
                        <a:pt x="27349" y="13669"/>
                      </a:cubicBezTo>
                      <a:cubicBezTo>
                        <a:pt x="27301" y="13490"/>
                        <a:pt x="27242" y="13324"/>
                        <a:pt x="27182" y="13145"/>
                      </a:cubicBezTo>
                      <a:cubicBezTo>
                        <a:pt x="27159" y="13073"/>
                        <a:pt x="27135" y="13002"/>
                        <a:pt x="27111" y="12931"/>
                      </a:cubicBezTo>
                      <a:cubicBezTo>
                        <a:pt x="27099" y="12895"/>
                        <a:pt x="27087" y="12847"/>
                        <a:pt x="27063" y="12800"/>
                      </a:cubicBezTo>
                      <a:cubicBezTo>
                        <a:pt x="27051" y="12764"/>
                        <a:pt x="27028" y="12692"/>
                        <a:pt x="27004" y="12633"/>
                      </a:cubicBezTo>
                      <a:cubicBezTo>
                        <a:pt x="26944" y="12466"/>
                        <a:pt x="26885" y="12300"/>
                        <a:pt x="26825" y="12145"/>
                      </a:cubicBezTo>
                      <a:cubicBezTo>
                        <a:pt x="26789" y="12073"/>
                        <a:pt x="26766" y="11990"/>
                        <a:pt x="26730" y="11919"/>
                      </a:cubicBezTo>
                      <a:cubicBezTo>
                        <a:pt x="26718" y="11883"/>
                        <a:pt x="26706" y="11847"/>
                        <a:pt x="26682" y="11811"/>
                      </a:cubicBezTo>
                      <a:cubicBezTo>
                        <a:pt x="26670" y="11764"/>
                        <a:pt x="26647" y="11704"/>
                        <a:pt x="26623" y="11657"/>
                      </a:cubicBezTo>
                      <a:cubicBezTo>
                        <a:pt x="26563" y="11502"/>
                        <a:pt x="26492" y="11335"/>
                        <a:pt x="26420" y="11180"/>
                      </a:cubicBezTo>
                      <a:cubicBezTo>
                        <a:pt x="26385" y="11097"/>
                        <a:pt x="26349" y="11014"/>
                        <a:pt x="26313" y="10930"/>
                      </a:cubicBezTo>
                      <a:lnTo>
                        <a:pt x="26254" y="10811"/>
                      </a:lnTo>
                      <a:lnTo>
                        <a:pt x="26194" y="10692"/>
                      </a:lnTo>
                      <a:cubicBezTo>
                        <a:pt x="26123" y="10514"/>
                        <a:pt x="26039" y="10347"/>
                        <a:pt x="25956" y="10180"/>
                      </a:cubicBezTo>
                      <a:cubicBezTo>
                        <a:pt x="25920" y="10109"/>
                        <a:pt x="25885" y="10037"/>
                        <a:pt x="25849" y="9978"/>
                      </a:cubicBezTo>
                      <a:cubicBezTo>
                        <a:pt x="25813" y="9906"/>
                        <a:pt x="25777" y="9847"/>
                        <a:pt x="25754" y="9787"/>
                      </a:cubicBezTo>
                      <a:cubicBezTo>
                        <a:pt x="25718" y="9728"/>
                        <a:pt x="25682" y="9644"/>
                        <a:pt x="25646" y="9573"/>
                      </a:cubicBezTo>
                      <a:cubicBezTo>
                        <a:pt x="25575" y="9442"/>
                        <a:pt x="25492" y="9323"/>
                        <a:pt x="25432" y="9192"/>
                      </a:cubicBezTo>
                      <a:cubicBezTo>
                        <a:pt x="25361" y="9061"/>
                        <a:pt x="25289" y="8942"/>
                        <a:pt x="25218" y="8823"/>
                      </a:cubicBezTo>
                      <a:cubicBezTo>
                        <a:pt x="25194" y="8787"/>
                        <a:pt x="25182" y="8740"/>
                        <a:pt x="25158" y="8704"/>
                      </a:cubicBezTo>
                      <a:cubicBezTo>
                        <a:pt x="25015" y="8478"/>
                        <a:pt x="24873" y="8240"/>
                        <a:pt x="24730" y="8013"/>
                      </a:cubicBezTo>
                      <a:cubicBezTo>
                        <a:pt x="24706" y="7966"/>
                        <a:pt x="24670" y="7930"/>
                        <a:pt x="24646" y="7882"/>
                      </a:cubicBezTo>
                      <a:cubicBezTo>
                        <a:pt x="24551" y="7728"/>
                        <a:pt x="24444" y="7573"/>
                        <a:pt x="24349" y="7418"/>
                      </a:cubicBezTo>
                      <a:cubicBezTo>
                        <a:pt x="24313" y="7358"/>
                        <a:pt x="24265" y="7299"/>
                        <a:pt x="24230" y="7239"/>
                      </a:cubicBezTo>
                      <a:cubicBezTo>
                        <a:pt x="24134" y="7097"/>
                        <a:pt x="24027" y="6966"/>
                        <a:pt x="23932" y="6823"/>
                      </a:cubicBezTo>
                      <a:cubicBezTo>
                        <a:pt x="23861" y="6739"/>
                        <a:pt x="23801" y="6644"/>
                        <a:pt x="23741" y="6549"/>
                      </a:cubicBezTo>
                      <a:cubicBezTo>
                        <a:pt x="23670" y="6466"/>
                        <a:pt x="23611" y="6382"/>
                        <a:pt x="23539" y="6299"/>
                      </a:cubicBezTo>
                      <a:cubicBezTo>
                        <a:pt x="23503" y="6239"/>
                        <a:pt x="23456" y="6180"/>
                        <a:pt x="23408" y="6120"/>
                      </a:cubicBezTo>
                      <a:cubicBezTo>
                        <a:pt x="23372" y="6073"/>
                        <a:pt x="23349" y="6037"/>
                        <a:pt x="23313" y="5989"/>
                      </a:cubicBezTo>
                      <a:cubicBezTo>
                        <a:pt x="23182" y="5834"/>
                        <a:pt x="23051" y="5668"/>
                        <a:pt x="22920" y="5513"/>
                      </a:cubicBezTo>
                      <a:lnTo>
                        <a:pt x="22825" y="5406"/>
                      </a:lnTo>
                      <a:cubicBezTo>
                        <a:pt x="22801" y="5370"/>
                        <a:pt x="22765" y="5323"/>
                        <a:pt x="22729" y="5287"/>
                      </a:cubicBezTo>
                      <a:cubicBezTo>
                        <a:pt x="22670" y="5215"/>
                        <a:pt x="22598" y="5144"/>
                        <a:pt x="22539" y="5061"/>
                      </a:cubicBezTo>
                      <a:cubicBezTo>
                        <a:pt x="22408" y="4906"/>
                        <a:pt x="22277" y="4763"/>
                        <a:pt x="22146" y="4620"/>
                      </a:cubicBezTo>
                      <a:lnTo>
                        <a:pt x="22098" y="4584"/>
                      </a:lnTo>
                      <a:lnTo>
                        <a:pt x="22027" y="4513"/>
                      </a:lnTo>
                      <a:cubicBezTo>
                        <a:pt x="21932" y="4406"/>
                        <a:pt x="21836" y="4299"/>
                        <a:pt x="21729" y="4191"/>
                      </a:cubicBezTo>
                      <a:cubicBezTo>
                        <a:pt x="21634" y="4096"/>
                        <a:pt x="21491" y="3953"/>
                        <a:pt x="21372" y="3834"/>
                      </a:cubicBezTo>
                      <a:cubicBezTo>
                        <a:pt x="21360" y="3822"/>
                        <a:pt x="21348" y="3810"/>
                        <a:pt x="21325" y="3799"/>
                      </a:cubicBezTo>
                      <a:cubicBezTo>
                        <a:pt x="21325" y="3787"/>
                        <a:pt x="21313" y="3787"/>
                        <a:pt x="21313" y="3775"/>
                      </a:cubicBezTo>
                      <a:cubicBezTo>
                        <a:pt x="21158" y="3632"/>
                        <a:pt x="21015" y="3501"/>
                        <a:pt x="20860" y="3370"/>
                      </a:cubicBezTo>
                      <a:cubicBezTo>
                        <a:pt x="20789" y="3298"/>
                        <a:pt x="20717" y="3239"/>
                        <a:pt x="20646" y="3167"/>
                      </a:cubicBezTo>
                      <a:lnTo>
                        <a:pt x="20527" y="3072"/>
                      </a:lnTo>
                      <a:lnTo>
                        <a:pt x="20420" y="2977"/>
                      </a:lnTo>
                      <a:cubicBezTo>
                        <a:pt x="20265" y="2846"/>
                        <a:pt x="20122" y="2727"/>
                        <a:pt x="19967" y="2608"/>
                      </a:cubicBezTo>
                      <a:lnTo>
                        <a:pt x="19836" y="2513"/>
                      </a:lnTo>
                      <a:lnTo>
                        <a:pt x="19717" y="2417"/>
                      </a:lnTo>
                      <a:cubicBezTo>
                        <a:pt x="19658" y="2370"/>
                        <a:pt x="19586" y="2322"/>
                        <a:pt x="19527" y="2263"/>
                      </a:cubicBezTo>
                      <a:cubicBezTo>
                        <a:pt x="19372" y="2167"/>
                        <a:pt x="19241" y="2060"/>
                        <a:pt x="19098" y="1965"/>
                      </a:cubicBezTo>
                      <a:lnTo>
                        <a:pt x="19003" y="1905"/>
                      </a:lnTo>
                      <a:lnTo>
                        <a:pt x="18908" y="1846"/>
                      </a:lnTo>
                      <a:cubicBezTo>
                        <a:pt x="18824" y="1786"/>
                        <a:pt x="18741" y="1727"/>
                        <a:pt x="18658" y="1679"/>
                      </a:cubicBezTo>
                      <a:cubicBezTo>
                        <a:pt x="18527" y="1584"/>
                        <a:pt x="18384" y="1501"/>
                        <a:pt x="18241" y="1417"/>
                      </a:cubicBezTo>
                      <a:lnTo>
                        <a:pt x="18146" y="1358"/>
                      </a:lnTo>
                      <a:cubicBezTo>
                        <a:pt x="18038" y="1298"/>
                        <a:pt x="17931" y="1239"/>
                        <a:pt x="17824" y="1179"/>
                      </a:cubicBezTo>
                      <a:cubicBezTo>
                        <a:pt x="17776" y="1155"/>
                        <a:pt x="17741" y="1143"/>
                        <a:pt x="17693" y="1120"/>
                      </a:cubicBezTo>
                      <a:lnTo>
                        <a:pt x="17538" y="1036"/>
                      </a:lnTo>
                      <a:lnTo>
                        <a:pt x="17407" y="965"/>
                      </a:lnTo>
                      <a:cubicBezTo>
                        <a:pt x="17336" y="929"/>
                        <a:pt x="17276" y="905"/>
                        <a:pt x="17205" y="870"/>
                      </a:cubicBezTo>
                      <a:lnTo>
                        <a:pt x="17062" y="798"/>
                      </a:lnTo>
                      <a:lnTo>
                        <a:pt x="17003" y="774"/>
                      </a:lnTo>
                      <a:cubicBezTo>
                        <a:pt x="16860" y="715"/>
                        <a:pt x="16729" y="655"/>
                        <a:pt x="16598" y="608"/>
                      </a:cubicBezTo>
                      <a:lnTo>
                        <a:pt x="16598" y="608"/>
                      </a:lnTo>
                      <a:cubicBezTo>
                        <a:pt x="16455" y="548"/>
                        <a:pt x="16324" y="501"/>
                        <a:pt x="16193" y="453"/>
                      </a:cubicBezTo>
                      <a:lnTo>
                        <a:pt x="16133" y="441"/>
                      </a:lnTo>
                      <a:lnTo>
                        <a:pt x="15991" y="393"/>
                      </a:lnTo>
                      <a:lnTo>
                        <a:pt x="15788" y="322"/>
                      </a:lnTo>
                      <a:lnTo>
                        <a:pt x="15681" y="298"/>
                      </a:lnTo>
                      <a:lnTo>
                        <a:pt x="15502" y="250"/>
                      </a:lnTo>
                      <a:lnTo>
                        <a:pt x="15371" y="203"/>
                      </a:lnTo>
                      <a:lnTo>
                        <a:pt x="15217" y="179"/>
                      </a:lnTo>
                      <a:lnTo>
                        <a:pt x="15038" y="131"/>
                      </a:lnTo>
                      <a:lnTo>
                        <a:pt x="14943" y="120"/>
                      </a:lnTo>
                      <a:lnTo>
                        <a:pt x="14788" y="84"/>
                      </a:lnTo>
                      <a:cubicBezTo>
                        <a:pt x="14717" y="84"/>
                        <a:pt x="14645" y="60"/>
                        <a:pt x="14586" y="60"/>
                      </a:cubicBezTo>
                      <a:lnTo>
                        <a:pt x="14502" y="48"/>
                      </a:lnTo>
                      <a:lnTo>
                        <a:pt x="14347" y="24"/>
                      </a:lnTo>
                      <a:lnTo>
                        <a:pt x="14121" y="0"/>
                      </a:lnTo>
                      <a:lnTo>
                        <a:pt x="14062" y="0"/>
                      </a:lnTo>
                      <a:lnTo>
                        <a:pt x="13907" y="0"/>
                      </a:lnTo>
                      <a:cubicBezTo>
                        <a:pt x="13824" y="0"/>
                        <a:pt x="13740" y="0"/>
                        <a:pt x="13657" y="0"/>
                      </a:cubicBezTo>
                      <a:lnTo>
                        <a:pt x="13585" y="0"/>
                      </a:lnTo>
                      <a:lnTo>
                        <a:pt x="13478" y="0"/>
                      </a:lnTo>
                      <a:cubicBezTo>
                        <a:pt x="13371" y="0"/>
                        <a:pt x="13264" y="0"/>
                        <a:pt x="13157" y="12"/>
                      </a:cubicBezTo>
                      <a:lnTo>
                        <a:pt x="13062" y="12"/>
                      </a:lnTo>
                      <a:cubicBezTo>
                        <a:pt x="13038" y="12"/>
                        <a:pt x="13014" y="24"/>
                        <a:pt x="12990" y="24"/>
                      </a:cubicBezTo>
                      <a:cubicBezTo>
                        <a:pt x="12835" y="36"/>
                        <a:pt x="12681" y="60"/>
                        <a:pt x="12526" y="84"/>
                      </a:cubicBezTo>
                      <a:lnTo>
                        <a:pt x="12478" y="84"/>
                      </a:lnTo>
                      <a:lnTo>
                        <a:pt x="12478" y="84"/>
                      </a:lnTo>
                      <a:cubicBezTo>
                        <a:pt x="12442" y="84"/>
                        <a:pt x="12407" y="108"/>
                        <a:pt x="12383" y="108"/>
                      </a:cubicBezTo>
                      <a:cubicBezTo>
                        <a:pt x="12288" y="131"/>
                        <a:pt x="12192" y="155"/>
                        <a:pt x="12097" y="179"/>
                      </a:cubicBezTo>
                      <a:lnTo>
                        <a:pt x="11966" y="227"/>
                      </a:lnTo>
                      <a:cubicBezTo>
                        <a:pt x="11895" y="239"/>
                        <a:pt x="11835" y="262"/>
                        <a:pt x="11776" y="286"/>
                      </a:cubicBezTo>
                      <a:lnTo>
                        <a:pt x="11740" y="298"/>
                      </a:lnTo>
                      <a:cubicBezTo>
                        <a:pt x="11645" y="334"/>
                        <a:pt x="11561" y="370"/>
                        <a:pt x="11466" y="405"/>
                      </a:cubicBezTo>
                      <a:lnTo>
                        <a:pt x="11347" y="465"/>
                      </a:lnTo>
                      <a:cubicBezTo>
                        <a:pt x="11216" y="524"/>
                        <a:pt x="11085" y="584"/>
                        <a:pt x="10966" y="655"/>
                      </a:cubicBezTo>
                      <a:lnTo>
                        <a:pt x="10966" y="655"/>
                      </a:lnTo>
                      <a:lnTo>
                        <a:pt x="0" y="7037"/>
                      </a:lnTo>
                      <a:cubicBezTo>
                        <a:pt x="119" y="6966"/>
                        <a:pt x="250" y="6894"/>
                        <a:pt x="370" y="6835"/>
                      </a:cubicBezTo>
                      <a:lnTo>
                        <a:pt x="500" y="6787"/>
                      </a:lnTo>
                      <a:cubicBezTo>
                        <a:pt x="596" y="6739"/>
                        <a:pt x="679" y="6704"/>
                        <a:pt x="774" y="6668"/>
                      </a:cubicBezTo>
                      <a:cubicBezTo>
                        <a:pt x="858" y="6644"/>
                        <a:pt x="917" y="6620"/>
                        <a:pt x="989" y="6596"/>
                      </a:cubicBezTo>
                      <a:lnTo>
                        <a:pt x="1132" y="6561"/>
                      </a:lnTo>
                      <a:cubicBezTo>
                        <a:pt x="1227" y="6525"/>
                        <a:pt x="1322" y="6513"/>
                        <a:pt x="1417" y="6489"/>
                      </a:cubicBezTo>
                      <a:cubicBezTo>
                        <a:pt x="1441" y="6477"/>
                        <a:pt x="1477" y="6466"/>
                        <a:pt x="1501" y="6466"/>
                      </a:cubicBezTo>
                      <a:lnTo>
                        <a:pt x="1560" y="6454"/>
                      </a:lnTo>
                      <a:cubicBezTo>
                        <a:pt x="1703" y="6430"/>
                        <a:pt x="1870" y="6406"/>
                        <a:pt x="2024" y="6382"/>
                      </a:cubicBezTo>
                      <a:lnTo>
                        <a:pt x="2191" y="6370"/>
                      </a:lnTo>
                      <a:cubicBezTo>
                        <a:pt x="2298" y="6370"/>
                        <a:pt x="2405" y="6358"/>
                        <a:pt x="2513" y="6358"/>
                      </a:cubicBezTo>
                      <a:lnTo>
                        <a:pt x="2691" y="6358"/>
                      </a:lnTo>
                      <a:lnTo>
                        <a:pt x="2941" y="6358"/>
                      </a:lnTo>
                      <a:cubicBezTo>
                        <a:pt x="3037" y="6358"/>
                        <a:pt x="3084" y="6358"/>
                        <a:pt x="3156" y="6370"/>
                      </a:cubicBezTo>
                      <a:cubicBezTo>
                        <a:pt x="3227" y="6382"/>
                        <a:pt x="3298" y="6382"/>
                        <a:pt x="3370" y="6394"/>
                      </a:cubicBezTo>
                      <a:lnTo>
                        <a:pt x="3608" y="6418"/>
                      </a:lnTo>
                      <a:lnTo>
                        <a:pt x="3810" y="6454"/>
                      </a:lnTo>
                      <a:cubicBezTo>
                        <a:pt x="3894" y="6466"/>
                        <a:pt x="3989" y="6489"/>
                        <a:pt x="4072" y="6501"/>
                      </a:cubicBezTo>
                      <a:cubicBezTo>
                        <a:pt x="4132" y="6513"/>
                        <a:pt x="4191" y="6525"/>
                        <a:pt x="4251" y="6549"/>
                      </a:cubicBezTo>
                      <a:cubicBezTo>
                        <a:pt x="4346" y="6561"/>
                        <a:pt x="4430" y="6585"/>
                        <a:pt x="4525" y="6608"/>
                      </a:cubicBezTo>
                      <a:lnTo>
                        <a:pt x="4703" y="6656"/>
                      </a:lnTo>
                      <a:cubicBezTo>
                        <a:pt x="4811" y="6692"/>
                        <a:pt x="4906" y="6727"/>
                        <a:pt x="5013" y="6751"/>
                      </a:cubicBezTo>
                      <a:lnTo>
                        <a:pt x="5156" y="6799"/>
                      </a:lnTo>
                      <a:cubicBezTo>
                        <a:pt x="5311" y="6858"/>
                        <a:pt x="5453" y="6906"/>
                        <a:pt x="5620" y="6977"/>
                      </a:cubicBezTo>
                      <a:lnTo>
                        <a:pt x="5620" y="6977"/>
                      </a:lnTo>
                      <a:cubicBezTo>
                        <a:pt x="5763" y="7037"/>
                        <a:pt x="5918" y="7097"/>
                        <a:pt x="6085" y="7168"/>
                      </a:cubicBezTo>
                      <a:cubicBezTo>
                        <a:pt x="6132" y="7192"/>
                        <a:pt x="6180" y="7216"/>
                        <a:pt x="6227" y="7239"/>
                      </a:cubicBezTo>
                      <a:cubicBezTo>
                        <a:pt x="6335" y="7287"/>
                        <a:pt x="6442" y="7347"/>
                        <a:pt x="6561" y="7394"/>
                      </a:cubicBezTo>
                      <a:lnTo>
                        <a:pt x="6716" y="7489"/>
                      </a:lnTo>
                      <a:cubicBezTo>
                        <a:pt x="6870" y="7561"/>
                        <a:pt x="7013" y="7632"/>
                        <a:pt x="7168" y="7728"/>
                      </a:cubicBezTo>
                      <a:cubicBezTo>
                        <a:pt x="7430" y="7870"/>
                        <a:pt x="7680" y="8037"/>
                        <a:pt x="7942" y="8204"/>
                      </a:cubicBezTo>
                      <a:lnTo>
                        <a:pt x="8037" y="8275"/>
                      </a:lnTo>
                      <a:cubicBezTo>
                        <a:pt x="8275" y="8454"/>
                        <a:pt x="8513" y="8621"/>
                        <a:pt x="8752" y="87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9"/>
                <p:cNvSpPr/>
                <p:nvPr/>
              </p:nvSpPr>
              <p:spPr>
                <a:xfrm>
                  <a:off x="4490694" y="2357950"/>
                  <a:ext cx="520925" cy="5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21682" extrusionOk="0">
                      <a:moveTo>
                        <a:pt x="20837" y="13978"/>
                      </a:moveTo>
                      <a:cubicBezTo>
                        <a:pt x="20837" y="13847"/>
                        <a:pt x="20825" y="13728"/>
                        <a:pt x="20813" y="13597"/>
                      </a:cubicBezTo>
                      <a:cubicBezTo>
                        <a:pt x="20813" y="13478"/>
                        <a:pt x="20801" y="13347"/>
                        <a:pt x="20789" y="13216"/>
                      </a:cubicBezTo>
                      <a:cubicBezTo>
                        <a:pt x="20777" y="13097"/>
                        <a:pt x="20753" y="12966"/>
                        <a:pt x="20741" y="12835"/>
                      </a:cubicBezTo>
                      <a:cubicBezTo>
                        <a:pt x="20730" y="12716"/>
                        <a:pt x="20706" y="12585"/>
                        <a:pt x="20682" y="12454"/>
                      </a:cubicBezTo>
                      <a:cubicBezTo>
                        <a:pt x="20670" y="12323"/>
                        <a:pt x="20646" y="12192"/>
                        <a:pt x="20622" y="12049"/>
                      </a:cubicBezTo>
                      <a:cubicBezTo>
                        <a:pt x="20599" y="11918"/>
                        <a:pt x="20563" y="11787"/>
                        <a:pt x="20539" y="11644"/>
                      </a:cubicBezTo>
                      <a:cubicBezTo>
                        <a:pt x="20503" y="11513"/>
                        <a:pt x="20480" y="11371"/>
                        <a:pt x="20444" y="11240"/>
                      </a:cubicBezTo>
                      <a:cubicBezTo>
                        <a:pt x="20408" y="11109"/>
                        <a:pt x="20372" y="10966"/>
                        <a:pt x="20337" y="10823"/>
                      </a:cubicBezTo>
                      <a:cubicBezTo>
                        <a:pt x="20289" y="10692"/>
                        <a:pt x="20253" y="10549"/>
                        <a:pt x="20218" y="10418"/>
                      </a:cubicBezTo>
                      <a:cubicBezTo>
                        <a:pt x="20170" y="10275"/>
                        <a:pt x="20122" y="10144"/>
                        <a:pt x="20087" y="10013"/>
                      </a:cubicBezTo>
                      <a:cubicBezTo>
                        <a:pt x="20039" y="9882"/>
                        <a:pt x="19991" y="9751"/>
                        <a:pt x="19944" y="9620"/>
                      </a:cubicBezTo>
                      <a:cubicBezTo>
                        <a:pt x="19896" y="9477"/>
                        <a:pt x="19849" y="9358"/>
                        <a:pt x="19801" y="9227"/>
                      </a:cubicBezTo>
                      <a:cubicBezTo>
                        <a:pt x="19741" y="9108"/>
                        <a:pt x="19694" y="8977"/>
                        <a:pt x="19646" y="8858"/>
                      </a:cubicBezTo>
                      <a:cubicBezTo>
                        <a:pt x="19598" y="8727"/>
                        <a:pt x="19539" y="8608"/>
                        <a:pt x="19491" y="8477"/>
                      </a:cubicBezTo>
                      <a:cubicBezTo>
                        <a:pt x="19432" y="8358"/>
                        <a:pt x="19372" y="8227"/>
                        <a:pt x="19313" y="8108"/>
                      </a:cubicBezTo>
                      <a:cubicBezTo>
                        <a:pt x="19253" y="7977"/>
                        <a:pt x="19182" y="7834"/>
                        <a:pt x="19122" y="7692"/>
                      </a:cubicBezTo>
                      <a:cubicBezTo>
                        <a:pt x="19051" y="7561"/>
                        <a:pt x="18956" y="7382"/>
                        <a:pt x="18872" y="7227"/>
                      </a:cubicBezTo>
                      <a:cubicBezTo>
                        <a:pt x="18753" y="7001"/>
                        <a:pt x="18622" y="6763"/>
                        <a:pt x="18491" y="6537"/>
                      </a:cubicBezTo>
                      <a:cubicBezTo>
                        <a:pt x="18313" y="6227"/>
                        <a:pt x="18110" y="5918"/>
                        <a:pt x="17920" y="5620"/>
                      </a:cubicBezTo>
                      <a:cubicBezTo>
                        <a:pt x="17753" y="5382"/>
                        <a:pt x="17586" y="5144"/>
                        <a:pt x="17420" y="4917"/>
                      </a:cubicBezTo>
                      <a:cubicBezTo>
                        <a:pt x="17301" y="4763"/>
                        <a:pt x="17193" y="4608"/>
                        <a:pt x="17074" y="4465"/>
                      </a:cubicBezTo>
                      <a:cubicBezTo>
                        <a:pt x="16979" y="4334"/>
                        <a:pt x="16872" y="4215"/>
                        <a:pt x="16777" y="4096"/>
                      </a:cubicBezTo>
                      <a:cubicBezTo>
                        <a:pt x="16670" y="3965"/>
                        <a:pt x="16574" y="3858"/>
                        <a:pt x="16479" y="3739"/>
                      </a:cubicBezTo>
                      <a:cubicBezTo>
                        <a:pt x="16372" y="3620"/>
                        <a:pt x="16277" y="3512"/>
                        <a:pt x="16181" y="3405"/>
                      </a:cubicBezTo>
                      <a:cubicBezTo>
                        <a:pt x="16086" y="3298"/>
                        <a:pt x="15967" y="3179"/>
                        <a:pt x="15860" y="3072"/>
                      </a:cubicBezTo>
                      <a:cubicBezTo>
                        <a:pt x="15753" y="2965"/>
                        <a:pt x="15646" y="2846"/>
                        <a:pt x="15527" y="2750"/>
                      </a:cubicBezTo>
                      <a:cubicBezTo>
                        <a:pt x="15419" y="2643"/>
                        <a:pt x="15300" y="2536"/>
                        <a:pt x="15193" y="2429"/>
                      </a:cubicBezTo>
                      <a:cubicBezTo>
                        <a:pt x="15074" y="2322"/>
                        <a:pt x="14955" y="2227"/>
                        <a:pt x="14848" y="2131"/>
                      </a:cubicBezTo>
                      <a:cubicBezTo>
                        <a:pt x="14729" y="2036"/>
                        <a:pt x="14610" y="1941"/>
                        <a:pt x="14491" y="1846"/>
                      </a:cubicBezTo>
                      <a:cubicBezTo>
                        <a:pt x="14384" y="1750"/>
                        <a:pt x="14264" y="1667"/>
                        <a:pt x="14157" y="1584"/>
                      </a:cubicBezTo>
                      <a:cubicBezTo>
                        <a:pt x="14038" y="1500"/>
                        <a:pt x="13931" y="1429"/>
                        <a:pt x="13812" y="1346"/>
                      </a:cubicBezTo>
                      <a:cubicBezTo>
                        <a:pt x="13705" y="1262"/>
                        <a:pt x="13598" y="1191"/>
                        <a:pt x="13491" y="1131"/>
                      </a:cubicBezTo>
                      <a:cubicBezTo>
                        <a:pt x="13372" y="1060"/>
                        <a:pt x="13264" y="988"/>
                        <a:pt x="13157" y="929"/>
                      </a:cubicBezTo>
                      <a:lnTo>
                        <a:pt x="13074" y="881"/>
                      </a:lnTo>
                      <a:cubicBezTo>
                        <a:pt x="13002" y="834"/>
                        <a:pt x="12919" y="786"/>
                        <a:pt x="12836" y="738"/>
                      </a:cubicBezTo>
                      <a:cubicBezTo>
                        <a:pt x="12729" y="679"/>
                        <a:pt x="12621" y="631"/>
                        <a:pt x="12514" y="584"/>
                      </a:cubicBezTo>
                      <a:cubicBezTo>
                        <a:pt x="12419" y="524"/>
                        <a:pt x="12312" y="476"/>
                        <a:pt x="12205" y="429"/>
                      </a:cubicBezTo>
                      <a:cubicBezTo>
                        <a:pt x="12109" y="381"/>
                        <a:pt x="12002" y="334"/>
                        <a:pt x="11895" y="298"/>
                      </a:cubicBezTo>
                      <a:cubicBezTo>
                        <a:pt x="11800" y="262"/>
                        <a:pt x="11693" y="214"/>
                        <a:pt x="11586" y="179"/>
                      </a:cubicBezTo>
                      <a:cubicBezTo>
                        <a:pt x="11478" y="143"/>
                        <a:pt x="11371" y="107"/>
                        <a:pt x="11276" y="72"/>
                      </a:cubicBezTo>
                      <a:cubicBezTo>
                        <a:pt x="11169" y="48"/>
                        <a:pt x="11074" y="24"/>
                        <a:pt x="10978" y="0"/>
                      </a:cubicBezTo>
                      <a:lnTo>
                        <a:pt x="1" y="6370"/>
                      </a:lnTo>
                      <a:cubicBezTo>
                        <a:pt x="96" y="6394"/>
                        <a:pt x="191" y="6418"/>
                        <a:pt x="287" y="6453"/>
                      </a:cubicBezTo>
                      <a:cubicBezTo>
                        <a:pt x="394" y="6477"/>
                        <a:pt x="501" y="6513"/>
                        <a:pt x="608" y="6560"/>
                      </a:cubicBezTo>
                      <a:cubicBezTo>
                        <a:pt x="715" y="6596"/>
                        <a:pt x="810" y="6632"/>
                        <a:pt x="918" y="6668"/>
                      </a:cubicBezTo>
                      <a:cubicBezTo>
                        <a:pt x="1025" y="6715"/>
                        <a:pt x="1132" y="6763"/>
                        <a:pt x="1227" y="6810"/>
                      </a:cubicBezTo>
                      <a:cubicBezTo>
                        <a:pt x="1334" y="6858"/>
                        <a:pt x="1441" y="6906"/>
                        <a:pt x="1537" y="6953"/>
                      </a:cubicBezTo>
                      <a:cubicBezTo>
                        <a:pt x="1644" y="7013"/>
                        <a:pt x="1751" y="7061"/>
                        <a:pt x="1858" y="7120"/>
                      </a:cubicBezTo>
                      <a:lnTo>
                        <a:pt x="2096" y="7251"/>
                      </a:lnTo>
                      <a:lnTo>
                        <a:pt x="2180" y="7299"/>
                      </a:lnTo>
                      <a:cubicBezTo>
                        <a:pt x="2287" y="7358"/>
                        <a:pt x="2394" y="7430"/>
                        <a:pt x="2501" y="7501"/>
                      </a:cubicBezTo>
                      <a:cubicBezTo>
                        <a:pt x="2620" y="7572"/>
                        <a:pt x="2727" y="7644"/>
                        <a:pt x="2834" y="7715"/>
                      </a:cubicBezTo>
                      <a:cubicBezTo>
                        <a:pt x="2942" y="7787"/>
                        <a:pt x="3061" y="7882"/>
                        <a:pt x="3180" y="7965"/>
                      </a:cubicBezTo>
                      <a:cubicBezTo>
                        <a:pt x="3287" y="8049"/>
                        <a:pt x="3406" y="8132"/>
                        <a:pt x="3513" y="8215"/>
                      </a:cubicBezTo>
                      <a:cubicBezTo>
                        <a:pt x="3632" y="8311"/>
                        <a:pt x="3751" y="8406"/>
                        <a:pt x="3870" y="8501"/>
                      </a:cubicBezTo>
                      <a:cubicBezTo>
                        <a:pt x="3977" y="8596"/>
                        <a:pt x="4097" y="8704"/>
                        <a:pt x="4216" y="8799"/>
                      </a:cubicBezTo>
                      <a:cubicBezTo>
                        <a:pt x="4323" y="8894"/>
                        <a:pt x="4442" y="9013"/>
                        <a:pt x="4549" y="9120"/>
                      </a:cubicBezTo>
                      <a:cubicBezTo>
                        <a:pt x="4668" y="9227"/>
                        <a:pt x="4775" y="9335"/>
                        <a:pt x="4882" y="9442"/>
                      </a:cubicBezTo>
                      <a:cubicBezTo>
                        <a:pt x="4990" y="9549"/>
                        <a:pt x="5097" y="9668"/>
                        <a:pt x="5204" y="9775"/>
                      </a:cubicBezTo>
                      <a:cubicBezTo>
                        <a:pt x="5299" y="9894"/>
                        <a:pt x="5406" y="10001"/>
                        <a:pt x="5501" y="10120"/>
                      </a:cubicBezTo>
                      <a:cubicBezTo>
                        <a:pt x="5597" y="10228"/>
                        <a:pt x="5704" y="10347"/>
                        <a:pt x="5799" y="10466"/>
                      </a:cubicBezTo>
                      <a:cubicBezTo>
                        <a:pt x="5894" y="10585"/>
                        <a:pt x="6002" y="10716"/>
                        <a:pt x="6097" y="10835"/>
                      </a:cubicBezTo>
                      <a:cubicBezTo>
                        <a:pt x="6216" y="10990"/>
                        <a:pt x="6323" y="11132"/>
                        <a:pt x="6442" y="11287"/>
                      </a:cubicBezTo>
                      <a:cubicBezTo>
                        <a:pt x="6609" y="11525"/>
                        <a:pt x="6775" y="11752"/>
                        <a:pt x="6930" y="12002"/>
                      </a:cubicBezTo>
                      <a:cubicBezTo>
                        <a:pt x="7133" y="12299"/>
                        <a:pt x="7323" y="12597"/>
                        <a:pt x="7514" y="12918"/>
                      </a:cubicBezTo>
                      <a:cubicBezTo>
                        <a:pt x="7645" y="13145"/>
                        <a:pt x="7776" y="13371"/>
                        <a:pt x="7895" y="13609"/>
                      </a:cubicBezTo>
                      <a:cubicBezTo>
                        <a:pt x="7978" y="13752"/>
                        <a:pt x="8061" y="13907"/>
                        <a:pt x="8133" y="14073"/>
                      </a:cubicBezTo>
                      <a:cubicBezTo>
                        <a:pt x="8216" y="14228"/>
                        <a:pt x="8276" y="14335"/>
                        <a:pt x="8335" y="14478"/>
                      </a:cubicBezTo>
                      <a:cubicBezTo>
                        <a:pt x="8395" y="14621"/>
                        <a:pt x="8454" y="14728"/>
                        <a:pt x="8502" y="14859"/>
                      </a:cubicBezTo>
                      <a:cubicBezTo>
                        <a:pt x="8561" y="14978"/>
                        <a:pt x="8621" y="15109"/>
                        <a:pt x="8669" y="15228"/>
                      </a:cubicBezTo>
                      <a:cubicBezTo>
                        <a:pt x="8716" y="15359"/>
                        <a:pt x="8776" y="15478"/>
                        <a:pt x="8811" y="15609"/>
                      </a:cubicBezTo>
                      <a:cubicBezTo>
                        <a:pt x="8859" y="15740"/>
                        <a:pt x="8919" y="15859"/>
                        <a:pt x="8966" y="15990"/>
                      </a:cubicBezTo>
                      <a:cubicBezTo>
                        <a:pt x="9014" y="16121"/>
                        <a:pt x="9061" y="16252"/>
                        <a:pt x="9109" y="16383"/>
                      </a:cubicBezTo>
                      <a:cubicBezTo>
                        <a:pt x="9145" y="16514"/>
                        <a:pt x="9192" y="16657"/>
                        <a:pt x="9228" y="16788"/>
                      </a:cubicBezTo>
                      <a:cubicBezTo>
                        <a:pt x="9276" y="16919"/>
                        <a:pt x="9311" y="17062"/>
                        <a:pt x="9359" y="17205"/>
                      </a:cubicBezTo>
                      <a:cubicBezTo>
                        <a:pt x="9395" y="17336"/>
                        <a:pt x="9431" y="17478"/>
                        <a:pt x="9466" y="17609"/>
                      </a:cubicBezTo>
                      <a:cubicBezTo>
                        <a:pt x="9502" y="17752"/>
                        <a:pt x="9526" y="17883"/>
                        <a:pt x="9562" y="18026"/>
                      </a:cubicBezTo>
                      <a:cubicBezTo>
                        <a:pt x="9585" y="18157"/>
                        <a:pt x="9609" y="18300"/>
                        <a:pt x="9645" y="18431"/>
                      </a:cubicBezTo>
                      <a:cubicBezTo>
                        <a:pt x="9669" y="18562"/>
                        <a:pt x="9692" y="18693"/>
                        <a:pt x="9704" y="18824"/>
                      </a:cubicBezTo>
                      <a:cubicBezTo>
                        <a:pt x="9728" y="18955"/>
                        <a:pt x="9752" y="19086"/>
                        <a:pt x="9764" y="19217"/>
                      </a:cubicBezTo>
                      <a:cubicBezTo>
                        <a:pt x="9776" y="19348"/>
                        <a:pt x="9800" y="19467"/>
                        <a:pt x="9812" y="19598"/>
                      </a:cubicBezTo>
                      <a:cubicBezTo>
                        <a:pt x="9823" y="19717"/>
                        <a:pt x="9823" y="19848"/>
                        <a:pt x="9835" y="19979"/>
                      </a:cubicBezTo>
                      <a:cubicBezTo>
                        <a:pt x="9847" y="20098"/>
                        <a:pt x="9847" y="20229"/>
                        <a:pt x="9859" y="20348"/>
                      </a:cubicBezTo>
                      <a:cubicBezTo>
                        <a:pt x="9859" y="20479"/>
                        <a:pt x="9859" y="20586"/>
                        <a:pt x="9859" y="20705"/>
                      </a:cubicBezTo>
                      <a:lnTo>
                        <a:pt x="9859" y="20729"/>
                      </a:lnTo>
                      <a:lnTo>
                        <a:pt x="9859" y="21074"/>
                      </a:lnTo>
                      <a:cubicBezTo>
                        <a:pt x="9859" y="21193"/>
                        <a:pt x="9835" y="21336"/>
                        <a:pt x="9835" y="21455"/>
                      </a:cubicBezTo>
                      <a:cubicBezTo>
                        <a:pt x="9835" y="21527"/>
                        <a:pt x="9812" y="21610"/>
                        <a:pt x="9812" y="21681"/>
                      </a:cubicBezTo>
                      <a:lnTo>
                        <a:pt x="20777" y="15300"/>
                      </a:lnTo>
                      <a:cubicBezTo>
                        <a:pt x="20777" y="15228"/>
                        <a:pt x="20789" y="15157"/>
                        <a:pt x="20801" y="15085"/>
                      </a:cubicBezTo>
                      <a:cubicBezTo>
                        <a:pt x="20813" y="14954"/>
                        <a:pt x="20825" y="14835"/>
                        <a:pt x="20825" y="14704"/>
                      </a:cubicBezTo>
                      <a:cubicBezTo>
                        <a:pt x="20825" y="14573"/>
                        <a:pt x="20825" y="14466"/>
                        <a:pt x="20837" y="14347"/>
                      </a:cubicBezTo>
                      <a:lnTo>
                        <a:pt x="20837" y="14323"/>
                      </a:lnTo>
                      <a:cubicBezTo>
                        <a:pt x="20837" y="14216"/>
                        <a:pt x="20837" y="14097"/>
                        <a:pt x="20837" y="1397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9"/>
                <p:cNvSpPr/>
                <p:nvPr/>
              </p:nvSpPr>
              <p:spPr>
                <a:xfrm>
                  <a:off x="4735969" y="2732819"/>
                  <a:ext cx="486100" cy="56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44" h="22468" extrusionOk="0">
                      <a:moveTo>
                        <a:pt x="19443" y="11668"/>
                      </a:moveTo>
                      <a:cubicBezTo>
                        <a:pt x="19443" y="11573"/>
                        <a:pt x="19443" y="11466"/>
                        <a:pt x="19432" y="11359"/>
                      </a:cubicBezTo>
                      <a:cubicBezTo>
                        <a:pt x="19432" y="11311"/>
                        <a:pt x="19432" y="11264"/>
                        <a:pt x="19420" y="11204"/>
                      </a:cubicBezTo>
                      <a:lnTo>
                        <a:pt x="19420" y="11145"/>
                      </a:lnTo>
                      <a:cubicBezTo>
                        <a:pt x="19420" y="11133"/>
                        <a:pt x="19420" y="11073"/>
                        <a:pt x="19408" y="11037"/>
                      </a:cubicBezTo>
                      <a:cubicBezTo>
                        <a:pt x="19396" y="10930"/>
                        <a:pt x="19384" y="10823"/>
                        <a:pt x="19372" y="10716"/>
                      </a:cubicBezTo>
                      <a:cubicBezTo>
                        <a:pt x="19360" y="10609"/>
                        <a:pt x="19348" y="10502"/>
                        <a:pt x="19324" y="10394"/>
                      </a:cubicBezTo>
                      <a:cubicBezTo>
                        <a:pt x="19324" y="10394"/>
                        <a:pt x="19324" y="10383"/>
                        <a:pt x="19324" y="10383"/>
                      </a:cubicBezTo>
                      <a:lnTo>
                        <a:pt x="19324" y="10371"/>
                      </a:lnTo>
                      <a:cubicBezTo>
                        <a:pt x="19312" y="10275"/>
                        <a:pt x="19289" y="10168"/>
                        <a:pt x="19277" y="10073"/>
                      </a:cubicBezTo>
                      <a:cubicBezTo>
                        <a:pt x="19253" y="9966"/>
                        <a:pt x="19229" y="9847"/>
                        <a:pt x="19205" y="9728"/>
                      </a:cubicBezTo>
                      <a:cubicBezTo>
                        <a:pt x="19193" y="9692"/>
                        <a:pt x="19182" y="9644"/>
                        <a:pt x="19182" y="9609"/>
                      </a:cubicBezTo>
                      <a:cubicBezTo>
                        <a:pt x="19170" y="9573"/>
                        <a:pt x="19170" y="9561"/>
                        <a:pt x="19158" y="9537"/>
                      </a:cubicBezTo>
                      <a:cubicBezTo>
                        <a:pt x="19146" y="9490"/>
                        <a:pt x="19134" y="9442"/>
                        <a:pt x="19122" y="9394"/>
                      </a:cubicBezTo>
                      <a:cubicBezTo>
                        <a:pt x="19098" y="9275"/>
                        <a:pt x="19062" y="9156"/>
                        <a:pt x="19039" y="9049"/>
                      </a:cubicBezTo>
                      <a:cubicBezTo>
                        <a:pt x="19015" y="8966"/>
                        <a:pt x="18991" y="8882"/>
                        <a:pt x="18967" y="8799"/>
                      </a:cubicBezTo>
                      <a:lnTo>
                        <a:pt x="18943" y="8751"/>
                      </a:lnTo>
                      <a:lnTo>
                        <a:pt x="18931" y="8704"/>
                      </a:lnTo>
                      <a:cubicBezTo>
                        <a:pt x="18896" y="8585"/>
                        <a:pt x="18860" y="8478"/>
                        <a:pt x="18824" y="8370"/>
                      </a:cubicBezTo>
                      <a:cubicBezTo>
                        <a:pt x="18789" y="8251"/>
                        <a:pt x="18753" y="8144"/>
                        <a:pt x="18717" y="8037"/>
                      </a:cubicBezTo>
                      <a:lnTo>
                        <a:pt x="18693" y="7989"/>
                      </a:lnTo>
                      <a:cubicBezTo>
                        <a:pt x="18693" y="7966"/>
                        <a:pt x="18670" y="7954"/>
                        <a:pt x="18670" y="7930"/>
                      </a:cubicBezTo>
                      <a:cubicBezTo>
                        <a:pt x="18646" y="7870"/>
                        <a:pt x="18622" y="7799"/>
                        <a:pt x="18586" y="7727"/>
                      </a:cubicBezTo>
                      <a:cubicBezTo>
                        <a:pt x="18550" y="7620"/>
                        <a:pt x="18503" y="7513"/>
                        <a:pt x="18467" y="7418"/>
                      </a:cubicBezTo>
                      <a:cubicBezTo>
                        <a:pt x="18431" y="7335"/>
                        <a:pt x="18396" y="7263"/>
                        <a:pt x="18372" y="7192"/>
                      </a:cubicBezTo>
                      <a:cubicBezTo>
                        <a:pt x="18372" y="7168"/>
                        <a:pt x="18360" y="7156"/>
                        <a:pt x="18348" y="7144"/>
                      </a:cubicBezTo>
                      <a:lnTo>
                        <a:pt x="18336" y="7108"/>
                      </a:lnTo>
                      <a:cubicBezTo>
                        <a:pt x="18289" y="7001"/>
                        <a:pt x="18241" y="6894"/>
                        <a:pt x="18181" y="6787"/>
                      </a:cubicBezTo>
                      <a:cubicBezTo>
                        <a:pt x="18134" y="6692"/>
                        <a:pt x="18074" y="6561"/>
                        <a:pt x="18015" y="6454"/>
                      </a:cubicBezTo>
                      <a:cubicBezTo>
                        <a:pt x="18015" y="6430"/>
                        <a:pt x="18003" y="6418"/>
                        <a:pt x="17991" y="6394"/>
                      </a:cubicBezTo>
                      <a:cubicBezTo>
                        <a:pt x="17979" y="6382"/>
                        <a:pt x="17967" y="6346"/>
                        <a:pt x="17955" y="6334"/>
                      </a:cubicBezTo>
                      <a:cubicBezTo>
                        <a:pt x="17908" y="6239"/>
                        <a:pt x="17860" y="6144"/>
                        <a:pt x="17812" y="6061"/>
                      </a:cubicBezTo>
                      <a:cubicBezTo>
                        <a:pt x="17765" y="5965"/>
                        <a:pt x="17693" y="5834"/>
                        <a:pt x="17634" y="5727"/>
                      </a:cubicBezTo>
                      <a:cubicBezTo>
                        <a:pt x="17598" y="5668"/>
                        <a:pt x="17562" y="5608"/>
                        <a:pt x="17538" y="5549"/>
                      </a:cubicBezTo>
                      <a:lnTo>
                        <a:pt x="17491" y="5489"/>
                      </a:lnTo>
                      <a:cubicBezTo>
                        <a:pt x="17443" y="5394"/>
                        <a:pt x="17372" y="5299"/>
                        <a:pt x="17312" y="5203"/>
                      </a:cubicBezTo>
                      <a:cubicBezTo>
                        <a:pt x="17229" y="5060"/>
                        <a:pt x="17146" y="4918"/>
                        <a:pt x="17062" y="4787"/>
                      </a:cubicBezTo>
                      <a:cubicBezTo>
                        <a:pt x="17038" y="4763"/>
                        <a:pt x="17026" y="4739"/>
                        <a:pt x="17015" y="4715"/>
                      </a:cubicBezTo>
                      <a:cubicBezTo>
                        <a:pt x="16884" y="4525"/>
                        <a:pt x="16741" y="4322"/>
                        <a:pt x="16610" y="4144"/>
                      </a:cubicBezTo>
                      <a:lnTo>
                        <a:pt x="16610" y="4144"/>
                      </a:lnTo>
                      <a:lnTo>
                        <a:pt x="16610" y="4144"/>
                      </a:lnTo>
                      <a:cubicBezTo>
                        <a:pt x="16515" y="4013"/>
                        <a:pt x="16419" y="3882"/>
                        <a:pt x="16312" y="3763"/>
                      </a:cubicBezTo>
                      <a:cubicBezTo>
                        <a:pt x="16241" y="3656"/>
                        <a:pt x="16157" y="3560"/>
                        <a:pt x="16074" y="3465"/>
                      </a:cubicBezTo>
                      <a:lnTo>
                        <a:pt x="16074" y="3465"/>
                      </a:lnTo>
                      <a:lnTo>
                        <a:pt x="16074" y="3465"/>
                      </a:lnTo>
                      <a:cubicBezTo>
                        <a:pt x="15991" y="3358"/>
                        <a:pt x="15907" y="3263"/>
                        <a:pt x="15824" y="3167"/>
                      </a:cubicBezTo>
                      <a:cubicBezTo>
                        <a:pt x="15741" y="3060"/>
                        <a:pt x="15657" y="2977"/>
                        <a:pt x="15574" y="2882"/>
                      </a:cubicBezTo>
                      <a:lnTo>
                        <a:pt x="15526" y="2846"/>
                      </a:lnTo>
                      <a:lnTo>
                        <a:pt x="15491" y="2798"/>
                      </a:lnTo>
                      <a:cubicBezTo>
                        <a:pt x="15431" y="2727"/>
                        <a:pt x="15372" y="2667"/>
                        <a:pt x="15312" y="2608"/>
                      </a:cubicBezTo>
                      <a:cubicBezTo>
                        <a:pt x="15217" y="2513"/>
                        <a:pt x="15121" y="2429"/>
                        <a:pt x="15038" y="2334"/>
                      </a:cubicBezTo>
                      <a:lnTo>
                        <a:pt x="14943" y="2263"/>
                      </a:lnTo>
                      <a:lnTo>
                        <a:pt x="14883" y="2191"/>
                      </a:lnTo>
                      <a:lnTo>
                        <a:pt x="14752" y="2072"/>
                      </a:lnTo>
                      <a:cubicBezTo>
                        <a:pt x="14657" y="1989"/>
                        <a:pt x="14562" y="1905"/>
                        <a:pt x="14455" y="1822"/>
                      </a:cubicBezTo>
                      <a:lnTo>
                        <a:pt x="14336" y="1715"/>
                      </a:lnTo>
                      <a:lnTo>
                        <a:pt x="14264" y="1667"/>
                      </a:lnTo>
                      <a:lnTo>
                        <a:pt x="14169" y="1584"/>
                      </a:lnTo>
                      <a:cubicBezTo>
                        <a:pt x="14074" y="1512"/>
                        <a:pt x="13978" y="1429"/>
                        <a:pt x="13883" y="1370"/>
                      </a:cubicBezTo>
                      <a:lnTo>
                        <a:pt x="13681" y="1215"/>
                      </a:lnTo>
                      <a:lnTo>
                        <a:pt x="13633" y="1191"/>
                      </a:lnTo>
                      <a:lnTo>
                        <a:pt x="13597" y="1167"/>
                      </a:lnTo>
                      <a:cubicBezTo>
                        <a:pt x="13514" y="1096"/>
                        <a:pt x="13419" y="1036"/>
                        <a:pt x="13324" y="977"/>
                      </a:cubicBezTo>
                      <a:cubicBezTo>
                        <a:pt x="13240" y="917"/>
                        <a:pt x="13145" y="870"/>
                        <a:pt x="13050" y="810"/>
                      </a:cubicBezTo>
                      <a:lnTo>
                        <a:pt x="12990" y="774"/>
                      </a:lnTo>
                      <a:lnTo>
                        <a:pt x="12788" y="667"/>
                      </a:lnTo>
                      <a:cubicBezTo>
                        <a:pt x="12705" y="619"/>
                        <a:pt x="12609" y="572"/>
                        <a:pt x="12526" y="524"/>
                      </a:cubicBezTo>
                      <a:lnTo>
                        <a:pt x="12490" y="512"/>
                      </a:lnTo>
                      <a:lnTo>
                        <a:pt x="12443" y="489"/>
                      </a:lnTo>
                      <a:cubicBezTo>
                        <a:pt x="12383" y="465"/>
                        <a:pt x="12324" y="429"/>
                        <a:pt x="12264" y="405"/>
                      </a:cubicBezTo>
                      <a:cubicBezTo>
                        <a:pt x="12181" y="369"/>
                        <a:pt x="12097" y="334"/>
                        <a:pt x="12014" y="298"/>
                      </a:cubicBezTo>
                      <a:lnTo>
                        <a:pt x="11978" y="286"/>
                      </a:lnTo>
                      <a:lnTo>
                        <a:pt x="11931" y="262"/>
                      </a:lnTo>
                      <a:lnTo>
                        <a:pt x="11752" y="203"/>
                      </a:lnTo>
                      <a:cubicBezTo>
                        <a:pt x="11657" y="167"/>
                        <a:pt x="11573" y="143"/>
                        <a:pt x="11490" y="108"/>
                      </a:cubicBezTo>
                      <a:lnTo>
                        <a:pt x="11478" y="108"/>
                      </a:lnTo>
                      <a:lnTo>
                        <a:pt x="11454" y="108"/>
                      </a:lnTo>
                      <a:cubicBezTo>
                        <a:pt x="11371" y="84"/>
                        <a:pt x="11300" y="72"/>
                        <a:pt x="11216" y="48"/>
                      </a:cubicBezTo>
                      <a:cubicBezTo>
                        <a:pt x="11133" y="24"/>
                        <a:pt x="11073" y="12"/>
                        <a:pt x="10990" y="0"/>
                      </a:cubicBezTo>
                      <a:lnTo>
                        <a:pt x="1" y="6346"/>
                      </a:lnTo>
                      <a:cubicBezTo>
                        <a:pt x="155" y="6382"/>
                        <a:pt x="310" y="6418"/>
                        <a:pt x="465" y="6465"/>
                      </a:cubicBezTo>
                      <a:lnTo>
                        <a:pt x="489" y="6465"/>
                      </a:lnTo>
                      <a:cubicBezTo>
                        <a:pt x="643" y="6513"/>
                        <a:pt x="786" y="6561"/>
                        <a:pt x="953" y="6620"/>
                      </a:cubicBezTo>
                      <a:lnTo>
                        <a:pt x="989" y="6644"/>
                      </a:lnTo>
                      <a:cubicBezTo>
                        <a:pt x="1144" y="6704"/>
                        <a:pt x="1298" y="6763"/>
                        <a:pt x="1453" y="6846"/>
                      </a:cubicBezTo>
                      <a:lnTo>
                        <a:pt x="1501" y="6870"/>
                      </a:lnTo>
                      <a:cubicBezTo>
                        <a:pt x="1667" y="6942"/>
                        <a:pt x="1834" y="7037"/>
                        <a:pt x="2001" y="7132"/>
                      </a:cubicBezTo>
                      <a:cubicBezTo>
                        <a:pt x="2227" y="7263"/>
                        <a:pt x="2441" y="7394"/>
                        <a:pt x="2656" y="7549"/>
                      </a:cubicBezTo>
                      <a:lnTo>
                        <a:pt x="2691" y="7573"/>
                      </a:lnTo>
                      <a:cubicBezTo>
                        <a:pt x="2894" y="7716"/>
                        <a:pt x="3084" y="7858"/>
                        <a:pt x="3287" y="8025"/>
                      </a:cubicBezTo>
                      <a:lnTo>
                        <a:pt x="3358" y="8073"/>
                      </a:lnTo>
                      <a:cubicBezTo>
                        <a:pt x="3537" y="8216"/>
                        <a:pt x="3727" y="8382"/>
                        <a:pt x="3906" y="8549"/>
                      </a:cubicBezTo>
                      <a:lnTo>
                        <a:pt x="3977" y="8609"/>
                      </a:lnTo>
                      <a:cubicBezTo>
                        <a:pt x="4156" y="8787"/>
                        <a:pt x="4334" y="8966"/>
                        <a:pt x="4513" y="9156"/>
                      </a:cubicBezTo>
                      <a:lnTo>
                        <a:pt x="4549" y="9204"/>
                      </a:lnTo>
                      <a:cubicBezTo>
                        <a:pt x="4739" y="9394"/>
                        <a:pt x="4918" y="9609"/>
                        <a:pt x="5096" y="9823"/>
                      </a:cubicBezTo>
                      <a:lnTo>
                        <a:pt x="5096" y="9823"/>
                      </a:lnTo>
                      <a:cubicBezTo>
                        <a:pt x="5287" y="10037"/>
                        <a:pt x="5466" y="10264"/>
                        <a:pt x="5632" y="10502"/>
                      </a:cubicBezTo>
                      <a:lnTo>
                        <a:pt x="5632" y="10502"/>
                      </a:lnTo>
                      <a:cubicBezTo>
                        <a:pt x="5775" y="10704"/>
                        <a:pt x="5942" y="10930"/>
                        <a:pt x="6073" y="11145"/>
                      </a:cubicBezTo>
                      <a:cubicBezTo>
                        <a:pt x="6168" y="11287"/>
                        <a:pt x="6251" y="11418"/>
                        <a:pt x="6335" y="11561"/>
                      </a:cubicBezTo>
                      <a:cubicBezTo>
                        <a:pt x="6430" y="11704"/>
                        <a:pt x="6489" y="11799"/>
                        <a:pt x="6561" y="11918"/>
                      </a:cubicBezTo>
                      <a:cubicBezTo>
                        <a:pt x="6585" y="11966"/>
                        <a:pt x="6620" y="12026"/>
                        <a:pt x="6656" y="12085"/>
                      </a:cubicBezTo>
                      <a:cubicBezTo>
                        <a:pt x="6763" y="12288"/>
                        <a:pt x="6870" y="12478"/>
                        <a:pt x="6978" y="12692"/>
                      </a:cubicBezTo>
                      <a:lnTo>
                        <a:pt x="7013" y="12752"/>
                      </a:lnTo>
                      <a:cubicBezTo>
                        <a:pt x="7144" y="13002"/>
                        <a:pt x="7263" y="13252"/>
                        <a:pt x="7371" y="13502"/>
                      </a:cubicBezTo>
                      <a:lnTo>
                        <a:pt x="7382" y="13538"/>
                      </a:lnTo>
                      <a:cubicBezTo>
                        <a:pt x="7490" y="13788"/>
                        <a:pt x="7597" y="14038"/>
                        <a:pt x="7680" y="14276"/>
                      </a:cubicBezTo>
                      <a:lnTo>
                        <a:pt x="7704" y="14324"/>
                      </a:lnTo>
                      <a:cubicBezTo>
                        <a:pt x="7799" y="14585"/>
                        <a:pt x="7882" y="14847"/>
                        <a:pt x="7954" y="15097"/>
                      </a:cubicBezTo>
                      <a:cubicBezTo>
                        <a:pt x="7954" y="15121"/>
                        <a:pt x="7966" y="15133"/>
                        <a:pt x="7978" y="15145"/>
                      </a:cubicBezTo>
                      <a:cubicBezTo>
                        <a:pt x="8049" y="15395"/>
                        <a:pt x="8109" y="15645"/>
                        <a:pt x="8168" y="15895"/>
                      </a:cubicBezTo>
                      <a:cubicBezTo>
                        <a:pt x="8168" y="15919"/>
                        <a:pt x="8180" y="15943"/>
                        <a:pt x="8192" y="15967"/>
                      </a:cubicBezTo>
                      <a:cubicBezTo>
                        <a:pt x="8252" y="16217"/>
                        <a:pt x="8299" y="16479"/>
                        <a:pt x="8335" y="16729"/>
                      </a:cubicBezTo>
                      <a:lnTo>
                        <a:pt x="8335" y="16740"/>
                      </a:lnTo>
                      <a:cubicBezTo>
                        <a:pt x="8371" y="17002"/>
                        <a:pt x="8406" y="17252"/>
                        <a:pt x="8430" y="17502"/>
                      </a:cubicBezTo>
                      <a:lnTo>
                        <a:pt x="8430" y="17562"/>
                      </a:lnTo>
                      <a:cubicBezTo>
                        <a:pt x="8442" y="17824"/>
                        <a:pt x="8454" y="18074"/>
                        <a:pt x="8454" y="18312"/>
                      </a:cubicBezTo>
                      <a:cubicBezTo>
                        <a:pt x="8454" y="18431"/>
                        <a:pt x="8454" y="18550"/>
                        <a:pt x="8454" y="18669"/>
                      </a:cubicBezTo>
                      <a:lnTo>
                        <a:pt x="8454" y="18765"/>
                      </a:lnTo>
                      <a:cubicBezTo>
                        <a:pt x="8454" y="18848"/>
                        <a:pt x="8442" y="18931"/>
                        <a:pt x="8430" y="19003"/>
                      </a:cubicBezTo>
                      <a:cubicBezTo>
                        <a:pt x="8430" y="19050"/>
                        <a:pt x="8418" y="19098"/>
                        <a:pt x="8418" y="19134"/>
                      </a:cubicBezTo>
                      <a:cubicBezTo>
                        <a:pt x="8418" y="19205"/>
                        <a:pt x="8406" y="19265"/>
                        <a:pt x="8394" y="19336"/>
                      </a:cubicBezTo>
                      <a:cubicBezTo>
                        <a:pt x="8383" y="19396"/>
                        <a:pt x="8383" y="19431"/>
                        <a:pt x="8371" y="19479"/>
                      </a:cubicBezTo>
                      <a:lnTo>
                        <a:pt x="8347" y="19658"/>
                      </a:lnTo>
                      <a:cubicBezTo>
                        <a:pt x="8335" y="19705"/>
                        <a:pt x="8323" y="19753"/>
                        <a:pt x="8311" y="19800"/>
                      </a:cubicBezTo>
                      <a:cubicBezTo>
                        <a:pt x="8299" y="19848"/>
                        <a:pt x="8287" y="19908"/>
                        <a:pt x="8275" y="19955"/>
                      </a:cubicBezTo>
                      <a:cubicBezTo>
                        <a:pt x="8263" y="19991"/>
                        <a:pt x="8252" y="20074"/>
                        <a:pt x="8228" y="20134"/>
                      </a:cubicBezTo>
                      <a:cubicBezTo>
                        <a:pt x="8216" y="20181"/>
                        <a:pt x="8204" y="20217"/>
                        <a:pt x="8192" y="20265"/>
                      </a:cubicBezTo>
                      <a:cubicBezTo>
                        <a:pt x="8168" y="20336"/>
                        <a:pt x="8144" y="20408"/>
                        <a:pt x="8121" y="20467"/>
                      </a:cubicBezTo>
                      <a:cubicBezTo>
                        <a:pt x="8109" y="20503"/>
                        <a:pt x="8097" y="20539"/>
                        <a:pt x="8085" y="20574"/>
                      </a:cubicBezTo>
                      <a:cubicBezTo>
                        <a:pt x="8037" y="20693"/>
                        <a:pt x="7990" y="20801"/>
                        <a:pt x="7942" y="20908"/>
                      </a:cubicBezTo>
                      <a:cubicBezTo>
                        <a:pt x="7942" y="20920"/>
                        <a:pt x="7930" y="20931"/>
                        <a:pt x="7930" y="20943"/>
                      </a:cubicBezTo>
                      <a:cubicBezTo>
                        <a:pt x="7859" y="21074"/>
                        <a:pt x="7787" y="21217"/>
                        <a:pt x="7704" y="21348"/>
                      </a:cubicBezTo>
                      <a:cubicBezTo>
                        <a:pt x="7704" y="21348"/>
                        <a:pt x="7692" y="21360"/>
                        <a:pt x="7692" y="21372"/>
                      </a:cubicBezTo>
                      <a:cubicBezTo>
                        <a:pt x="7621" y="21479"/>
                        <a:pt x="7549" y="21574"/>
                        <a:pt x="7478" y="21670"/>
                      </a:cubicBezTo>
                      <a:lnTo>
                        <a:pt x="7418" y="21741"/>
                      </a:lnTo>
                      <a:cubicBezTo>
                        <a:pt x="7359" y="21824"/>
                        <a:pt x="7275" y="21908"/>
                        <a:pt x="7204" y="21979"/>
                      </a:cubicBezTo>
                      <a:lnTo>
                        <a:pt x="7180" y="22003"/>
                      </a:lnTo>
                      <a:cubicBezTo>
                        <a:pt x="7097" y="22074"/>
                        <a:pt x="7013" y="22158"/>
                        <a:pt x="6918" y="22229"/>
                      </a:cubicBezTo>
                      <a:lnTo>
                        <a:pt x="6859" y="22277"/>
                      </a:lnTo>
                      <a:cubicBezTo>
                        <a:pt x="6763" y="22348"/>
                        <a:pt x="6668" y="22408"/>
                        <a:pt x="6573" y="22467"/>
                      </a:cubicBezTo>
                      <a:lnTo>
                        <a:pt x="17538" y="16086"/>
                      </a:lnTo>
                      <a:cubicBezTo>
                        <a:pt x="17646" y="16026"/>
                        <a:pt x="17741" y="15967"/>
                        <a:pt x="17824" y="15895"/>
                      </a:cubicBezTo>
                      <a:lnTo>
                        <a:pt x="17896" y="15848"/>
                      </a:lnTo>
                      <a:cubicBezTo>
                        <a:pt x="17979" y="15776"/>
                        <a:pt x="18074" y="15705"/>
                        <a:pt x="18158" y="15621"/>
                      </a:cubicBezTo>
                      <a:lnTo>
                        <a:pt x="18169" y="15609"/>
                      </a:lnTo>
                      <a:cubicBezTo>
                        <a:pt x="18253" y="15526"/>
                        <a:pt x="18324" y="15443"/>
                        <a:pt x="18396" y="15359"/>
                      </a:cubicBezTo>
                      <a:lnTo>
                        <a:pt x="18443" y="15300"/>
                      </a:lnTo>
                      <a:cubicBezTo>
                        <a:pt x="18527" y="15205"/>
                        <a:pt x="18598" y="15097"/>
                        <a:pt x="18658" y="15002"/>
                      </a:cubicBezTo>
                      <a:lnTo>
                        <a:pt x="18658" y="15002"/>
                      </a:lnTo>
                      <a:cubicBezTo>
                        <a:pt x="18658" y="14990"/>
                        <a:pt x="18658" y="14978"/>
                        <a:pt x="18670" y="14978"/>
                      </a:cubicBezTo>
                      <a:cubicBezTo>
                        <a:pt x="18753" y="14847"/>
                        <a:pt x="18824" y="14716"/>
                        <a:pt x="18896" y="14574"/>
                      </a:cubicBezTo>
                      <a:cubicBezTo>
                        <a:pt x="18896" y="14574"/>
                        <a:pt x="18896" y="14562"/>
                        <a:pt x="18908" y="14550"/>
                      </a:cubicBezTo>
                      <a:cubicBezTo>
                        <a:pt x="18908" y="14550"/>
                        <a:pt x="18908" y="14550"/>
                        <a:pt x="18908" y="14538"/>
                      </a:cubicBezTo>
                      <a:cubicBezTo>
                        <a:pt x="18955" y="14443"/>
                        <a:pt x="19003" y="14324"/>
                        <a:pt x="19039" y="14216"/>
                      </a:cubicBezTo>
                      <a:cubicBezTo>
                        <a:pt x="19051" y="14204"/>
                        <a:pt x="19051" y="14193"/>
                        <a:pt x="19051" y="14181"/>
                      </a:cubicBezTo>
                      <a:cubicBezTo>
                        <a:pt x="19062" y="14157"/>
                        <a:pt x="19074" y="14133"/>
                        <a:pt x="19086" y="14109"/>
                      </a:cubicBezTo>
                      <a:cubicBezTo>
                        <a:pt x="19110" y="14038"/>
                        <a:pt x="19134" y="13966"/>
                        <a:pt x="19146" y="13895"/>
                      </a:cubicBezTo>
                      <a:cubicBezTo>
                        <a:pt x="19146" y="13883"/>
                        <a:pt x="19158" y="13859"/>
                        <a:pt x="19170" y="13847"/>
                      </a:cubicBezTo>
                      <a:cubicBezTo>
                        <a:pt x="19170" y="13823"/>
                        <a:pt x="19182" y="13788"/>
                        <a:pt x="19193" y="13764"/>
                      </a:cubicBezTo>
                      <a:cubicBezTo>
                        <a:pt x="19205" y="13704"/>
                        <a:pt x="19217" y="13645"/>
                        <a:pt x="19241" y="13585"/>
                      </a:cubicBezTo>
                      <a:cubicBezTo>
                        <a:pt x="19241" y="13562"/>
                        <a:pt x="19253" y="13538"/>
                        <a:pt x="19253" y="13514"/>
                      </a:cubicBezTo>
                      <a:cubicBezTo>
                        <a:pt x="19253" y="13490"/>
                        <a:pt x="19265" y="13454"/>
                        <a:pt x="19277" y="13431"/>
                      </a:cubicBezTo>
                      <a:cubicBezTo>
                        <a:pt x="19277" y="13395"/>
                        <a:pt x="19289" y="13323"/>
                        <a:pt x="19301" y="13276"/>
                      </a:cubicBezTo>
                      <a:cubicBezTo>
                        <a:pt x="19301" y="13252"/>
                        <a:pt x="19312" y="13228"/>
                        <a:pt x="19312" y="13204"/>
                      </a:cubicBezTo>
                      <a:cubicBezTo>
                        <a:pt x="19324" y="13169"/>
                        <a:pt x="19324" y="13133"/>
                        <a:pt x="19336" y="13109"/>
                      </a:cubicBezTo>
                      <a:cubicBezTo>
                        <a:pt x="19336" y="13073"/>
                        <a:pt x="19348" y="13014"/>
                        <a:pt x="19348" y="12954"/>
                      </a:cubicBezTo>
                      <a:cubicBezTo>
                        <a:pt x="19348" y="12931"/>
                        <a:pt x="19348" y="12907"/>
                        <a:pt x="19360" y="12883"/>
                      </a:cubicBezTo>
                      <a:cubicBezTo>
                        <a:pt x="19372" y="12859"/>
                        <a:pt x="19372" y="12800"/>
                        <a:pt x="19372" y="12764"/>
                      </a:cubicBezTo>
                      <a:cubicBezTo>
                        <a:pt x="19384" y="12716"/>
                        <a:pt x="19384" y="12669"/>
                        <a:pt x="19396" y="12621"/>
                      </a:cubicBezTo>
                      <a:lnTo>
                        <a:pt x="19396" y="12573"/>
                      </a:lnTo>
                      <a:cubicBezTo>
                        <a:pt x="19396" y="12514"/>
                        <a:pt x="19396" y="12442"/>
                        <a:pt x="19408" y="12383"/>
                      </a:cubicBezTo>
                      <a:lnTo>
                        <a:pt x="19408" y="12288"/>
                      </a:lnTo>
                      <a:lnTo>
                        <a:pt x="19408" y="12264"/>
                      </a:lnTo>
                      <a:lnTo>
                        <a:pt x="19408" y="11954"/>
                      </a:lnTo>
                      <a:lnTo>
                        <a:pt x="19408" y="11930"/>
                      </a:lnTo>
                      <a:cubicBezTo>
                        <a:pt x="19443" y="11871"/>
                        <a:pt x="19443" y="11776"/>
                        <a:pt x="19443" y="116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9"/>
                <p:cNvSpPr/>
                <p:nvPr/>
              </p:nvSpPr>
              <p:spPr>
                <a:xfrm>
                  <a:off x="3789481" y="2138095"/>
                  <a:ext cx="1175750" cy="11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30" h="46819" extrusionOk="0">
                      <a:moveTo>
                        <a:pt x="14659" y="1"/>
                      </a:moveTo>
                      <a:cubicBezTo>
                        <a:pt x="11364" y="1"/>
                        <a:pt x="9093" y="2615"/>
                        <a:pt x="9084" y="7134"/>
                      </a:cubicBezTo>
                      <a:cubicBezTo>
                        <a:pt x="9084" y="8134"/>
                        <a:pt x="9180" y="9123"/>
                        <a:pt x="9382" y="10111"/>
                      </a:cubicBezTo>
                      <a:cubicBezTo>
                        <a:pt x="8942" y="9754"/>
                        <a:pt x="8465" y="9444"/>
                        <a:pt x="7977" y="9158"/>
                      </a:cubicBezTo>
                      <a:cubicBezTo>
                        <a:pt x="6698" y="8418"/>
                        <a:pt x="5487" y="8067"/>
                        <a:pt x="4415" y="8067"/>
                      </a:cubicBezTo>
                      <a:cubicBezTo>
                        <a:pt x="1813" y="8067"/>
                        <a:pt x="20" y="10129"/>
                        <a:pt x="12" y="13695"/>
                      </a:cubicBezTo>
                      <a:cubicBezTo>
                        <a:pt x="0" y="18588"/>
                        <a:pt x="3322" y="24505"/>
                        <a:pt x="7525" y="27184"/>
                      </a:cubicBezTo>
                      <a:lnTo>
                        <a:pt x="40541" y="45948"/>
                      </a:lnTo>
                      <a:cubicBezTo>
                        <a:pt x="41576" y="46538"/>
                        <a:pt x="42554" y="46818"/>
                        <a:pt x="43421" y="46818"/>
                      </a:cubicBezTo>
                      <a:cubicBezTo>
                        <a:pt x="45547" y="46818"/>
                        <a:pt x="47009" y="45136"/>
                        <a:pt x="47018" y="42210"/>
                      </a:cubicBezTo>
                      <a:cubicBezTo>
                        <a:pt x="47030" y="38090"/>
                        <a:pt x="44136" y="33078"/>
                        <a:pt x="40553" y="31006"/>
                      </a:cubicBezTo>
                      <a:cubicBezTo>
                        <a:pt x="39922" y="30637"/>
                        <a:pt x="39243" y="30375"/>
                        <a:pt x="38529" y="30220"/>
                      </a:cubicBezTo>
                      <a:cubicBezTo>
                        <a:pt x="38564" y="29899"/>
                        <a:pt x="38588" y="29566"/>
                        <a:pt x="38588" y="29244"/>
                      </a:cubicBezTo>
                      <a:cubicBezTo>
                        <a:pt x="38600" y="24303"/>
                        <a:pt x="35123" y="18278"/>
                        <a:pt x="30825" y="15790"/>
                      </a:cubicBezTo>
                      <a:cubicBezTo>
                        <a:pt x="30159" y="15397"/>
                        <a:pt x="29456" y="15099"/>
                        <a:pt x="28718" y="14909"/>
                      </a:cubicBezTo>
                      <a:cubicBezTo>
                        <a:pt x="27432" y="9515"/>
                        <a:pt x="23646" y="3967"/>
                        <a:pt x="19169" y="1383"/>
                      </a:cubicBezTo>
                      <a:cubicBezTo>
                        <a:pt x="17549" y="445"/>
                        <a:pt x="16017" y="1"/>
                        <a:pt x="146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9"/>
                <p:cNvSpPr/>
                <p:nvPr/>
              </p:nvSpPr>
              <p:spPr>
                <a:xfrm>
                  <a:off x="5165950" y="1601000"/>
                  <a:ext cx="11950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489" extrusionOk="0">
                      <a:moveTo>
                        <a:pt x="239" y="1"/>
                      </a:moveTo>
                      <a:cubicBezTo>
                        <a:pt x="108" y="1"/>
                        <a:pt x="1" y="120"/>
                        <a:pt x="1" y="251"/>
                      </a:cubicBezTo>
                      <a:cubicBezTo>
                        <a:pt x="1" y="382"/>
                        <a:pt x="108" y="489"/>
                        <a:pt x="239" y="489"/>
                      </a:cubicBezTo>
                      <a:cubicBezTo>
                        <a:pt x="370" y="489"/>
                        <a:pt x="477" y="382"/>
                        <a:pt x="477" y="251"/>
                      </a:cubicBezTo>
                      <a:cubicBezTo>
                        <a:pt x="477" y="120"/>
                        <a:pt x="370" y="1"/>
                        <a:pt x="2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9"/>
                <p:cNvSpPr/>
                <p:nvPr/>
              </p:nvSpPr>
              <p:spPr>
                <a:xfrm>
                  <a:off x="5496650" y="1579275"/>
                  <a:ext cx="12225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89" extrusionOk="0">
                      <a:moveTo>
                        <a:pt x="251" y="0"/>
                      </a:moveTo>
                      <a:cubicBezTo>
                        <a:pt x="120" y="0"/>
                        <a:pt x="1" y="108"/>
                        <a:pt x="1" y="239"/>
                      </a:cubicBezTo>
                      <a:cubicBezTo>
                        <a:pt x="1" y="381"/>
                        <a:pt x="120" y="489"/>
                        <a:pt x="251" y="489"/>
                      </a:cubicBezTo>
                      <a:cubicBezTo>
                        <a:pt x="382" y="489"/>
                        <a:pt x="489" y="381"/>
                        <a:pt x="489" y="239"/>
                      </a:cubicBezTo>
                      <a:cubicBezTo>
                        <a:pt x="489" y="108"/>
                        <a:pt x="382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9"/>
                <p:cNvSpPr/>
                <p:nvPr/>
              </p:nvSpPr>
              <p:spPr>
                <a:xfrm>
                  <a:off x="5450525" y="1579275"/>
                  <a:ext cx="1430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483" extrusionOk="0">
                      <a:moveTo>
                        <a:pt x="322" y="0"/>
                      </a:moveTo>
                      <a:cubicBezTo>
                        <a:pt x="107" y="0"/>
                        <a:pt x="0" y="262"/>
                        <a:pt x="155" y="417"/>
                      </a:cubicBezTo>
                      <a:cubicBezTo>
                        <a:pt x="204" y="462"/>
                        <a:pt x="264" y="483"/>
                        <a:pt x="323" y="483"/>
                      </a:cubicBezTo>
                      <a:cubicBezTo>
                        <a:pt x="449" y="483"/>
                        <a:pt x="572" y="389"/>
                        <a:pt x="572" y="250"/>
                      </a:cubicBezTo>
                      <a:cubicBezTo>
                        <a:pt x="572" y="108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9"/>
                <p:cNvSpPr/>
                <p:nvPr/>
              </p:nvSpPr>
              <p:spPr>
                <a:xfrm>
                  <a:off x="3138325" y="3465225"/>
                  <a:ext cx="3738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8" extrusionOk="0">
                      <a:moveTo>
                        <a:pt x="14943" y="72"/>
                      </a:move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42" y="327"/>
                        <a:pt x="14943" y="325"/>
                        <a:pt x="14943" y="322"/>
                      </a:cubicBezTo>
                      <a:lnTo>
                        <a:pt x="14943" y="262"/>
                      </a:lnTo>
                      <a:cubicBezTo>
                        <a:pt x="14955" y="191"/>
                        <a:pt x="14955" y="119"/>
                        <a:pt x="14943" y="72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5"/>
                      </a:cubicBezTo>
                      <a:cubicBezTo>
                        <a:pt x="3060" y="8394"/>
                        <a:pt x="3167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18" y="8704"/>
                      </a:cubicBezTo>
                      <a:cubicBezTo>
                        <a:pt x="3977" y="8728"/>
                        <a:pt x="4025" y="8739"/>
                        <a:pt x="4084" y="8751"/>
                      </a:cubicBezTo>
                      <a:cubicBezTo>
                        <a:pt x="4132" y="8775"/>
                        <a:pt x="4156" y="8775"/>
                        <a:pt x="4191" y="8787"/>
                      </a:cubicBez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0"/>
                        <a:pt x="4691" y="8918"/>
                        <a:pt x="4846" y="8954"/>
                      </a:cubicBezTo>
                      <a:cubicBezTo>
                        <a:pt x="4882" y="8954"/>
                        <a:pt x="4930" y="8966"/>
                        <a:pt x="4965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49" y="9085"/>
                      </a:cubicBezTo>
                      <a:lnTo>
                        <a:pt x="5704" y="9109"/>
                      </a:lnTo>
                      <a:lnTo>
                        <a:pt x="5882" y="9132"/>
                      </a:lnTo>
                      <a:cubicBezTo>
                        <a:pt x="6013" y="9144"/>
                        <a:pt x="6132" y="9156"/>
                        <a:pt x="6263" y="9168"/>
                      </a:cubicBezTo>
                      <a:cubicBezTo>
                        <a:pt x="6323" y="9168"/>
                        <a:pt x="6370" y="9192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28"/>
                        <a:pt x="8394" y="9216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56"/>
                        <a:pt x="9013" y="9156"/>
                      </a:cubicBezTo>
                      <a:cubicBezTo>
                        <a:pt x="9180" y="9132"/>
                        <a:pt x="9359" y="9109"/>
                        <a:pt x="9525" y="9085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37"/>
                        <a:pt x="9871" y="9013"/>
                        <a:pt x="9954" y="9001"/>
                      </a:cubicBezTo>
                      <a:cubicBezTo>
                        <a:pt x="10097" y="8966"/>
                        <a:pt x="10228" y="8942"/>
                        <a:pt x="10371" y="8906"/>
                      </a:cubicBezTo>
                      <a:cubicBezTo>
                        <a:pt x="10466" y="8882"/>
                        <a:pt x="10561" y="8859"/>
                        <a:pt x="10668" y="8835"/>
                      </a:cubicBezTo>
                      <a:cubicBezTo>
                        <a:pt x="10799" y="8799"/>
                        <a:pt x="10930" y="8763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8" y="8644"/>
                        <a:pt x="11430" y="8597"/>
                        <a:pt x="11585" y="8537"/>
                      </a:cubicBezTo>
                      <a:lnTo>
                        <a:pt x="11645" y="8513"/>
                      </a:lnTo>
                      <a:cubicBezTo>
                        <a:pt x="11811" y="8442"/>
                        <a:pt x="11966" y="8382"/>
                        <a:pt x="12121" y="8311"/>
                      </a:cubicBezTo>
                      <a:lnTo>
                        <a:pt x="12264" y="8239"/>
                      </a:lnTo>
                      <a:cubicBezTo>
                        <a:pt x="12431" y="8156"/>
                        <a:pt x="12609" y="8073"/>
                        <a:pt x="12764" y="7977"/>
                      </a:cubicBezTo>
                      <a:lnTo>
                        <a:pt x="12859" y="7918"/>
                      </a:lnTo>
                      <a:cubicBezTo>
                        <a:pt x="12990" y="7846"/>
                        <a:pt x="13121" y="7751"/>
                        <a:pt x="13240" y="7668"/>
                      </a:cubicBezTo>
                      <a:lnTo>
                        <a:pt x="13300" y="7632"/>
                      </a:lnTo>
                      <a:cubicBezTo>
                        <a:pt x="13443" y="7537"/>
                        <a:pt x="13562" y="7430"/>
                        <a:pt x="13693" y="7335"/>
                      </a:cubicBezTo>
                      <a:lnTo>
                        <a:pt x="13740" y="7287"/>
                      </a:lnTo>
                      <a:lnTo>
                        <a:pt x="13812" y="7227"/>
                      </a:lnTo>
                      <a:cubicBezTo>
                        <a:pt x="13907" y="7144"/>
                        <a:pt x="13990" y="7049"/>
                        <a:pt x="14074" y="6954"/>
                      </a:cubicBezTo>
                      <a:cubicBezTo>
                        <a:pt x="14097" y="6942"/>
                        <a:pt x="14109" y="6918"/>
                        <a:pt x="14121" y="6894"/>
                      </a:cubicBezTo>
                      <a:cubicBezTo>
                        <a:pt x="14181" y="6846"/>
                        <a:pt x="14228" y="6787"/>
                        <a:pt x="14276" y="6727"/>
                      </a:cubicBezTo>
                      <a:cubicBezTo>
                        <a:pt x="14383" y="6584"/>
                        <a:pt x="14478" y="6442"/>
                        <a:pt x="14574" y="6287"/>
                      </a:cubicBezTo>
                      <a:cubicBezTo>
                        <a:pt x="14645" y="6144"/>
                        <a:pt x="14717" y="6001"/>
                        <a:pt x="14776" y="5858"/>
                      </a:cubicBezTo>
                      <a:cubicBezTo>
                        <a:pt x="14824" y="5715"/>
                        <a:pt x="14859" y="5584"/>
                        <a:pt x="14895" y="5441"/>
                      </a:cubicBezTo>
                      <a:lnTo>
                        <a:pt x="14895" y="5394"/>
                      </a:lnTo>
                      <a:cubicBezTo>
                        <a:pt x="14907" y="5334"/>
                        <a:pt x="14919" y="5263"/>
                        <a:pt x="14919" y="5191"/>
                      </a:cubicBezTo>
                      <a:lnTo>
                        <a:pt x="14919" y="5120"/>
                      </a:lnTo>
                      <a:cubicBezTo>
                        <a:pt x="14919" y="5084"/>
                        <a:pt x="14931" y="5049"/>
                        <a:pt x="14931" y="5013"/>
                      </a:cubicBezTo>
                      <a:lnTo>
                        <a:pt x="14931" y="4953"/>
                      </a:ln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30" y="494"/>
                        <a:pt x="14894" y="646"/>
                        <a:pt x="14848" y="798"/>
                      </a:cubicBezTo>
                      <a:cubicBezTo>
                        <a:pt x="14848" y="810"/>
                        <a:pt x="14848" y="822"/>
                        <a:pt x="14848" y="822"/>
                      </a:cubicBezTo>
                      <a:cubicBezTo>
                        <a:pt x="14824" y="905"/>
                        <a:pt x="14800" y="977"/>
                        <a:pt x="14764" y="1048"/>
                      </a:cubicBezTo>
                      <a:lnTo>
                        <a:pt x="14752" y="1072"/>
                      </a:lnTo>
                      <a:cubicBezTo>
                        <a:pt x="14609" y="1417"/>
                        <a:pt x="14407" y="1739"/>
                        <a:pt x="14145" y="2012"/>
                      </a:cubicBezTo>
                      <a:cubicBezTo>
                        <a:pt x="14133" y="2036"/>
                        <a:pt x="14121" y="2048"/>
                        <a:pt x="14097" y="2072"/>
                      </a:cubicBezTo>
                      <a:cubicBezTo>
                        <a:pt x="14002" y="2179"/>
                        <a:pt x="13883" y="2298"/>
                        <a:pt x="13764" y="2405"/>
                      </a:cubicBezTo>
                      <a:lnTo>
                        <a:pt x="13716" y="2441"/>
                      </a:lnTo>
                      <a:cubicBezTo>
                        <a:pt x="13585" y="2548"/>
                        <a:pt x="13454" y="2655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4"/>
                        <a:pt x="12966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2002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5"/>
                        <a:pt x="11252" y="3775"/>
                        <a:pt x="11073" y="3834"/>
                      </a:cubicBezTo>
                      <a:cubicBezTo>
                        <a:pt x="10942" y="3870"/>
                        <a:pt x="10811" y="3906"/>
                        <a:pt x="10680" y="3941"/>
                      </a:cubicBezTo>
                      <a:cubicBezTo>
                        <a:pt x="10585" y="3965"/>
                        <a:pt x="10490" y="4001"/>
                        <a:pt x="10383" y="4025"/>
                      </a:cubicBezTo>
                      <a:cubicBezTo>
                        <a:pt x="10252" y="4048"/>
                        <a:pt x="10109" y="4084"/>
                        <a:pt x="9978" y="4108"/>
                      </a:cubicBezTo>
                      <a:cubicBezTo>
                        <a:pt x="9871" y="4132"/>
                        <a:pt x="9775" y="4156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8"/>
                        <a:pt x="8585" y="4310"/>
                      </a:cubicBezTo>
                      <a:cubicBezTo>
                        <a:pt x="8418" y="4322"/>
                        <a:pt x="8251" y="4334"/>
                        <a:pt x="8085" y="4334"/>
                      </a:cubicBezTo>
                      <a:lnTo>
                        <a:pt x="7751" y="4346"/>
                      </a:lnTo>
                      <a:lnTo>
                        <a:pt x="7347" y="4346"/>
                      </a:lnTo>
                      <a:cubicBezTo>
                        <a:pt x="7216" y="4346"/>
                        <a:pt x="7120" y="4346"/>
                        <a:pt x="7001" y="4334"/>
                      </a:cubicBezTo>
                      <a:cubicBezTo>
                        <a:pt x="6894" y="4334"/>
                        <a:pt x="6751" y="4322"/>
                        <a:pt x="6620" y="4322"/>
                      </a:cubicBezTo>
                      <a:cubicBezTo>
                        <a:pt x="6501" y="4310"/>
                        <a:pt x="6394" y="4298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39"/>
                        <a:pt x="5680" y="4215"/>
                        <a:pt x="5573" y="4203"/>
                      </a:cubicBezTo>
                      <a:cubicBezTo>
                        <a:pt x="5453" y="4179"/>
                        <a:pt x="5311" y="4156"/>
                        <a:pt x="5180" y="4132"/>
                      </a:cubicBezTo>
                      <a:cubicBezTo>
                        <a:pt x="5072" y="4108"/>
                        <a:pt x="4965" y="4096"/>
                        <a:pt x="4870" y="4072"/>
                      </a:cubicBezTo>
                      <a:cubicBezTo>
                        <a:pt x="4703" y="4036"/>
                        <a:pt x="4549" y="4001"/>
                        <a:pt x="4394" y="3953"/>
                      </a:cubicBezTo>
                      <a:cubicBezTo>
                        <a:pt x="4299" y="3929"/>
                        <a:pt x="4203" y="3906"/>
                        <a:pt x="4096" y="3870"/>
                      </a:cubicBezTo>
                      <a:lnTo>
                        <a:pt x="3941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29"/>
                <p:cNvSpPr/>
                <p:nvPr/>
              </p:nvSpPr>
              <p:spPr>
                <a:xfrm>
                  <a:off x="3119875" y="3347050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5" y="1703"/>
                      </a:cubicBezTo>
                      <a:cubicBezTo>
                        <a:pt x="5822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29"/>
                <p:cNvSpPr/>
                <p:nvPr/>
              </p:nvSpPr>
              <p:spPr>
                <a:xfrm>
                  <a:off x="3218700" y="3404500"/>
                  <a:ext cx="213125" cy="1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30" extrusionOk="0">
                      <a:moveTo>
                        <a:pt x="6989" y="870"/>
                      </a:moveTo>
                      <a:cubicBezTo>
                        <a:pt x="8513" y="1751"/>
                        <a:pt x="8525" y="3179"/>
                        <a:pt x="7013" y="4049"/>
                      </a:cubicBezTo>
                      <a:cubicBezTo>
                        <a:pt x="5501" y="4930"/>
                        <a:pt x="3048" y="4930"/>
                        <a:pt x="1524" y="4049"/>
                      </a:cubicBezTo>
                      <a:cubicBezTo>
                        <a:pt x="0" y="3179"/>
                        <a:pt x="0" y="1751"/>
                        <a:pt x="1500" y="870"/>
                      </a:cubicBezTo>
                      <a:cubicBezTo>
                        <a:pt x="3012" y="0"/>
                        <a:pt x="5477" y="0"/>
                        <a:pt x="6989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3" name="Google Shape;1843;p29"/>
                <p:cNvSpPr/>
                <p:nvPr/>
              </p:nvSpPr>
              <p:spPr>
                <a:xfrm>
                  <a:off x="3243100" y="3422850"/>
                  <a:ext cx="164025" cy="8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5" extrusionOk="0">
                      <a:moveTo>
                        <a:pt x="3265" y="0"/>
                      </a:moveTo>
                      <a:cubicBezTo>
                        <a:pt x="2506" y="0"/>
                        <a:pt x="1748" y="167"/>
                        <a:pt x="1167" y="505"/>
                      </a:cubicBezTo>
                      <a:cubicBezTo>
                        <a:pt x="0" y="1183"/>
                        <a:pt x="12" y="2279"/>
                        <a:pt x="1179" y="2945"/>
                      </a:cubicBezTo>
                      <a:cubicBezTo>
                        <a:pt x="1763" y="3285"/>
                        <a:pt x="2528" y="3454"/>
                        <a:pt x="3292" y="3454"/>
                      </a:cubicBezTo>
                      <a:cubicBezTo>
                        <a:pt x="4057" y="3454"/>
                        <a:pt x="4822" y="3285"/>
                        <a:pt x="5406" y="2945"/>
                      </a:cubicBezTo>
                      <a:cubicBezTo>
                        <a:pt x="6561" y="2279"/>
                        <a:pt x="6561" y="1183"/>
                        <a:pt x="5382" y="505"/>
                      </a:cubicBezTo>
                      <a:cubicBezTo>
                        <a:pt x="4796" y="170"/>
                        <a:pt x="4030" y="0"/>
                        <a:pt x="326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29"/>
                <p:cNvSpPr/>
                <p:nvPr/>
              </p:nvSpPr>
              <p:spPr>
                <a:xfrm>
                  <a:off x="3102600" y="3444975"/>
                  <a:ext cx="445325" cy="27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79" extrusionOk="0">
                      <a:moveTo>
                        <a:pt x="17812" y="48"/>
                      </a:move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83"/>
                        <a:pt x="17812" y="66"/>
                        <a:pt x="17812" y="48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04"/>
                        <a:pt x="3287" y="9811"/>
                      </a:cubicBezTo>
                      <a:cubicBezTo>
                        <a:pt x="3358" y="9847"/>
                        <a:pt x="3442" y="9883"/>
                        <a:pt x="3513" y="9919"/>
                      </a:cubicBezTo>
                      <a:cubicBezTo>
                        <a:pt x="3656" y="9978"/>
                        <a:pt x="3787" y="10038"/>
                        <a:pt x="3918" y="10085"/>
                      </a:cubicBezTo>
                      <a:lnTo>
                        <a:pt x="3989" y="10121"/>
                      </a:lnTo>
                      <a:lnTo>
                        <a:pt x="4144" y="10169"/>
                      </a:lnTo>
                      <a:cubicBezTo>
                        <a:pt x="4323" y="10240"/>
                        <a:pt x="4501" y="10300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4"/>
                      </a:cubicBezTo>
                      <a:cubicBezTo>
                        <a:pt x="5406" y="10561"/>
                        <a:pt x="5597" y="10609"/>
                        <a:pt x="5775" y="10645"/>
                      </a:cubicBezTo>
                      <a:cubicBezTo>
                        <a:pt x="5823" y="10657"/>
                        <a:pt x="5870" y="10669"/>
                        <a:pt x="5930" y="10681"/>
                      </a:cubicBezTo>
                      <a:cubicBezTo>
                        <a:pt x="6001" y="10692"/>
                        <a:pt x="6073" y="10704"/>
                        <a:pt x="6144" y="10716"/>
                      </a:cubicBezTo>
                      <a:cubicBezTo>
                        <a:pt x="6299" y="10752"/>
                        <a:pt x="6466" y="10776"/>
                        <a:pt x="6621" y="10800"/>
                      </a:cubicBezTo>
                      <a:cubicBezTo>
                        <a:pt x="6680" y="10812"/>
                        <a:pt x="6740" y="10823"/>
                        <a:pt x="6811" y="10835"/>
                      </a:cubicBezTo>
                      <a:cubicBezTo>
                        <a:pt x="6871" y="10847"/>
                        <a:pt x="6954" y="10847"/>
                        <a:pt x="7013" y="10859"/>
                      </a:cubicBezTo>
                      <a:cubicBezTo>
                        <a:pt x="7168" y="10883"/>
                        <a:pt x="7311" y="10895"/>
                        <a:pt x="7466" y="10907"/>
                      </a:cubicBezTo>
                      <a:cubicBezTo>
                        <a:pt x="7537" y="10907"/>
                        <a:pt x="7609" y="10931"/>
                        <a:pt x="7680" y="10931"/>
                      </a:cubicBezTo>
                      <a:cubicBezTo>
                        <a:pt x="7716" y="10937"/>
                        <a:pt x="7749" y="10937"/>
                        <a:pt x="7781" y="10937"/>
                      </a:cubicBezTo>
                      <a:cubicBezTo>
                        <a:pt x="7814" y="10937"/>
                        <a:pt x="7847" y="10937"/>
                        <a:pt x="7883" y="10942"/>
                      </a:cubicBez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1"/>
                      </a:cubicBezTo>
                      <a:cubicBezTo>
                        <a:pt x="10288" y="10931"/>
                        <a:pt x="10371" y="10919"/>
                        <a:pt x="10454" y="10919"/>
                      </a:cubicBezTo>
                      <a:lnTo>
                        <a:pt x="10562" y="10895"/>
                      </a:ln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88"/>
                      </a:cubicBezTo>
                      <a:lnTo>
                        <a:pt x="11514" y="10764"/>
                      </a:lnTo>
                      <a:lnTo>
                        <a:pt x="11585" y="10752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57"/>
                        <a:pt x="12205" y="10633"/>
                        <a:pt x="12359" y="10585"/>
                      </a:cubicBezTo>
                      <a:cubicBezTo>
                        <a:pt x="12478" y="10561"/>
                        <a:pt x="12597" y="10526"/>
                        <a:pt x="12717" y="10490"/>
                      </a:cubicBezTo>
                      <a:cubicBezTo>
                        <a:pt x="12859" y="10454"/>
                        <a:pt x="13026" y="10419"/>
                        <a:pt x="13169" y="10359"/>
                      </a:cubicBezTo>
                      <a:lnTo>
                        <a:pt x="13276" y="10335"/>
                      </a:lnTo>
                      <a:cubicBezTo>
                        <a:pt x="13455" y="10276"/>
                        <a:pt x="13633" y="10216"/>
                        <a:pt x="13812" y="10145"/>
                      </a:cubicBezTo>
                      <a:lnTo>
                        <a:pt x="13895" y="10109"/>
                      </a:lnTo>
                      <a:cubicBezTo>
                        <a:pt x="14086" y="10038"/>
                        <a:pt x="14276" y="9954"/>
                        <a:pt x="14455" y="9871"/>
                      </a:cubicBezTo>
                      <a:lnTo>
                        <a:pt x="14622" y="9788"/>
                      </a:lnTo>
                      <a:cubicBezTo>
                        <a:pt x="14836" y="9692"/>
                        <a:pt x="15038" y="9585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1"/>
                      </a:cubicBezTo>
                      <a:lnTo>
                        <a:pt x="15860" y="9061"/>
                      </a:lnTo>
                      <a:cubicBezTo>
                        <a:pt x="16015" y="8942"/>
                        <a:pt x="16169" y="8823"/>
                        <a:pt x="16312" y="8704"/>
                      </a:cubicBezTo>
                      <a:lnTo>
                        <a:pt x="16384" y="8645"/>
                      </a:lnTo>
                      <a:lnTo>
                        <a:pt x="16455" y="8573"/>
                      </a:lnTo>
                      <a:cubicBezTo>
                        <a:pt x="16574" y="8466"/>
                        <a:pt x="16681" y="8359"/>
                        <a:pt x="16777" y="8252"/>
                      </a:cubicBezTo>
                      <a:lnTo>
                        <a:pt x="16836" y="8180"/>
                      </a:lnTo>
                      <a:cubicBezTo>
                        <a:pt x="16896" y="8121"/>
                        <a:pt x="16955" y="8049"/>
                        <a:pt x="17015" y="7978"/>
                      </a:cubicBezTo>
                      <a:cubicBezTo>
                        <a:pt x="17146" y="7811"/>
                        <a:pt x="17265" y="7633"/>
                        <a:pt x="17372" y="7454"/>
                      </a:cubicBezTo>
                      <a:cubicBezTo>
                        <a:pt x="17455" y="7287"/>
                        <a:pt x="17539" y="7121"/>
                        <a:pt x="17610" y="6942"/>
                      </a:cubicBezTo>
                      <a:cubicBezTo>
                        <a:pt x="17670" y="6787"/>
                        <a:pt x="17717" y="6609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65" y="6394"/>
                        <a:pt x="17765" y="6394"/>
                        <a:pt x="17765" y="6382"/>
                      </a:cubicBezTo>
                      <a:cubicBezTo>
                        <a:pt x="17777" y="6311"/>
                        <a:pt x="17789" y="6228"/>
                        <a:pt x="17801" y="6144"/>
                      </a:cubicBezTo>
                      <a:lnTo>
                        <a:pt x="17801" y="6049"/>
                      </a:lnTo>
                      <a:lnTo>
                        <a:pt x="17801" y="5930"/>
                      </a:lnTo>
                      <a:lnTo>
                        <a:pt x="17801" y="5859"/>
                      </a:ln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166"/>
                        <a:pt x="17810" y="230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4" y="1227"/>
                      </a:cubicBezTo>
                      <a:lnTo>
                        <a:pt x="17562" y="1251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cubicBezTo>
                        <a:pt x="16824" y="2406"/>
                        <a:pt x="16812" y="2430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6" y="3787"/>
                        <a:pt x="14836" y="3882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cubicBezTo>
                        <a:pt x="13871" y="4311"/>
                        <a:pt x="13848" y="4335"/>
                        <a:pt x="13824" y="4335"/>
                      </a:cubicBezTo>
                      <a:cubicBezTo>
                        <a:pt x="13621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8" y="4692"/>
                      </a:cubicBezTo>
                      <a:cubicBezTo>
                        <a:pt x="12609" y="4727"/>
                        <a:pt x="12490" y="4751"/>
                        <a:pt x="12371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3"/>
                      </a:cubicBezTo>
                      <a:lnTo>
                        <a:pt x="10573" y="5097"/>
                      </a:lnTo>
                      <a:cubicBezTo>
                        <a:pt x="10454" y="5108"/>
                        <a:pt x="10335" y="5120"/>
                        <a:pt x="10216" y="5120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799"/>
                        <a:pt x="5430" y="4751"/>
                        <a:pt x="5239" y="4704"/>
                      </a:cubicBezTo>
                      <a:cubicBezTo>
                        <a:pt x="5120" y="4680"/>
                        <a:pt x="5001" y="4644"/>
                        <a:pt x="4882" y="4608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08"/>
                      </a:cubicBezTo>
                      <a:cubicBezTo>
                        <a:pt x="3453" y="4073"/>
                        <a:pt x="3382" y="4049"/>
                        <a:pt x="3299" y="4013"/>
                      </a:cubicBezTo>
                      <a:cubicBezTo>
                        <a:pt x="3072" y="3906"/>
                        <a:pt x="2858" y="3787"/>
                        <a:pt x="2644" y="3668"/>
                      </a:cubicBezTo>
                      <a:cubicBezTo>
                        <a:pt x="1548" y="3037"/>
                        <a:pt x="798" y="2275"/>
                        <a:pt x="382" y="1477"/>
                      </a:cubicBezTo>
                      <a:cubicBezTo>
                        <a:pt x="144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29"/>
                <p:cNvSpPr/>
                <p:nvPr/>
              </p:nvSpPr>
              <p:spPr>
                <a:xfrm>
                  <a:off x="3080575" y="3303900"/>
                  <a:ext cx="489375" cy="28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3" extrusionOk="0">
                      <a:moveTo>
                        <a:pt x="16062" y="2012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87"/>
                        <a:pt x="1" y="4024"/>
                        <a:pt x="3465" y="2012"/>
                      </a:cubicBezTo>
                      <a:cubicBezTo>
                        <a:pt x="6930" y="12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29"/>
                <p:cNvSpPr/>
                <p:nvPr/>
              </p:nvSpPr>
              <p:spPr>
                <a:xfrm>
                  <a:off x="3237450" y="3394675"/>
                  <a:ext cx="1756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4073" extrusionOk="0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20"/>
                        <a:pt x="0" y="1453"/>
                        <a:pt x="1238" y="727"/>
                      </a:cubicBezTo>
                      <a:cubicBezTo>
                        <a:pt x="2489" y="1"/>
                        <a:pt x="4513" y="12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29"/>
                <p:cNvSpPr/>
                <p:nvPr/>
              </p:nvSpPr>
              <p:spPr>
                <a:xfrm>
                  <a:off x="3138325" y="3260425"/>
                  <a:ext cx="373875" cy="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9" extrusionOk="0">
                      <a:moveTo>
                        <a:pt x="14931" y="60"/>
                      </a:move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36" y="392"/>
                        <a:pt x="14940" y="351"/>
                        <a:pt x="14943" y="310"/>
                      </a:cubicBezTo>
                      <a:lnTo>
                        <a:pt x="14943" y="251"/>
                      </a:lnTo>
                      <a:cubicBezTo>
                        <a:pt x="14955" y="179"/>
                        <a:pt x="14955" y="120"/>
                        <a:pt x="14931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2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8"/>
                        <a:pt x="2882" y="8311"/>
                        <a:pt x="2953" y="8335"/>
                      </a:cubicBezTo>
                      <a:cubicBezTo>
                        <a:pt x="3060" y="8383"/>
                        <a:pt x="3167" y="8442"/>
                        <a:pt x="3287" y="8490"/>
                      </a:cubicBezTo>
                      <a:cubicBezTo>
                        <a:pt x="3310" y="8502"/>
                        <a:pt x="3322" y="8502"/>
                        <a:pt x="3346" y="8514"/>
                      </a:cubicBezTo>
                      <a:lnTo>
                        <a:pt x="3477" y="8561"/>
                      </a:lnTo>
                      <a:cubicBezTo>
                        <a:pt x="3620" y="8609"/>
                        <a:pt x="3775" y="8669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2"/>
                        <a:pt x="5156" y="9014"/>
                      </a:cubicBez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lnTo>
                        <a:pt x="5882" y="9133"/>
                      </a:lnTo>
                      <a:cubicBezTo>
                        <a:pt x="6013" y="9145"/>
                        <a:pt x="6132" y="9157"/>
                        <a:pt x="6263" y="9169"/>
                      </a:cubicBezTo>
                      <a:cubicBezTo>
                        <a:pt x="6323" y="9169"/>
                        <a:pt x="6370" y="9181"/>
                        <a:pt x="6430" y="9192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204"/>
                        <a:pt x="8549" y="9181"/>
                      </a:cubicBezTo>
                      <a:cubicBezTo>
                        <a:pt x="8621" y="9181"/>
                        <a:pt x="8692" y="9181"/>
                        <a:pt x="8752" y="9169"/>
                      </a:cubicBezTo>
                      <a:lnTo>
                        <a:pt x="8847" y="9157"/>
                      </a:lnTo>
                      <a:lnTo>
                        <a:pt x="9002" y="9145"/>
                      </a:lnTo>
                      <a:cubicBezTo>
                        <a:pt x="9180" y="9121"/>
                        <a:pt x="9347" y="9097"/>
                        <a:pt x="9525" y="9073"/>
                      </a:cubicBezTo>
                      <a:lnTo>
                        <a:pt x="9644" y="9050"/>
                      </a:lnTo>
                      <a:lnTo>
                        <a:pt x="9704" y="9038"/>
                      </a:lnTo>
                      <a:cubicBezTo>
                        <a:pt x="9787" y="9026"/>
                        <a:pt x="9871" y="9002"/>
                        <a:pt x="9942" y="8990"/>
                      </a:cubicBezTo>
                      <a:cubicBezTo>
                        <a:pt x="10085" y="8966"/>
                        <a:pt x="10228" y="8930"/>
                        <a:pt x="10359" y="8895"/>
                      </a:cubicBezTo>
                      <a:cubicBezTo>
                        <a:pt x="10466" y="8871"/>
                        <a:pt x="10561" y="8847"/>
                        <a:pt x="10657" y="8823"/>
                      </a:cubicBezTo>
                      <a:cubicBezTo>
                        <a:pt x="10787" y="8788"/>
                        <a:pt x="10918" y="8752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76" y="8633"/>
                        <a:pt x="11430" y="8585"/>
                        <a:pt x="11573" y="8526"/>
                      </a:cubicBezTo>
                      <a:lnTo>
                        <a:pt x="11645" y="8502"/>
                      </a:lnTo>
                      <a:cubicBezTo>
                        <a:pt x="11800" y="8430"/>
                        <a:pt x="11966" y="8371"/>
                        <a:pt x="12121" y="8299"/>
                      </a:cubicBezTo>
                      <a:lnTo>
                        <a:pt x="12252" y="8228"/>
                      </a:lnTo>
                      <a:cubicBezTo>
                        <a:pt x="12431" y="8145"/>
                        <a:pt x="12597" y="8061"/>
                        <a:pt x="12764" y="7966"/>
                      </a:cubicBezTo>
                      <a:lnTo>
                        <a:pt x="12847" y="7907"/>
                      </a:lnTo>
                      <a:cubicBezTo>
                        <a:pt x="12990" y="7835"/>
                        <a:pt x="13109" y="7752"/>
                        <a:pt x="13228" y="7657"/>
                      </a:cubicBezTo>
                      <a:lnTo>
                        <a:pt x="13288" y="7621"/>
                      </a:lnTo>
                      <a:cubicBezTo>
                        <a:pt x="13431" y="7526"/>
                        <a:pt x="13562" y="7418"/>
                        <a:pt x="13681" y="7311"/>
                      </a:cubicBezTo>
                      <a:lnTo>
                        <a:pt x="13728" y="7276"/>
                      </a:lnTo>
                      <a:lnTo>
                        <a:pt x="13800" y="7216"/>
                      </a:lnTo>
                      <a:cubicBezTo>
                        <a:pt x="13895" y="7121"/>
                        <a:pt x="13978" y="7037"/>
                        <a:pt x="14062" y="6942"/>
                      </a:cubicBezTo>
                      <a:cubicBezTo>
                        <a:pt x="14086" y="6918"/>
                        <a:pt x="14097" y="6906"/>
                        <a:pt x="14109" y="6883"/>
                      </a:cubicBezTo>
                      <a:cubicBezTo>
                        <a:pt x="14169" y="6823"/>
                        <a:pt x="14216" y="6775"/>
                        <a:pt x="14264" y="6716"/>
                      </a:cubicBezTo>
                      <a:cubicBezTo>
                        <a:pt x="14371" y="6573"/>
                        <a:pt x="14478" y="6418"/>
                        <a:pt x="14562" y="6263"/>
                      </a:cubicBezTo>
                      <a:cubicBezTo>
                        <a:pt x="14633" y="6133"/>
                        <a:pt x="14705" y="5990"/>
                        <a:pt x="14764" y="5847"/>
                      </a:cubicBezTo>
                      <a:cubicBezTo>
                        <a:pt x="14812" y="5704"/>
                        <a:pt x="14848" y="5561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1"/>
                        <a:pt x="14907" y="5251"/>
                        <a:pt x="14907" y="5180"/>
                      </a:cubicBezTo>
                      <a:lnTo>
                        <a:pt x="14907" y="5097"/>
                      </a:lnTo>
                      <a:cubicBezTo>
                        <a:pt x="14907" y="5061"/>
                        <a:pt x="14919" y="5037"/>
                        <a:pt x="14919" y="5001"/>
                      </a:cubicBezTo>
                      <a:lnTo>
                        <a:pt x="14919" y="4930"/>
                      </a:ln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13" y="558"/>
                        <a:pt x="14883" y="682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09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7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6" y="2442"/>
                      </a:lnTo>
                      <a:cubicBezTo>
                        <a:pt x="13597" y="2549"/>
                        <a:pt x="13466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94"/>
                        <a:pt x="12966" y="2989"/>
                        <a:pt x="12800" y="3085"/>
                      </a:cubicBezTo>
                      <a:cubicBezTo>
                        <a:pt x="12621" y="3180"/>
                        <a:pt x="12466" y="3263"/>
                        <a:pt x="12288" y="3346"/>
                      </a:cubicBezTo>
                      <a:lnTo>
                        <a:pt x="12157" y="3418"/>
                      </a:lnTo>
                      <a:cubicBezTo>
                        <a:pt x="12002" y="3489"/>
                        <a:pt x="11835" y="3549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6"/>
                        <a:pt x="11252" y="3775"/>
                        <a:pt x="11073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85"/>
                        <a:pt x="9978" y="4108"/>
                      </a:cubicBezTo>
                      <a:cubicBezTo>
                        <a:pt x="9871" y="4132"/>
                        <a:pt x="9775" y="4144"/>
                        <a:pt x="9680" y="4168"/>
                      </a:cubicBezTo>
                      <a:lnTo>
                        <a:pt x="9549" y="4192"/>
                      </a:lnTo>
                      <a:cubicBezTo>
                        <a:pt x="9383" y="4216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9"/>
                        <a:pt x="8585" y="4299"/>
                      </a:cubicBezTo>
                      <a:cubicBezTo>
                        <a:pt x="8418" y="4323"/>
                        <a:pt x="8251" y="4335"/>
                        <a:pt x="8085" y="4335"/>
                      </a:cubicBezTo>
                      <a:lnTo>
                        <a:pt x="7751" y="4347"/>
                      </a:lnTo>
                      <a:lnTo>
                        <a:pt x="7347" y="4347"/>
                      </a:lnTo>
                      <a:lnTo>
                        <a:pt x="7001" y="4335"/>
                      </a:lnTo>
                      <a:cubicBezTo>
                        <a:pt x="6882" y="4335"/>
                        <a:pt x="6751" y="4323"/>
                        <a:pt x="6620" y="4323"/>
                      </a:cubicBezTo>
                      <a:cubicBezTo>
                        <a:pt x="6501" y="4311"/>
                        <a:pt x="6394" y="4299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8"/>
                        <a:pt x="5680" y="4216"/>
                        <a:pt x="5573" y="4204"/>
                      </a:cubicBezTo>
                      <a:cubicBezTo>
                        <a:pt x="5453" y="4180"/>
                        <a:pt x="5311" y="4156"/>
                        <a:pt x="5180" y="4132"/>
                      </a:cubicBezTo>
                      <a:cubicBezTo>
                        <a:pt x="5072" y="4108"/>
                        <a:pt x="4965" y="4097"/>
                        <a:pt x="4870" y="4073"/>
                      </a:cubicBezTo>
                      <a:cubicBezTo>
                        <a:pt x="4703" y="4037"/>
                        <a:pt x="4549" y="3989"/>
                        <a:pt x="4394" y="3954"/>
                      </a:cubicBezTo>
                      <a:cubicBezTo>
                        <a:pt x="4299" y="3930"/>
                        <a:pt x="4203" y="3906"/>
                        <a:pt x="4096" y="3870"/>
                      </a:cubicBezTo>
                      <a:lnTo>
                        <a:pt x="3941" y="3823"/>
                      </a:lnTo>
                      <a:cubicBezTo>
                        <a:pt x="3799" y="3775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6"/>
                      </a:cubicBezTo>
                      <a:cubicBezTo>
                        <a:pt x="2894" y="3430"/>
                        <a:pt x="2834" y="3406"/>
                        <a:pt x="2763" y="3370"/>
                      </a:cubicBezTo>
                      <a:cubicBezTo>
                        <a:pt x="2584" y="3287"/>
                        <a:pt x="2394" y="3192"/>
                        <a:pt x="2215" y="3085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29"/>
                <p:cNvSpPr/>
                <p:nvPr/>
              </p:nvSpPr>
              <p:spPr>
                <a:xfrm>
                  <a:off x="3119875" y="31422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22"/>
                      </a:cubicBezTo>
                      <a:cubicBezTo>
                        <a:pt x="10609" y="9513"/>
                        <a:pt x="5870" y="9513"/>
                        <a:pt x="2941" y="7822"/>
                      </a:cubicBezTo>
                      <a:cubicBezTo>
                        <a:pt x="0" y="6120"/>
                        <a:pt x="0" y="3381"/>
                        <a:pt x="2905" y="1691"/>
                      </a:cubicBezTo>
                      <a:cubicBezTo>
                        <a:pt x="5822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29"/>
                <p:cNvSpPr/>
                <p:nvPr/>
              </p:nvSpPr>
              <p:spPr>
                <a:xfrm>
                  <a:off x="3218700" y="31994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6989" y="881"/>
                      </a:moveTo>
                      <a:cubicBezTo>
                        <a:pt x="8513" y="1762"/>
                        <a:pt x="8525" y="3179"/>
                        <a:pt x="7013" y="4060"/>
                      </a:cubicBezTo>
                      <a:cubicBezTo>
                        <a:pt x="5501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00" y="881"/>
                      </a:cubicBezTo>
                      <a:cubicBezTo>
                        <a:pt x="3012" y="0"/>
                        <a:pt x="5477" y="0"/>
                        <a:pt x="6989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29"/>
                <p:cNvSpPr/>
                <p:nvPr/>
              </p:nvSpPr>
              <p:spPr>
                <a:xfrm>
                  <a:off x="3243100" y="3217950"/>
                  <a:ext cx="164025" cy="8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5" extrusionOk="0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0" y="1176"/>
                        <a:pt x="12" y="2271"/>
                        <a:pt x="1179" y="2950"/>
                      </a:cubicBezTo>
                      <a:cubicBezTo>
                        <a:pt x="1760" y="3288"/>
                        <a:pt x="2521" y="3454"/>
                        <a:pt x="3282" y="3454"/>
                      </a:cubicBezTo>
                      <a:cubicBezTo>
                        <a:pt x="4051" y="3454"/>
                        <a:pt x="4820" y="3285"/>
                        <a:pt x="5406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29"/>
                <p:cNvSpPr/>
                <p:nvPr/>
              </p:nvSpPr>
              <p:spPr>
                <a:xfrm>
                  <a:off x="3102600" y="3239900"/>
                  <a:ext cx="445325" cy="27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78" extrusionOk="0">
                      <a:moveTo>
                        <a:pt x="17812" y="60"/>
                      </a:move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88"/>
                        <a:pt x="17812" y="74"/>
                        <a:pt x="17812" y="60"/>
                      </a:cubicBezTo>
                      <a:close/>
                      <a:moveTo>
                        <a:pt x="24" y="0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42" y="9882"/>
                        <a:pt x="3513" y="9918"/>
                      </a:cubicBezTo>
                      <a:cubicBezTo>
                        <a:pt x="3656" y="9978"/>
                        <a:pt x="3787" y="10037"/>
                        <a:pt x="3918" y="10097"/>
                      </a:cubicBezTo>
                      <a:lnTo>
                        <a:pt x="3989" y="10121"/>
                      </a:lnTo>
                      <a:cubicBezTo>
                        <a:pt x="4037" y="10144"/>
                        <a:pt x="4096" y="10156"/>
                        <a:pt x="4144" y="10180"/>
                      </a:cubicBezTo>
                      <a:cubicBezTo>
                        <a:pt x="4323" y="10240"/>
                        <a:pt x="4501" y="10299"/>
                        <a:pt x="4680" y="10359"/>
                      </a:cubicBezTo>
                      <a:lnTo>
                        <a:pt x="4870" y="10418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3"/>
                      </a:cubicBezTo>
                      <a:cubicBezTo>
                        <a:pt x="5406" y="10561"/>
                        <a:pt x="5597" y="10609"/>
                        <a:pt x="5775" y="10644"/>
                      </a:cubicBezTo>
                      <a:cubicBezTo>
                        <a:pt x="5823" y="10656"/>
                        <a:pt x="5870" y="10680"/>
                        <a:pt x="5930" y="10680"/>
                      </a:cubicBezTo>
                      <a:cubicBezTo>
                        <a:pt x="6001" y="10704"/>
                        <a:pt x="6073" y="10716"/>
                        <a:pt x="6144" y="10728"/>
                      </a:cubicBezTo>
                      <a:cubicBezTo>
                        <a:pt x="6299" y="10752"/>
                        <a:pt x="6466" y="10787"/>
                        <a:pt x="6621" y="10811"/>
                      </a:cubicBezTo>
                      <a:lnTo>
                        <a:pt x="6811" y="10835"/>
                      </a:lnTo>
                      <a:cubicBezTo>
                        <a:pt x="6882" y="10847"/>
                        <a:pt x="6954" y="10859"/>
                        <a:pt x="7013" y="10859"/>
                      </a:cubicBezTo>
                      <a:cubicBezTo>
                        <a:pt x="7168" y="10883"/>
                        <a:pt x="7311" y="10894"/>
                        <a:pt x="7466" y="10918"/>
                      </a:cubicBezTo>
                      <a:cubicBezTo>
                        <a:pt x="7537" y="10918"/>
                        <a:pt x="7609" y="10930"/>
                        <a:pt x="7680" y="10942"/>
                      </a:cubicBezTo>
                      <a:lnTo>
                        <a:pt x="7883" y="10942"/>
                      </a:ln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0"/>
                      </a:cubicBezTo>
                      <a:cubicBezTo>
                        <a:pt x="10288" y="10930"/>
                        <a:pt x="10371" y="10930"/>
                        <a:pt x="10454" y="10918"/>
                      </a:cubicBezTo>
                      <a:cubicBezTo>
                        <a:pt x="10490" y="10918"/>
                        <a:pt x="10526" y="10906"/>
                        <a:pt x="10562" y="10906"/>
                      </a:cubicBez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68"/>
                        <a:pt x="12205" y="10633"/>
                        <a:pt x="12359" y="10597"/>
                      </a:cubicBezTo>
                      <a:cubicBezTo>
                        <a:pt x="12478" y="10561"/>
                        <a:pt x="12597" y="10525"/>
                        <a:pt x="12717" y="10502"/>
                      </a:cubicBezTo>
                      <a:cubicBezTo>
                        <a:pt x="12859" y="10454"/>
                        <a:pt x="13026" y="10418"/>
                        <a:pt x="13169" y="10371"/>
                      </a:cubicBezTo>
                      <a:lnTo>
                        <a:pt x="13276" y="10335"/>
                      </a:lnTo>
                      <a:cubicBezTo>
                        <a:pt x="13455" y="10275"/>
                        <a:pt x="13633" y="10216"/>
                        <a:pt x="13812" y="10144"/>
                      </a:cubicBezTo>
                      <a:lnTo>
                        <a:pt x="13895" y="10121"/>
                      </a:lnTo>
                      <a:cubicBezTo>
                        <a:pt x="14086" y="10037"/>
                        <a:pt x="14276" y="9966"/>
                        <a:pt x="14455" y="9871"/>
                      </a:cubicBezTo>
                      <a:lnTo>
                        <a:pt x="14622" y="9799"/>
                      </a:lnTo>
                      <a:cubicBezTo>
                        <a:pt x="14836" y="9692"/>
                        <a:pt x="15038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15" y="8954"/>
                        <a:pt x="16169" y="8823"/>
                        <a:pt x="16312" y="8704"/>
                      </a:cubicBezTo>
                      <a:lnTo>
                        <a:pt x="16384" y="8644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0"/>
                        <a:pt x="16777" y="8263"/>
                      </a:cubicBezTo>
                      <a:cubicBezTo>
                        <a:pt x="16800" y="8239"/>
                        <a:pt x="16812" y="8216"/>
                        <a:pt x="16836" y="8192"/>
                      </a:cubicBezTo>
                      <a:cubicBezTo>
                        <a:pt x="16896" y="8120"/>
                        <a:pt x="16955" y="8049"/>
                        <a:pt x="17015" y="7989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55" y="7287"/>
                        <a:pt x="17539" y="7120"/>
                        <a:pt x="17610" y="6954"/>
                      </a:cubicBezTo>
                      <a:cubicBezTo>
                        <a:pt x="17670" y="6787"/>
                        <a:pt x="17717" y="6620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77" y="6322"/>
                        <a:pt x="17789" y="6239"/>
                        <a:pt x="17801" y="6156"/>
                      </a:cubicBezTo>
                      <a:lnTo>
                        <a:pt x="17801" y="6061"/>
                      </a:lnTo>
                      <a:lnTo>
                        <a:pt x="17801" y="5941"/>
                      </a:lnTo>
                      <a:lnTo>
                        <a:pt x="17801" y="5870"/>
                      </a:ln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164"/>
                        <a:pt x="17810" y="231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4" y="1239"/>
                      </a:cubicBezTo>
                      <a:lnTo>
                        <a:pt x="17562" y="1262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24" y="2405"/>
                        <a:pt x="16812" y="2429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3"/>
                      </a:lnTo>
                      <a:cubicBezTo>
                        <a:pt x="16181" y="3024"/>
                        <a:pt x="16026" y="3144"/>
                        <a:pt x="15872" y="3263"/>
                      </a:cubicBezTo>
                      <a:lnTo>
                        <a:pt x="15800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6" y="3786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17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8" y="4691"/>
                      </a:cubicBezTo>
                      <a:cubicBezTo>
                        <a:pt x="12609" y="4727"/>
                        <a:pt x="12490" y="4763"/>
                        <a:pt x="12371" y="4787"/>
                      </a:cubicBezTo>
                      <a:cubicBezTo>
                        <a:pt x="12216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2"/>
                      </a:cubicBezTo>
                      <a:lnTo>
                        <a:pt x="10573" y="5096"/>
                      </a:lnTo>
                      <a:cubicBezTo>
                        <a:pt x="10454" y="5108"/>
                        <a:pt x="10335" y="5120"/>
                        <a:pt x="10216" y="5132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30" y="4763"/>
                        <a:pt x="5239" y="4715"/>
                      </a:cubicBezTo>
                      <a:cubicBezTo>
                        <a:pt x="5120" y="4679"/>
                        <a:pt x="5001" y="4656"/>
                        <a:pt x="4882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cubicBezTo>
                        <a:pt x="4108" y="4358"/>
                        <a:pt x="4049" y="4334"/>
                        <a:pt x="4013" y="4310"/>
                      </a:cubicBezTo>
                      <a:cubicBezTo>
                        <a:pt x="3846" y="4251"/>
                        <a:pt x="3692" y="4179"/>
                        <a:pt x="3537" y="4120"/>
                      </a:cubicBezTo>
                      <a:cubicBezTo>
                        <a:pt x="3453" y="4084"/>
                        <a:pt x="3382" y="4048"/>
                        <a:pt x="3299" y="4013"/>
                      </a:cubicBezTo>
                      <a:cubicBezTo>
                        <a:pt x="3072" y="3906"/>
                        <a:pt x="2858" y="3798"/>
                        <a:pt x="2644" y="3667"/>
                      </a:cubicBezTo>
                      <a:cubicBezTo>
                        <a:pt x="1548" y="3036"/>
                        <a:pt x="798" y="2286"/>
                        <a:pt x="382" y="1477"/>
                      </a:cubicBezTo>
                      <a:cubicBezTo>
                        <a:pt x="144" y="1024"/>
                        <a:pt x="24" y="512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29"/>
                <p:cNvSpPr/>
                <p:nvPr/>
              </p:nvSpPr>
              <p:spPr>
                <a:xfrm>
                  <a:off x="3080575" y="3098800"/>
                  <a:ext cx="489375" cy="2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6" extrusionOk="0">
                      <a:moveTo>
                        <a:pt x="16062" y="2025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33" y="11324"/>
                        <a:pt x="7001" y="11335"/>
                        <a:pt x="3501" y="9311"/>
                      </a:cubicBezTo>
                      <a:cubicBezTo>
                        <a:pt x="13" y="7299"/>
                        <a:pt x="1" y="4025"/>
                        <a:pt x="3465" y="2025"/>
                      </a:cubicBezTo>
                      <a:cubicBezTo>
                        <a:pt x="6930" y="13"/>
                        <a:pt x="12574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3" name="Google Shape;1853;p29"/>
                <p:cNvSpPr/>
                <p:nvPr/>
              </p:nvSpPr>
              <p:spPr>
                <a:xfrm>
                  <a:off x="3237450" y="3189600"/>
                  <a:ext cx="1756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4073" extrusionOk="0">
                      <a:moveTo>
                        <a:pt x="5763" y="726"/>
                      </a:moveTo>
                      <a:cubicBezTo>
                        <a:pt x="7025" y="1453"/>
                        <a:pt x="7025" y="2619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31"/>
                        <a:pt x="0" y="1453"/>
                        <a:pt x="1238" y="726"/>
                      </a:cubicBezTo>
                      <a:cubicBezTo>
                        <a:pt x="2489" y="0"/>
                        <a:pt x="4513" y="0"/>
                        <a:pt x="5763" y="726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4" name="Google Shape;1854;p29"/>
                <p:cNvSpPr/>
                <p:nvPr/>
              </p:nvSpPr>
              <p:spPr>
                <a:xfrm>
                  <a:off x="3138325" y="3055650"/>
                  <a:ext cx="3738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8" extrusionOk="0">
                      <a:moveTo>
                        <a:pt x="14931" y="48"/>
                      </a:move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36" y="386"/>
                        <a:pt x="14940" y="348"/>
                        <a:pt x="14943" y="310"/>
                      </a:cubicBezTo>
                      <a:lnTo>
                        <a:pt x="14943" y="250"/>
                      </a:lnTo>
                      <a:cubicBezTo>
                        <a:pt x="14955" y="179"/>
                        <a:pt x="14955" y="107"/>
                        <a:pt x="14931" y="48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39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7" y="8478"/>
                      </a:cubicBezTo>
                      <a:lnTo>
                        <a:pt x="3346" y="8501"/>
                      </a:lnTo>
                      <a:cubicBezTo>
                        <a:pt x="3394" y="8513"/>
                        <a:pt x="3429" y="8537"/>
                        <a:pt x="3477" y="8549"/>
                      </a:cubicBezTo>
                      <a:cubicBezTo>
                        <a:pt x="3620" y="8597"/>
                        <a:pt x="3775" y="8656"/>
                        <a:pt x="3918" y="8704"/>
                      </a:cubicBezTo>
                      <a:lnTo>
                        <a:pt x="4084" y="8751"/>
                      </a:lnTo>
                      <a:lnTo>
                        <a:pt x="4191" y="8787"/>
                      </a:lnTo>
                      <a:cubicBezTo>
                        <a:pt x="4251" y="8799"/>
                        <a:pt x="4310" y="8811"/>
                        <a:pt x="4382" y="8835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73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cubicBezTo>
                        <a:pt x="5763" y="9109"/>
                        <a:pt x="5823" y="9120"/>
                        <a:pt x="5882" y="9120"/>
                      </a:cubicBezTo>
                      <a:cubicBezTo>
                        <a:pt x="6013" y="9144"/>
                        <a:pt x="6132" y="9156"/>
                        <a:pt x="6263" y="9168"/>
                      </a:cubicBezTo>
                      <a:lnTo>
                        <a:pt x="6430" y="9192"/>
                      </a:ln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192"/>
                        <a:pt x="8549" y="9180"/>
                      </a:cubicBezTo>
                      <a:lnTo>
                        <a:pt x="8752" y="9168"/>
                      </a:lnTo>
                      <a:lnTo>
                        <a:pt x="8847" y="9156"/>
                      </a:lnTo>
                      <a:lnTo>
                        <a:pt x="9002" y="9144"/>
                      </a:lnTo>
                      <a:cubicBezTo>
                        <a:pt x="9180" y="9120"/>
                        <a:pt x="9347" y="9097"/>
                        <a:pt x="9525" y="9061"/>
                      </a:cubicBezTo>
                      <a:lnTo>
                        <a:pt x="9644" y="9049"/>
                      </a:lnTo>
                      <a:lnTo>
                        <a:pt x="9704" y="9037"/>
                      </a:lnTo>
                      <a:cubicBezTo>
                        <a:pt x="9787" y="9025"/>
                        <a:pt x="9871" y="9001"/>
                        <a:pt x="9942" y="8990"/>
                      </a:cubicBezTo>
                      <a:cubicBezTo>
                        <a:pt x="10085" y="8954"/>
                        <a:pt x="10228" y="8930"/>
                        <a:pt x="10359" y="8894"/>
                      </a:cubicBezTo>
                      <a:cubicBezTo>
                        <a:pt x="10466" y="8870"/>
                        <a:pt x="10561" y="8847"/>
                        <a:pt x="10657" y="8823"/>
                      </a:cubicBezTo>
                      <a:cubicBezTo>
                        <a:pt x="10787" y="8787"/>
                        <a:pt x="10918" y="8751"/>
                        <a:pt x="11049" y="8704"/>
                      </a:cubicBezTo>
                      <a:lnTo>
                        <a:pt x="11133" y="8680"/>
                      </a:lnTo>
                      <a:cubicBezTo>
                        <a:pt x="11276" y="8632"/>
                        <a:pt x="11430" y="8585"/>
                        <a:pt x="11573" y="8525"/>
                      </a:cubicBezTo>
                      <a:cubicBezTo>
                        <a:pt x="11597" y="8513"/>
                        <a:pt x="11621" y="8501"/>
                        <a:pt x="11645" y="8501"/>
                      </a:cubicBezTo>
                      <a:cubicBezTo>
                        <a:pt x="11800" y="8430"/>
                        <a:pt x="11966" y="8370"/>
                        <a:pt x="12121" y="8287"/>
                      </a:cubicBezTo>
                      <a:lnTo>
                        <a:pt x="12252" y="8228"/>
                      </a:lnTo>
                      <a:cubicBezTo>
                        <a:pt x="12431" y="8144"/>
                        <a:pt x="12597" y="8061"/>
                        <a:pt x="12764" y="7966"/>
                      </a:cubicBezTo>
                      <a:cubicBezTo>
                        <a:pt x="12788" y="7942"/>
                        <a:pt x="12823" y="7930"/>
                        <a:pt x="12847" y="7906"/>
                      </a:cubicBezTo>
                      <a:cubicBezTo>
                        <a:pt x="12990" y="7823"/>
                        <a:pt x="13109" y="7739"/>
                        <a:pt x="13228" y="7656"/>
                      </a:cubicBezTo>
                      <a:lnTo>
                        <a:pt x="13288" y="7620"/>
                      </a:lnTo>
                      <a:cubicBezTo>
                        <a:pt x="13431" y="7513"/>
                        <a:pt x="13562" y="7418"/>
                        <a:pt x="13681" y="7323"/>
                      </a:cubicBezTo>
                      <a:lnTo>
                        <a:pt x="13728" y="7275"/>
                      </a:lnTo>
                      <a:lnTo>
                        <a:pt x="13800" y="7215"/>
                      </a:lnTo>
                      <a:cubicBezTo>
                        <a:pt x="13895" y="7132"/>
                        <a:pt x="13978" y="7037"/>
                        <a:pt x="14062" y="6942"/>
                      </a:cubicBezTo>
                      <a:cubicBezTo>
                        <a:pt x="14086" y="6930"/>
                        <a:pt x="14097" y="6906"/>
                        <a:pt x="14109" y="6882"/>
                      </a:cubicBezTo>
                      <a:cubicBezTo>
                        <a:pt x="14169" y="6834"/>
                        <a:pt x="14216" y="6775"/>
                        <a:pt x="14264" y="6715"/>
                      </a:cubicBezTo>
                      <a:cubicBezTo>
                        <a:pt x="14371" y="6573"/>
                        <a:pt x="14478" y="6430"/>
                        <a:pt x="14562" y="6275"/>
                      </a:cubicBezTo>
                      <a:cubicBezTo>
                        <a:pt x="14633" y="6132"/>
                        <a:pt x="14705" y="5989"/>
                        <a:pt x="14764" y="5846"/>
                      </a:cubicBezTo>
                      <a:cubicBezTo>
                        <a:pt x="14812" y="5703"/>
                        <a:pt x="14848" y="5572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0"/>
                        <a:pt x="14907" y="5239"/>
                        <a:pt x="14907" y="5180"/>
                      </a:cubicBezTo>
                      <a:lnTo>
                        <a:pt x="14907" y="5096"/>
                      </a:lnTo>
                      <a:cubicBezTo>
                        <a:pt x="14907" y="5060"/>
                        <a:pt x="14919" y="5025"/>
                        <a:pt x="14919" y="4989"/>
                      </a:cubicBezTo>
                      <a:lnTo>
                        <a:pt x="14919" y="4929"/>
                      </a:ln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13" y="545"/>
                        <a:pt x="14883" y="669"/>
                        <a:pt x="14848" y="786"/>
                      </a:cubicBezTo>
                      <a:cubicBezTo>
                        <a:pt x="14848" y="798"/>
                        <a:pt x="14848" y="810"/>
                        <a:pt x="14848" y="810"/>
                      </a:cubicBezTo>
                      <a:cubicBezTo>
                        <a:pt x="14824" y="881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09" y="1405"/>
                        <a:pt x="14407" y="1715"/>
                        <a:pt x="14145" y="2001"/>
                      </a:cubicBezTo>
                      <a:lnTo>
                        <a:pt x="14097" y="2060"/>
                      </a:lnTo>
                      <a:cubicBezTo>
                        <a:pt x="13990" y="2167"/>
                        <a:pt x="13883" y="2286"/>
                        <a:pt x="13764" y="2382"/>
                      </a:cubicBezTo>
                      <a:lnTo>
                        <a:pt x="13716" y="2429"/>
                      </a:lnTo>
                      <a:cubicBezTo>
                        <a:pt x="13597" y="2536"/>
                        <a:pt x="13466" y="2632"/>
                        <a:pt x="13324" y="2739"/>
                      </a:cubicBezTo>
                      <a:lnTo>
                        <a:pt x="13264" y="2774"/>
                      </a:lnTo>
                      <a:cubicBezTo>
                        <a:pt x="13121" y="2882"/>
                        <a:pt x="12966" y="2989"/>
                        <a:pt x="12800" y="3072"/>
                      </a:cubicBezTo>
                      <a:cubicBezTo>
                        <a:pt x="12621" y="3167"/>
                        <a:pt x="12466" y="3263"/>
                        <a:pt x="12288" y="3346"/>
                      </a:cubicBezTo>
                      <a:lnTo>
                        <a:pt x="12157" y="3405"/>
                      </a:lnTo>
                      <a:cubicBezTo>
                        <a:pt x="12002" y="3477"/>
                        <a:pt x="11835" y="3548"/>
                        <a:pt x="11669" y="3608"/>
                      </a:cubicBezTo>
                      <a:cubicBezTo>
                        <a:pt x="11657" y="3620"/>
                        <a:pt x="11633" y="3632"/>
                        <a:pt x="11609" y="3632"/>
                      </a:cubicBezTo>
                      <a:cubicBezTo>
                        <a:pt x="11430" y="3703"/>
                        <a:pt x="11252" y="3763"/>
                        <a:pt x="11073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52" y="4037"/>
                        <a:pt x="10109" y="4072"/>
                        <a:pt x="9978" y="4096"/>
                      </a:cubicBezTo>
                      <a:cubicBezTo>
                        <a:pt x="9871" y="4120"/>
                        <a:pt x="9775" y="4144"/>
                        <a:pt x="9680" y="4156"/>
                      </a:cubicBezTo>
                      <a:lnTo>
                        <a:pt x="9549" y="4179"/>
                      </a:lnTo>
                      <a:cubicBezTo>
                        <a:pt x="9383" y="4203"/>
                        <a:pt x="9204" y="4227"/>
                        <a:pt x="9037" y="4251"/>
                      </a:cubicBezTo>
                      <a:lnTo>
                        <a:pt x="8882" y="4275"/>
                      </a:lnTo>
                      <a:cubicBezTo>
                        <a:pt x="8787" y="4287"/>
                        <a:pt x="8680" y="4287"/>
                        <a:pt x="8585" y="4298"/>
                      </a:cubicBezTo>
                      <a:cubicBezTo>
                        <a:pt x="8418" y="4310"/>
                        <a:pt x="8251" y="4322"/>
                        <a:pt x="8085" y="4334"/>
                      </a:cubicBezTo>
                      <a:lnTo>
                        <a:pt x="7347" y="4334"/>
                      </a:lnTo>
                      <a:cubicBezTo>
                        <a:pt x="7216" y="4334"/>
                        <a:pt x="7120" y="4334"/>
                        <a:pt x="7001" y="4322"/>
                      </a:cubicBezTo>
                      <a:cubicBezTo>
                        <a:pt x="6894" y="4322"/>
                        <a:pt x="6751" y="4310"/>
                        <a:pt x="6620" y="4310"/>
                      </a:cubicBezTo>
                      <a:cubicBezTo>
                        <a:pt x="6501" y="4298"/>
                        <a:pt x="6394" y="4287"/>
                        <a:pt x="6275" y="4275"/>
                      </a:cubicBezTo>
                      <a:cubicBezTo>
                        <a:pt x="6168" y="4263"/>
                        <a:pt x="6025" y="4251"/>
                        <a:pt x="5906" y="4239"/>
                      </a:cubicBezTo>
                      <a:cubicBezTo>
                        <a:pt x="5787" y="4215"/>
                        <a:pt x="5680" y="4203"/>
                        <a:pt x="5573" y="4191"/>
                      </a:cubicBezTo>
                      <a:cubicBezTo>
                        <a:pt x="5453" y="4167"/>
                        <a:pt x="5311" y="4144"/>
                        <a:pt x="5180" y="4120"/>
                      </a:cubicBezTo>
                      <a:cubicBezTo>
                        <a:pt x="5072" y="4096"/>
                        <a:pt x="4965" y="4084"/>
                        <a:pt x="4870" y="4060"/>
                      </a:cubicBezTo>
                      <a:cubicBezTo>
                        <a:pt x="4703" y="4025"/>
                        <a:pt x="4549" y="3989"/>
                        <a:pt x="4394" y="3941"/>
                      </a:cubicBezTo>
                      <a:cubicBezTo>
                        <a:pt x="4299" y="3917"/>
                        <a:pt x="4203" y="3894"/>
                        <a:pt x="4096" y="3870"/>
                      </a:cubicBezTo>
                      <a:lnTo>
                        <a:pt x="3941" y="3810"/>
                      </a:lnTo>
                      <a:cubicBezTo>
                        <a:pt x="3799" y="3763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4"/>
                        <a:pt x="2763" y="3370"/>
                      </a:cubicBezTo>
                      <a:cubicBezTo>
                        <a:pt x="2584" y="3275"/>
                        <a:pt x="2394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9"/>
                      </a:cubicBezTo>
                      <a:cubicBezTo>
                        <a:pt x="119" y="858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5" name="Google Shape;1855;p29"/>
                <p:cNvSpPr/>
                <p:nvPr/>
              </p:nvSpPr>
              <p:spPr>
                <a:xfrm>
                  <a:off x="3119875" y="29371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78" y="1691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82"/>
                        <a:pt x="2905" y="1691"/>
                      </a:cubicBezTo>
                      <a:cubicBezTo>
                        <a:pt x="5822" y="1"/>
                        <a:pt x="10549" y="1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6" name="Google Shape;1856;p29"/>
                <p:cNvSpPr/>
                <p:nvPr/>
              </p:nvSpPr>
              <p:spPr>
                <a:xfrm>
                  <a:off x="3218700" y="29943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6989" y="882"/>
                      </a:moveTo>
                      <a:cubicBezTo>
                        <a:pt x="8513" y="1763"/>
                        <a:pt x="8525" y="3180"/>
                        <a:pt x="7013" y="4061"/>
                      </a:cubicBezTo>
                      <a:cubicBezTo>
                        <a:pt x="5501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00" y="882"/>
                      </a:cubicBezTo>
                      <a:cubicBezTo>
                        <a:pt x="3012" y="1"/>
                        <a:pt x="5477" y="1"/>
                        <a:pt x="6989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7" name="Google Shape;1857;p29"/>
                <p:cNvSpPr/>
                <p:nvPr/>
              </p:nvSpPr>
              <p:spPr>
                <a:xfrm>
                  <a:off x="3243100" y="3012850"/>
                  <a:ext cx="164025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60" extrusionOk="0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0" y="1188"/>
                        <a:pt x="12" y="2284"/>
                        <a:pt x="1179" y="2951"/>
                      </a:cubicBezTo>
                      <a:cubicBezTo>
                        <a:pt x="1763" y="3290"/>
                        <a:pt x="2528" y="3460"/>
                        <a:pt x="3292" y="3460"/>
                      </a:cubicBezTo>
                      <a:cubicBezTo>
                        <a:pt x="4057" y="3460"/>
                        <a:pt x="4822" y="3290"/>
                        <a:pt x="5406" y="2951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8" name="Google Shape;1858;p29"/>
                <p:cNvSpPr/>
                <p:nvPr/>
              </p:nvSpPr>
              <p:spPr>
                <a:xfrm>
                  <a:off x="3102600" y="3034800"/>
                  <a:ext cx="445325" cy="2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1" extrusionOk="0">
                      <a:moveTo>
                        <a:pt x="17812" y="72"/>
                      </a:move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00"/>
                        <a:pt x="17812" y="86"/>
                        <a:pt x="17812" y="72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5"/>
                        <a:pt x="882" y="8478"/>
                        <a:pt x="2632" y="9490"/>
                      </a:cubicBezTo>
                      <a:cubicBezTo>
                        <a:pt x="2846" y="9609"/>
                        <a:pt x="3061" y="9728"/>
                        <a:pt x="3287" y="9835"/>
                      </a:cubicBezTo>
                      <a:cubicBezTo>
                        <a:pt x="3358" y="9871"/>
                        <a:pt x="3442" y="9895"/>
                        <a:pt x="3513" y="9931"/>
                      </a:cubicBezTo>
                      <a:cubicBezTo>
                        <a:pt x="3656" y="9990"/>
                        <a:pt x="3787" y="10050"/>
                        <a:pt x="3918" y="10109"/>
                      </a:cubicBezTo>
                      <a:lnTo>
                        <a:pt x="3989" y="10133"/>
                      </a:lnTo>
                      <a:cubicBezTo>
                        <a:pt x="4037" y="10157"/>
                        <a:pt x="4096" y="10169"/>
                        <a:pt x="4144" y="10193"/>
                      </a:cubicBez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0" y="10431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8" y="10526"/>
                      </a:cubicBezTo>
                      <a:cubicBezTo>
                        <a:pt x="5406" y="10574"/>
                        <a:pt x="5597" y="10621"/>
                        <a:pt x="5775" y="10657"/>
                      </a:cubicBezTo>
                      <a:cubicBezTo>
                        <a:pt x="5823" y="10669"/>
                        <a:pt x="5870" y="10693"/>
                        <a:pt x="5930" y="10705"/>
                      </a:cubicBezTo>
                      <a:cubicBezTo>
                        <a:pt x="6001" y="10716"/>
                        <a:pt x="6073" y="10728"/>
                        <a:pt x="6144" y="10740"/>
                      </a:cubicBezTo>
                      <a:cubicBezTo>
                        <a:pt x="6299" y="10764"/>
                        <a:pt x="6466" y="10800"/>
                        <a:pt x="6621" y="10824"/>
                      </a:cubicBezTo>
                      <a:cubicBezTo>
                        <a:pt x="6680" y="10824"/>
                        <a:pt x="6740" y="10847"/>
                        <a:pt x="6811" y="10847"/>
                      </a:cubicBezTo>
                      <a:lnTo>
                        <a:pt x="7013" y="10871"/>
                      </a:lnTo>
                      <a:cubicBezTo>
                        <a:pt x="7168" y="10895"/>
                        <a:pt x="7311" y="10907"/>
                        <a:pt x="7466" y="10931"/>
                      </a:cubicBezTo>
                      <a:cubicBezTo>
                        <a:pt x="7537" y="10931"/>
                        <a:pt x="7609" y="10943"/>
                        <a:pt x="7680" y="10955"/>
                      </a:cubicBezTo>
                      <a:lnTo>
                        <a:pt x="7883" y="10955"/>
                      </a:lnTo>
                      <a:cubicBezTo>
                        <a:pt x="8025" y="10967"/>
                        <a:pt x="8180" y="10978"/>
                        <a:pt x="8323" y="10978"/>
                      </a:cubicBezTo>
                      <a:cubicBezTo>
                        <a:pt x="8395" y="10978"/>
                        <a:pt x="8478" y="10990"/>
                        <a:pt x="8549" y="10990"/>
                      </a:cubicBezTo>
                      <a:lnTo>
                        <a:pt x="9609" y="10990"/>
                      </a:lnTo>
                      <a:cubicBezTo>
                        <a:pt x="9811" y="10978"/>
                        <a:pt x="10014" y="10967"/>
                        <a:pt x="10204" y="10943"/>
                      </a:cubicBezTo>
                      <a:cubicBezTo>
                        <a:pt x="10288" y="10943"/>
                        <a:pt x="10371" y="10943"/>
                        <a:pt x="10454" y="10931"/>
                      </a:cubicBezTo>
                      <a:lnTo>
                        <a:pt x="10562" y="10919"/>
                      </a:lnTo>
                      <a:lnTo>
                        <a:pt x="10752" y="10895"/>
                      </a:lnTo>
                      <a:cubicBezTo>
                        <a:pt x="10954" y="10871"/>
                        <a:pt x="11157" y="10836"/>
                        <a:pt x="11359" y="10812"/>
                      </a:cubicBezTo>
                      <a:lnTo>
                        <a:pt x="11514" y="10788"/>
                      </a:lnTo>
                      <a:lnTo>
                        <a:pt x="11585" y="10776"/>
                      </a:lnTo>
                      <a:cubicBezTo>
                        <a:pt x="11681" y="10752"/>
                        <a:pt x="11776" y="10728"/>
                        <a:pt x="11871" y="10716"/>
                      </a:cubicBezTo>
                      <a:cubicBezTo>
                        <a:pt x="12038" y="10681"/>
                        <a:pt x="12205" y="10645"/>
                        <a:pt x="12359" y="10609"/>
                      </a:cubicBezTo>
                      <a:cubicBezTo>
                        <a:pt x="12478" y="10574"/>
                        <a:pt x="12597" y="10538"/>
                        <a:pt x="12717" y="10514"/>
                      </a:cubicBezTo>
                      <a:cubicBezTo>
                        <a:pt x="12859" y="10466"/>
                        <a:pt x="13026" y="10431"/>
                        <a:pt x="13169" y="10383"/>
                      </a:cubicBezTo>
                      <a:lnTo>
                        <a:pt x="13276" y="10347"/>
                      </a:lnTo>
                      <a:cubicBezTo>
                        <a:pt x="13455" y="10300"/>
                        <a:pt x="13633" y="10228"/>
                        <a:pt x="13812" y="10157"/>
                      </a:cubicBezTo>
                      <a:lnTo>
                        <a:pt x="13895" y="10133"/>
                      </a:lnTo>
                      <a:cubicBezTo>
                        <a:pt x="14086" y="10050"/>
                        <a:pt x="14276" y="9978"/>
                        <a:pt x="14455" y="9883"/>
                      </a:cubicBezTo>
                      <a:lnTo>
                        <a:pt x="14622" y="9812"/>
                      </a:lnTo>
                      <a:cubicBezTo>
                        <a:pt x="14836" y="9716"/>
                        <a:pt x="15038" y="9609"/>
                        <a:pt x="15217" y="9490"/>
                      </a:cubicBezTo>
                      <a:lnTo>
                        <a:pt x="15324" y="9431"/>
                      </a:lnTo>
                      <a:cubicBezTo>
                        <a:pt x="15491" y="9335"/>
                        <a:pt x="15634" y="9228"/>
                        <a:pt x="15788" y="9133"/>
                      </a:cubicBezTo>
                      <a:lnTo>
                        <a:pt x="15860" y="9085"/>
                      </a:lnTo>
                      <a:cubicBezTo>
                        <a:pt x="16015" y="8966"/>
                        <a:pt x="16169" y="8847"/>
                        <a:pt x="16312" y="8716"/>
                      </a:cubicBezTo>
                      <a:lnTo>
                        <a:pt x="16384" y="8657"/>
                      </a:lnTo>
                      <a:lnTo>
                        <a:pt x="16455" y="8597"/>
                      </a:lnTo>
                      <a:cubicBezTo>
                        <a:pt x="16574" y="8490"/>
                        <a:pt x="16681" y="8383"/>
                        <a:pt x="16777" y="8276"/>
                      </a:cubicBezTo>
                      <a:cubicBezTo>
                        <a:pt x="16800" y="8252"/>
                        <a:pt x="16812" y="8228"/>
                        <a:pt x="16836" y="8204"/>
                      </a:cubicBezTo>
                      <a:cubicBezTo>
                        <a:pt x="16896" y="8133"/>
                        <a:pt x="16955" y="8073"/>
                        <a:pt x="17015" y="8002"/>
                      </a:cubicBezTo>
                      <a:cubicBezTo>
                        <a:pt x="17146" y="7835"/>
                        <a:pt x="17265" y="7657"/>
                        <a:pt x="17372" y="7466"/>
                      </a:cubicBezTo>
                      <a:cubicBezTo>
                        <a:pt x="17455" y="7299"/>
                        <a:pt x="17539" y="7133"/>
                        <a:pt x="17610" y="6966"/>
                      </a:cubicBezTo>
                      <a:cubicBezTo>
                        <a:pt x="17670" y="6799"/>
                        <a:pt x="17717" y="6633"/>
                        <a:pt x="17753" y="6454"/>
                      </a:cubicBezTo>
                      <a:cubicBezTo>
                        <a:pt x="17753" y="6442"/>
                        <a:pt x="17753" y="6430"/>
                        <a:pt x="17765" y="6418"/>
                      </a:cubicBezTo>
                      <a:cubicBezTo>
                        <a:pt x="17765" y="6406"/>
                        <a:pt x="17765" y="6406"/>
                        <a:pt x="17765" y="6406"/>
                      </a:cubicBezTo>
                      <a:cubicBezTo>
                        <a:pt x="17777" y="6323"/>
                        <a:pt x="17789" y="6240"/>
                        <a:pt x="17801" y="6168"/>
                      </a:cubicBezTo>
                      <a:lnTo>
                        <a:pt x="17801" y="6073"/>
                      </a:lnTo>
                      <a:lnTo>
                        <a:pt x="17801" y="5954"/>
                      </a:lnTo>
                      <a:lnTo>
                        <a:pt x="17801" y="5871"/>
                      </a:ln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72"/>
                        <a:pt x="17810" y="231"/>
                        <a:pt x="17801" y="299"/>
                      </a:cubicBezTo>
                      <a:lnTo>
                        <a:pt x="17801" y="370"/>
                      </a:lnTo>
                      <a:cubicBezTo>
                        <a:pt x="17777" y="572"/>
                        <a:pt x="17741" y="763"/>
                        <a:pt x="17681" y="953"/>
                      </a:cubicBezTo>
                      <a:lnTo>
                        <a:pt x="17670" y="977"/>
                      </a:lnTo>
                      <a:cubicBezTo>
                        <a:pt x="17646" y="1061"/>
                        <a:pt x="17610" y="1156"/>
                        <a:pt x="17574" y="1239"/>
                      </a:cubicBezTo>
                      <a:lnTo>
                        <a:pt x="17562" y="1263"/>
                      </a:lnTo>
                      <a:cubicBezTo>
                        <a:pt x="17384" y="1680"/>
                        <a:pt x="17146" y="2061"/>
                        <a:pt x="16848" y="2394"/>
                      </a:cubicBezTo>
                      <a:cubicBezTo>
                        <a:pt x="16824" y="2406"/>
                        <a:pt x="16812" y="2430"/>
                        <a:pt x="16788" y="2454"/>
                      </a:cubicBezTo>
                      <a:cubicBezTo>
                        <a:pt x="16658" y="2596"/>
                        <a:pt x="16527" y="2727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23"/>
                      </a:cubicBez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26" y="3799"/>
                        <a:pt x="14836" y="3894"/>
                        <a:pt x="14633" y="4001"/>
                      </a:cubicBezTo>
                      <a:lnTo>
                        <a:pt x="14479" y="4073"/>
                      </a:lnTo>
                      <a:cubicBezTo>
                        <a:pt x="14288" y="4156"/>
                        <a:pt x="14098" y="4239"/>
                        <a:pt x="13907" y="4323"/>
                      </a:cubicBezTo>
                      <a:lnTo>
                        <a:pt x="13824" y="4347"/>
                      </a:lnTo>
                      <a:cubicBezTo>
                        <a:pt x="13621" y="4430"/>
                        <a:pt x="13407" y="4501"/>
                        <a:pt x="13181" y="4573"/>
                      </a:cubicBezTo>
                      <a:cubicBezTo>
                        <a:pt x="13038" y="4620"/>
                        <a:pt x="12883" y="4656"/>
                        <a:pt x="12728" y="4704"/>
                      </a:cubicBezTo>
                      <a:cubicBezTo>
                        <a:pt x="12609" y="4728"/>
                        <a:pt x="12490" y="4763"/>
                        <a:pt x="12371" y="4799"/>
                      </a:cubicBezTo>
                      <a:cubicBezTo>
                        <a:pt x="12216" y="4835"/>
                        <a:pt x="12050" y="4871"/>
                        <a:pt x="11883" y="4894"/>
                      </a:cubicBezTo>
                      <a:cubicBezTo>
                        <a:pt x="11764" y="4918"/>
                        <a:pt x="11645" y="4954"/>
                        <a:pt x="11526" y="4978"/>
                      </a:cubicBezTo>
                      <a:lnTo>
                        <a:pt x="11371" y="5001"/>
                      </a:lnTo>
                      <a:cubicBezTo>
                        <a:pt x="11169" y="5025"/>
                        <a:pt x="10966" y="5061"/>
                        <a:pt x="10764" y="5085"/>
                      </a:cubicBezTo>
                      <a:lnTo>
                        <a:pt x="10573" y="5109"/>
                      </a:lnTo>
                      <a:cubicBezTo>
                        <a:pt x="10454" y="5121"/>
                        <a:pt x="10335" y="5121"/>
                        <a:pt x="10216" y="5132"/>
                      </a:cubicBezTo>
                      <a:cubicBezTo>
                        <a:pt x="10014" y="5156"/>
                        <a:pt x="9823" y="5168"/>
                        <a:pt x="9621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44"/>
                        <a:pt x="7621" y="5132"/>
                        <a:pt x="7478" y="5121"/>
                      </a:cubicBezTo>
                      <a:cubicBezTo>
                        <a:pt x="7347" y="5097"/>
                        <a:pt x="7180" y="5085"/>
                        <a:pt x="7037" y="5061"/>
                      </a:cubicBezTo>
                      <a:cubicBezTo>
                        <a:pt x="6882" y="5049"/>
                        <a:pt x="6763" y="5025"/>
                        <a:pt x="6632" y="5013"/>
                      </a:cubicBezTo>
                      <a:cubicBezTo>
                        <a:pt x="6478" y="4990"/>
                        <a:pt x="6323" y="4954"/>
                        <a:pt x="6168" y="4930"/>
                      </a:cubicBezTo>
                      <a:cubicBezTo>
                        <a:pt x="6037" y="4906"/>
                        <a:pt x="5918" y="4882"/>
                        <a:pt x="5799" y="4847"/>
                      </a:cubicBezTo>
                      <a:cubicBezTo>
                        <a:pt x="5609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82" y="4620"/>
                      </a:cubicBezTo>
                      <a:cubicBezTo>
                        <a:pt x="4823" y="4609"/>
                        <a:pt x="4763" y="4585"/>
                        <a:pt x="4704" y="4561"/>
                      </a:cubicBezTo>
                      <a:cubicBezTo>
                        <a:pt x="4513" y="4501"/>
                        <a:pt x="4335" y="4442"/>
                        <a:pt x="4156" y="4382"/>
                      </a:cubicBezTo>
                      <a:lnTo>
                        <a:pt x="4013" y="4323"/>
                      </a:lnTo>
                      <a:cubicBezTo>
                        <a:pt x="3846" y="4263"/>
                        <a:pt x="3692" y="4192"/>
                        <a:pt x="3537" y="4120"/>
                      </a:cubicBezTo>
                      <a:cubicBezTo>
                        <a:pt x="3453" y="4085"/>
                        <a:pt x="3382" y="4061"/>
                        <a:pt x="3299" y="4025"/>
                      </a:cubicBezTo>
                      <a:cubicBezTo>
                        <a:pt x="3072" y="3918"/>
                        <a:pt x="2858" y="3799"/>
                        <a:pt x="2644" y="3680"/>
                      </a:cubicBezTo>
                      <a:cubicBezTo>
                        <a:pt x="1548" y="3049"/>
                        <a:pt x="798" y="2287"/>
                        <a:pt x="382" y="1489"/>
                      </a:cubicBezTo>
                      <a:cubicBezTo>
                        <a:pt x="144" y="1025"/>
                        <a:pt x="24" y="525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9" name="Google Shape;1859;p29"/>
                <p:cNvSpPr/>
                <p:nvPr/>
              </p:nvSpPr>
              <p:spPr>
                <a:xfrm>
                  <a:off x="3080575" y="2894025"/>
                  <a:ext cx="489375" cy="2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4" extrusionOk="0">
                      <a:moveTo>
                        <a:pt x="16062" y="2012"/>
                      </a:moveTo>
                      <a:cubicBezTo>
                        <a:pt x="19563" y="4025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99"/>
                        <a:pt x="1" y="4025"/>
                        <a:pt x="3465" y="2012"/>
                      </a:cubicBezTo>
                      <a:cubicBezTo>
                        <a:pt x="6930" y="0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1860;p29"/>
                <p:cNvSpPr/>
                <p:nvPr/>
              </p:nvSpPr>
              <p:spPr>
                <a:xfrm>
                  <a:off x="3237450" y="2984800"/>
                  <a:ext cx="175625" cy="10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4061" extrusionOk="0">
                      <a:moveTo>
                        <a:pt x="5763" y="727"/>
                      </a:moveTo>
                      <a:cubicBezTo>
                        <a:pt x="7025" y="1441"/>
                        <a:pt x="7025" y="2620"/>
                        <a:pt x="5787" y="3346"/>
                      </a:cubicBezTo>
                      <a:cubicBezTo>
                        <a:pt x="4536" y="4061"/>
                        <a:pt x="2512" y="4061"/>
                        <a:pt x="1250" y="3346"/>
                      </a:cubicBezTo>
                      <a:cubicBezTo>
                        <a:pt x="0" y="2620"/>
                        <a:pt x="0" y="1441"/>
                        <a:pt x="1238" y="727"/>
                      </a:cubicBezTo>
                      <a:cubicBezTo>
                        <a:pt x="2489" y="1"/>
                        <a:pt x="4513" y="1"/>
                        <a:pt x="5763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1" name="Google Shape;1861;p29"/>
                <p:cNvSpPr/>
                <p:nvPr/>
              </p:nvSpPr>
              <p:spPr>
                <a:xfrm>
                  <a:off x="3263050" y="2997900"/>
                  <a:ext cx="124425" cy="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" h="3049" extrusionOk="0">
                      <a:moveTo>
                        <a:pt x="4965" y="24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24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8" y="2656"/>
                      </a:cubicBezTo>
                      <a:cubicBezTo>
                        <a:pt x="798" y="2691"/>
                        <a:pt x="857" y="2727"/>
                        <a:pt x="917" y="2751"/>
                      </a:cubicBezTo>
                      <a:lnTo>
                        <a:pt x="988" y="2787"/>
                      </a:lnTo>
                      <a:lnTo>
                        <a:pt x="1096" y="2834"/>
                      </a:lnTo>
                      <a:lnTo>
                        <a:pt x="1119" y="2834"/>
                      </a:lnTo>
                      <a:lnTo>
                        <a:pt x="1167" y="2846"/>
                      </a:lnTo>
                      <a:lnTo>
                        <a:pt x="1310" y="2894"/>
                      </a:lnTo>
                      <a:lnTo>
                        <a:pt x="1357" y="2918"/>
                      </a:lnTo>
                      <a:lnTo>
                        <a:pt x="1393" y="2929"/>
                      </a:lnTo>
                      <a:lnTo>
                        <a:pt x="1465" y="2941"/>
                      </a:lnTo>
                      <a:cubicBezTo>
                        <a:pt x="1512" y="2953"/>
                        <a:pt x="1572" y="2965"/>
                        <a:pt x="1607" y="2977"/>
                      </a:cubicBezTo>
                      <a:lnTo>
                        <a:pt x="1655" y="2989"/>
                      </a:lnTo>
                      <a:lnTo>
                        <a:pt x="1715" y="3001"/>
                      </a:lnTo>
                      <a:lnTo>
                        <a:pt x="1846" y="3025"/>
                      </a:lnTo>
                      <a:lnTo>
                        <a:pt x="1905" y="3037"/>
                      </a:lnTo>
                      <a:lnTo>
                        <a:pt x="1965" y="3037"/>
                      </a:lnTo>
                      <a:lnTo>
                        <a:pt x="2084" y="3049"/>
                      </a:lnTo>
                      <a:lnTo>
                        <a:pt x="2679" y="3049"/>
                      </a:lnTo>
                      <a:cubicBezTo>
                        <a:pt x="2739" y="3049"/>
                        <a:pt x="2786" y="3049"/>
                        <a:pt x="2846" y="3037"/>
                      </a:cubicBezTo>
                      <a:lnTo>
                        <a:pt x="3001" y="3037"/>
                      </a:lnTo>
                      <a:lnTo>
                        <a:pt x="3167" y="3013"/>
                      </a:lnTo>
                      <a:lnTo>
                        <a:pt x="3227" y="3013"/>
                      </a:lnTo>
                      <a:lnTo>
                        <a:pt x="3310" y="3001"/>
                      </a:lnTo>
                      <a:lnTo>
                        <a:pt x="3453" y="2965"/>
                      </a:lnTo>
                      <a:lnTo>
                        <a:pt x="3548" y="2941"/>
                      </a:lnTo>
                      <a:lnTo>
                        <a:pt x="3679" y="2906"/>
                      </a:lnTo>
                      <a:lnTo>
                        <a:pt x="3703" y="2906"/>
                      </a:lnTo>
                      <a:cubicBezTo>
                        <a:pt x="3751" y="2882"/>
                        <a:pt x="3810" y="2870"/>
                        <a:pt x="3858" y="2846"/>
                      </a:cubicBezTo>
                      <a:lnTo>
                        <a:pt x="3870" y="2846"/>
                      </a:lnTo>
                      <a:cubicBezTo>
                        <a:pt x="3929" y="2822"/>
                        <a:pt x="3977" y="2798"/>
                        <a:pt x="4036" y="2775"/>
                      </a:cubicBezTo>
                      <a:lnTo>
                        <a:pt x="4084" y="2751"/>
                      </a:lnTo>
                      <a:cubicBezTo>
                        <a:pt x="4132" y="2727"/>
                        <a:pt x="4191" y="2691"/>
                        <a:pt x="4251" y="2668"/>
                      </a:cubicBezTo>
                      <a:lnTo>
                        <a:pt x="4274" y="2644"/>
                      </a:lnTo>
                      <a:cubicBezTo>
                        <a:pt x="4322" y="2620"/>
                        <a:pt x="4370" y="2596"/>
                        <a:pt x="4405" y="2560"/>
                      </a:cubicBezTo>
                      <a:lnTo>
                        <a:pt x="4429" y="2548"/>
                      </a:lnTo>
                      <a:cubicBezTo>
                        <a:pt x="4477" y="2513"/>
                        <a:pt x="4513" y="2477"/>
                        <a:pt x="4548" y="2441"/>
                      </a:cubicBezTo>
                      <a:lnTo>
                        <a:pt x="4572" y="2429"/>
                      </a:lnTo>
                      <a:lnTo>
                        <a:pt x="4596" y="2417"/>
                      </a:lnTo>
                      <a:cubicBezTo>
                        <a:pt x="4632" y="2382"/>
                        <a:pt x="4655" y="2346"/>
                        <a:pt x="4679" y="2322"/>
                      </a:cubicBezTo>
                      <a:lnTo>
                        <a:pt x="4703" y="2298"/>
                      </a:lnTo>
                      <a:cubicBezTo>
                        <a:pt x="4715" y="2287"/>
                        <a:pt x="4739" y="2263"/>
                        <a:pt x="4751" y="2251"/>
                      </a:cubicBezTo>
                      <a:cubicBezTo>
                        <a:pt x="4786" y="2203"/>
                        <a:pt x="4822" y="2144"/>
                        <a:pt x="4846" y="2096"/>
                      </a:cubicBezTo>
                      <a:cubicBezTo>
                        <a:pt x="4870" y="2048"/>
                        <a:pt x="4894" y="2001"/>
                        <a:pt x="4917" y="1953"/>
                      </a:cubicBezTo>
                      <a:cubicBezTo>
                        <a:pt x="4929" y="1906"/>
                        <a:pt x="4941" y="1858"/>
                        <a:pt x="4953" y="1810"/>
                      </a:cubicBezTo>
                      <a:cubicBezTo>
                        <a:pt x="4953" y="1810"/>
                        <a:pt x="4953" y="1810"/>
                        <a:pt x="4953" y="1798"/>
                      </a:cubicBezTo>
                      <a:cubicBezTo>
                        <a:pt x="4953" y="1775"/>
                        <a:pt x="4953" y="1763"/>
                        <a:pt x="4965" y="1739"/>
                      </a:cubicBezTo>
                      <a:cubicBezTo>
                        <a:pt x="4965" y="1727"/>
                        <a:pt x="4965" y="1715"/>
                        <a:pt x="4965" y="1703"/>
                      </a:cubicBezTo>
                      <a:cubicBezTo>
                        <a:pt x="4965" y="1691"/>
                        <a:pt x="4965" y="1679"/>
                        <a:pt x="4965" y="1679"/>
                      </a:cubicBezTo>
                      <a:lnTo>
                        <a:pt x="4965" y="1655"/>
                      </a:lnTo>
                      <a:lnTo>
                        <a:pt x="4965" y="131"/>
                      </a:lnTo>
                      <a:cubicBezTo>
                        <a:pt x="4965" y="179"/>
                        <a:pt x="4953" y="239"/>
                        <a:pt x="4941" y="286"/>
                      </a:cubicBezTo>
                      <a:lnTo>
                        <a:pt x="4941" y="298"/>
                      </a:lnTo>
                      <a:cubicBezTo>
                        <a:pt x="4929" y="322"/>
                        <a:pt x="4917" y="346"/>
                        <a:pt x="4906" y="370"/>
                      </a:cubicBezTo>
                      <a:cubicBezTo>
                        <a:pt x="4858" y="489"/>
                        <a:pt x="4786" y="596"/>
                        <a:pt x="4703" y="691"/>
                      </a:cubicBezTo>
                      <a:lnTo>
                        <a:pt x="4691" y="703"/>
                      </a:lnTo>
                      <a:cubicBezTo>
                        <a:pt x="4655" y="739"/>
                        <a:pt x="4620" y="774"/>
                        <a:pt x="4584" y="810"/>
                      </a:cubicBezTo>
                      <a:lnTo>
                        <a:pt x="4560" y="834"/>
                      </a:lnTo>
                      <a:cubicBezTo>
                        <a:pt x="4525" y="870"/>
                        <a:pt x="4477" y="905"/>
                        <a:pt x="4429" y="929"/>
                      </a:cubicBezTo>
                      <a:lnTo>
                        <a:pt x="4417" y="941"/>
                      </a:lnTo>
                      <a:cubicBezTo>
                        <a:pt x="4370" y="977"/>
                        <a:pt x="4310" y="1013"/>
                        <a:pt x="4263" y="1048"/>
                      </a:cubicBezTo>
                      <a:cubicBezTo>
                        <a:pt x="4203" y="1084"/>
                        <a:pt x="4144" y="1108"/>
                        <a:pt x="4084" y="1132"/>
                      </a:cubicBezTo>
                      <a:lnTo>
                        <a:pt x="4048" y="1155"/>
                      </a:lnTo>
                      <a:cubicBezTo>
                        <a:pt x="3989" y="1179"/>
                        <a:pt x="3941" y="1203"/>
                        <a:pt x="3882" y="1227"/>
                      </a:cubicBezTo>
                      <a:lnTo>
                        <a:pt x="3858" y="1239"/>
                      </a:lnTo>
                      <a:cubicBezTo>
                        <a:pt x="3798" y="1263"/>
                        <a:pt x="3739" y="1274"/>
                        <a:pt x="3679" y="1298"/>
                      </a:cubicBezTo>
                      <a:lnTo>
                        <a:pt x="3560" y="1334"/>
                      </a:lnTo>
                      <a:lnTo>
                        <a:pt x="3453" y="1358"/>
                      </a:lnTo>
                      <a:lnTo>
                        <a:pt x="3322" y="1394"/>
                      </a:lnTo>
                      <a:lnTo>
                        <a:pt x="3215" y="1405"/>
                      </a:lnTo>
                      <a:lnTo>
                        <a:pt x="3179" y="1405"/>
                      </a:lnTo>
                      <a:lnTo>
                        <a:pt x="3001" y="1429"/>
                      </a:lnTo>
                      <a:lnTo>
                        <a:pt x="2953" y="1429"/>
                      </a:lnTo>
                      <a:lnTo>
                        <a:pt x="2858" y="1441"/>
                      </a:lnTo>
                      <a:cubicBezTo>
                        <a:pt x="2798" y="1441"/>
                        <a:pt x="2739" y="1453"/>
                        <a:pt x="2679" y="1453"/>
                      </a:cubicBezTo>
                      <a:lnTo>
                        <a:pt x="2322" y="1453"/>
                      </a:lnTo>
                      <a:lnTo>
                        <a:pt x="2203" y="1441"/>
                      </a:lnTo>
                      <a:lnTo>
                        <a:pt x="2084" y="1441"/>
                      </a:lnTo>
                      <a:lnTo>
                        <a:pt x="1965" y="1417"/>
                      </a:lnTo>
                      <a:lnTo>
                        <a:pt x="1846" y="1405"/>
                      </a:lnTo>
                      <a:lnTo>
                        <a:pt x="1715" y="1382"/>
                      </a:lnTo>
                      <a:lnTo>
                        <a:pt x="1607" y="1358"/>
                      </a:lnTo>
                      <a:lnTo>
                        <a:pt x="1465" y="1322"/>
                      </a:lnTo>
                      <a:lnTo>
                        <a:pt x="1369" y="1298"/>
                      </a:lnTo>
                      <a:lnTo>
                        <a:pt x="1310" y="1286"/>
                      </a:lnTo>
                      <a:lnTo>
                        <a:pt x="1167" y="1227"/>
                      </a:lnTo>
                      <a:lnTo>
                        <a:pt x="1119" y="1215"/>
                      </a:lnTo>
                      <a:cubicBezTo>
                        <a:pt x="1072" y="1191"/>
                        <a:pt x="1036" y="1179"/>
                        <a:pt x="988" y="1155"/>
                      </a:cubicBezTo>
                      <a:lnTo>
                        <a:pt x="917" y="1132"/>
                      </a:lnTo>
                      <a:cubicBezTo>
                        <a:pt x="857" y="1096"/>
                        <a:pt x="798" y="1072"/>
                        <a:pt x="738" y="1036"/>
                      </a:cubicBezTo>
                      <a:cubicBezTo>
                        <a:pt x="476" y="893"/>
                        <a:pt x="250" y="679"/>
                        <a:pt x="107" y="417"/>
                      </a:cubicBezTo>
                      <a:cubicBezTo>
                        <a:pt x="36" y="286"/>
                        <a:pt x="0" y="143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2" name="Google Shape;1862;p29"/>
                <p:cNvSpPr/>
                <p:nvPr/>
              </p:nvSpPr>
              <p:spPr>
                <a:xfrm>
                  <a:off x="3256500" y="2959200"/>
                  <a:ext cx="136950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8" h="3168" extrusionOk="0">
                      <a:moveTo>
                        <a:pt x="4501" y="560"/>
                      </a:moveTo>
                      <a:cubicBezTo>
                        <a:pt x="5477" y="1132"/>
                        <a:pt x="5477" y="2037"/>
                        <a:pt x="4513" y="2608"/>
                      </a:cubicBezTo>
                      <a:cubicBezTo>
                        <a:pt x="3536" y="3168"/>
                        <a:pt x="1965" y="3168"/>
                        <a:pt x="988" y="2608"/>
                      </a:cubicBezTo>
                      <a:cubicBezTo>
                        <a:pt x="12" y="2037"/>
                        <a:pt x="0" y="1132"/>
                        <a:pt x="977" y="560"/>
                      </a:cubicBezTo>
                      <a:cubicBezTo>
                        <a:pt x="1941" y="1"/>
                        <a:pt x="3524" y="1"/>
                        <a:pt x="4501" y="56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3" name="Google Shape;1863;p29"/>
                <p:cNvSpPr/>
                <p:nvPr/>
              </p:nvSpPr>
              <p:spPr>
                <a:xfrm>
                  <a:off x="3271675" y="2967825"/>
                  <a:ext cx="106875" cy="6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2478" extrusionOk="0">
                      <a:moveTo>
                        <a:pt x="3501" y="442"/>
                      </a:moveTo>
                      <a:cubicBezTo>
                        <a:pt x="4263" y="882"/>
                        <a:pt x="4275" y="1596"/>
                        <a:pt x="3513" y="2037"/>
                      </a:cubicBezTo>
                      <a:cubicBezTo>
                        <a:pt x="2763" y="2477"/>
                        <a:pt x="1524" y="2477"/>
                        <a:pt x="762" y="2037"/>
                      </a:cubicBezTo>
                      <a:cubicBezTo>
                        <a:pt x="0" y="1585"/>
                        <a:pt x="0" y="882"/>
                        <a:pt x="762" y="442"/>
                      </a:cubicBezTo>
                      <a:cubicBezTo>
                        <a:pt x="1524" y="1"/>
                        <a:pt x="2739" y="1"/>
                        <a:pt x="3501" y="4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4" name="Google Shape;1864;p29"/>
                <p:cNvSpPr/>
                <p:nvPr/>
              </p:nvSpPr>
              <p:spPr>
                <a:xfrm>
                  <a:off x="3283875" y="2977150"/>
                  <a:ext cx="82475" cy="4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1733" extrusionOk="0">
                      <a:moveTo>
                        <a:pt x="1644" y="0"/>
                      </a:moveTo>
                      <a:cubicBezTo>
                        <a:pt x="1280" y="0"/>
                        <a:pt x="917" y="86"/>
                        <a:pt x="584" y="259"/>
                      </a:cubicBezTo>
                      <a:cubicBezTo>
                        <a:pt x="1" y="592"/>
                        <a:pt x="1" y="1140"/>
                        <a:pt x="584" y="1473"/>
                      </a:cubicBezTo>
                      <a:cubicBezTo>
                        <a:pt x="917" y="1646"/>
                        <a:pt x="1280" y="1732"/>
                        <a:pt x="1644" y="1732"/>
                      </a:cubicBezTo>
                      <a:cubicBezTo>
                        <a:pt x="2007" y="1732"/>
                        <a:pt x="2370" y="1646"/>
                        <a:pt x="2703" y="1473"/>
                      </a:cubicBezTo>
                      <a:cubicBezTo>
                        <a:pt x="3299" y="1140"/>
                        <a:pt x="3287" y="592"/>
                        <a:pt x="2703" y="259"/>
                      </a:cubicBezTo>
                      <a:cubicBezTo>
                        <a:pt x="2370" y="86"/>
                        <a:pt x="2007" y="0"/>
                        <a:pt x="164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5" name="Google Shape;1865;p29"/>
                <p:cNvSpPr/>
                <p:nvPr/>
              </p:nvSpPr>
              <p:spPr>
                <a:xfrm>
                  <a:off x="3287750" y="2592800"/>
                  <a:ext cx="74725" cy="42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17110" extrusionOk="0">
                      <a:moveTo>
                        <a:pt x="2989" y="16240"/>
                      </a:moveTo>
                      <a:cubicBezTo>
                        <a:pt x="2929" y="16407"/>
                        <a:pt x="2834" y="17109"/>
                        <a:pt x="1453" y="17109"/>
                      </a:cubicBezTo>
                      <a:cubicBezTo>
                        <a:pt x="619" y="17109"/>
                        <a:pt x="48" y="16681"/>
                        <a:pt x="0" y="16193"/>
                      </a:cubicBezTo>
                      <a:lnTo>
                        <a:pt x="0" y="0"/>
                      </a:lnTo>
                      <a:lnTo>
                        <a:pt x="298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66" name="Google Shape;1866;p29"/>
                <p:cNvGrpSpPr/>
                <p:nvPr/>
              </p:nvGrpSpPr>
              <p:grpSpPr>
                <a:xfrm>
                  <a:off x="3291025" y="270887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867" name="Google Shape;1867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90" extrusionOk="0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8" name="Google Shape;1868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9" name="Google Shape;1869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0" name="Google Shape;1870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1" name="Google Shape;1871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2" name="Google Shape;1872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477" extrusionOk="0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3" name="Google Shape;1873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77" extrusionOk="0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74" name="Google Shape;1874;p29"/>
                <p:cNvSpPr/>
                <p:nvPr/>
              </p:nvSpPr>
              <p:spPr>
                <a:xfrm>
                  <a:off x="3446700" y="3640550"/>
                  <a:ext cx="373575" cy="2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240" extrusionOk="0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2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91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5"/>
                      </a:cubicBezTo>
                      <a:cubicBezTo>
                        <a:pt x="2382" y="8072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4"/>
                      </a:cubicBezTo>
                      <a:cubicBezTo>
                        <a:pt x="3060" y="8382"/>
                        <a:pt x="3167" y="8442"/>
                        <a:pt x="3286" y="8489"/>
                      </a:cubicBezTo>
                      <a:lnTo>
                        <a:pt x="3346" y="8513"/>
                      </a:lnTo>
                      <a:cubicBezTo>
                        <a:pt x="3394" y="8525"/>
                        <a:pt x="3429" y="8537"/>
                        <a:pt x="3477" y="8561"/>
                      </a:cubicBezTo>
                      <a:cubicBezTo>
                        <a:pt x="3620" y="8608"/>
                        <a:pt x="3775" y="8668"/>
                        <a:pt x="3917" y="8715"/>
                      </a:cubicBezTo>
                      <a:lnTo>
                        <a:pt x="4084" y="8763"/>
                      </a:lnTo>
                      <a:lnTo>
                        <a:pt x="4191" y="8799"/>
                      </a:lnTo>
                      <a:cubicBezTo>
                        <a:pt x="4251" y="8811"/>
                        <a:pt x="4310" y="8823"/>
                        <a:pt x="4382" y="8846"/>
                      </a:cubicBezTo>
                      <a:cubicBezTo>
                        <a:pt x="4525" y="8882"/>
                        <a:pt x="4691" y="8918"/>
                        <a:pt x="4846" y="8954"/>
                      </a:cubicBezTo>
                      <a:cubicBezTo>
                        <a:pt x="4882" y="8965"/>
                        <a:pt x="4929" y="8977"/>
                        <a:pt x="4965" y="8989"/>
                      </a:cubicBezTo>
                      <a:cubicBezTo>
                        <a:pt x="5013" y="8989"/>
                        <a:pt x="5084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85"/>
                      </a:cubicBezTo>
                      <a:cubicBezTo>
                        <a:pt x="5608" y="9096"/>
                        <a:pt x="5656" y="9108"/>
                        <a:pt x="5703" y="9108"/>
                      </a:cubicBezTo>
                      <a:cubicBezTo>
                        <a:pt x="5763" y="9120"/>
                        <a:pt x="5822" y="9120"/>
                        <a:pt x="5882" y="9132"/>
                      </a:cubicBezTo>
                      <a:cubicBezTo>
                        <a:pt x="6013" y="9144"/>
                        <a:pt x="6132" y="9168"/>
                        <a:pt x="6263" y="9180"/>
                      </a:cubicBezTo>
                      <a:lnTo>
                        <a:pt x="6430" y="9192"/>
                      </a:lnTo>
                      <a:lnTo>
                        <a:pt x="6608" y="9204"/>
                      </a:lnTo>
                      <a:cubicBezTo>
                        <a:pt x="6727" y="9215"/>
                        <a:pt x="6858" y="9215"/>
                        <a:pt x="6977" y="9227"/>
                      </a:cubicBezTo>
                      <a:cubicBezTo>
                        <a:pt x="7049" y="9227"/>
                        <a:pt x="7108" y="9227"/>
                        <a:pt x="7168" y="9239"/>
                      </a:cubicBezTo>
                      <a:lnTo>
                        <a:pt x="7930" y="9239"/>
                      </a:lnTo>
                      <a:lnTo>
                        <a:pt x="8049" y="9227"/>
                      </a:lnTo>
                      <a:cubicBezTo>
                        <a:pt x="8228" y="9227"/>
                        <a:pt x="8394" y="9204"/>
                        <a:pt x="8561" y="9192"/>
                      </a:cubicBezTo>
                      <a:lnTo>
                        <a:pt x="8763" y="9180"/>
                      </a:lnTo>
                      <a:lnTo>
                        <a:pt x="8859" y="9168"/>
                      </a:lnTo>
                      <a:lnTo>
                        <a:pt x="9013" y="9144"/>
                      </a:lnTo>
                      <a:cubicBezTo>
                        <a:pt x="9180" y="9132"/>
                        <a:pt x="9359" y="9108"/>
                        <a:pt x="9525" y="9073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25"/>
                        <a:pt x="9871" y="9013"/>
                        <a:pt x="9954" y="8989"/>
                      </a:cubicBezTo>
                      <a:cubicBezTo>
                        <a:pt x="10097" y="8965"/>
                        <a:pt x="10228" y="8942"/>
                        <a:pt x="10371" y="8906"/>
                      </a:cubicBezTo>
                      <a:cubicBezTo>
                        <a:pt x="10466" y="8882"/>
                        <a:pt x="10561" y="8858"/>
                        <a:pt x="10668" y="8823"/>
                      </a:cubicBezTo>
                      <a:cubicBezTo>
                        <a:pt x="10799" y="8787"/>
                        <a:pt x="10930" y="8751"/>
                        <a:pt x="11049" y="8715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4"/>
                        <a:pt x="11585" y="8537"/>
                      </a:cubicBezTo>
                      <a:cubicBezTo>
                        <a:pt x="11609" y="8525"/>
                        <a:pt x="11633" y="8513"/>
                        <a:pt x="11657" y="8501"/>
                      </a:cubicBez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39"/>
                      </a:lnTo>
                      <a:cubicBezTo>
                        <a:pt x="12442" y="8156"/>
                        <a:pt x="12609" y="8061"/>
                        <a:pt x="12776" y="7977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30"/>
                        <a:pt x="13692" y="7322"/>
                      </a:cubicBezTo>
                      <a:lnTo>
                        <a:pt x="13752" y="7287"/>
                      </a:lnTo>
                      <a:lnTo>
                        <a:pt x="13812" y="7227"/>
                      </a:lnTo>
                      <a:cubicBezTo>
                        <a:pt x="13907" y="7132"/>
                        <a:pt x="14002" y="7049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87"/>
                        <a:pt x="14276" y="6727"/>
                      </a:cubicBezTo>
                      <a:cubicBezTo>
                        <a:pt x="14395" y="6584"/>
                        <a:pt x="14490" y="6441"/>
                        <a:pt x="14574" y="6275"/>
                      </a:cubicBezTo>
                      <a:cubicBezTo>
                        <a:pt x="14657" y="6144"/>
                        <a:pt x="14716" y="6001"/>
                        <a:pt x="14776" y="5858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cubicBezTo>
                        <a:pt x="14895" y="5417"/>
                        <a:pt x="14895" y="5405"/>
                        <a:pt x="14895" y="5394"/>
                      </a:cubicBezTo>
                      <a:cubicBezTo>
                        <a:pt x="14895" y="5394"/>
                        <a:pt x="14895" y="5394"/>
                        <a:pt x="14895" y="5382"/>
                      </a:cubicBezTo>
                      <a:cubicBezTo>
                        <a:pt x="14907" y="5322"/>
                        <a:pt x="14919" y="5251"/>
                        <a:pt x="14931" y="5179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44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4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6"/>
                        <a:pt x="14145" y="2012"/>
                      </a:cubicBezTo>
                      <a:lnTo>
                        <a:pt x="14097" y="2060"/>
                      </a:ln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8"/>
                      </a:cubicBezTo>
                      <a:lnTo>
                        <a:pt x="13264" y="2786"/>
                      </a:lnTo>
                      <a:cubicBezTo>
                        <a:pt x="13109" y="2893"/>
                        <a:pt x="12966" y="2989"/>
                        <a:pt x="12788" y="3084"/>
                      </a:cubicBezTo>
                      <a:cubicBezTo>
                        <a:pt x="12609" y="3179"/>
                        <a:pt x="12454" y="3262"/>
                        <a:pt x="12276" y="3346"/>
                      </a:cubicBezTo>
                      <a:lnTo>
                        <a:pt x="12145" y="3417"/>
                      </a:lnTo>
                      <a:cubicBezTo>
                        <a:pt x="11990" y="3489"/>
                        <a:pt x="11835" y="3560"/>
                        <a:pt x="11668" y="3620"/>
                      </a:cubicBezTo>
                      <a:lnTo>
                        <a:pt x="11597" y="3643"/>
                      </a:lnTo>
                      <a:cubicBezTo>
                        <a:pt x="11430" y="3715"/>
                        <a:pt x="11240" y="3774"/>
                        <a:pt x="11061" y="3834"/>
                      </a:cubicBezTo>
                      <a:cubicBezTo>
                        <a:pt x="10942" y="3870"/>
                        <a:pt x="10811" y="3905"/>
                        <a:pt x="10680" y="3941"/>
                      </a:cubicBezTo>
                      <a:cubicBezTo>
                        <a:pt x="10585" y="3965"/>
                        <a:pt x="10490" y="3989"/>
                        <a:pt x="10383" y="4012"/>
                      </a:cubicBezTo>
                      <a:cubicBezTo>
                        <a:pt x="10240" y="4048"/>
                        <a:pt x="10109" y="4084"/>
                        <a:pt x="9966" y="4108"/>
                      </a:cubicBezTo>
                      <a:cubicBezTo>
                        <a:pt x="9871" y="4132"/>
                        <a:pt x="9763" y="4155"/>
                        <a:pt x="9668" y="4167"/>
                      </a:cubicBezTo>
                      <a:lnTo>
                        <a:pt x="9537" y="4191"/>
                      </a:lnTo>
                      <a:cubicBezTo>
                        <a:pt x="9371" y="4215"/>
                        <a:pt x="9204" y="4239"/>
                        <a:pt x="9025" y="4262"/>
                      </a:cubicBezTo>
                      <a:lnTo>
                        <a:pt x="8870" y="4274"/>
                      </a:lnTo>
                      <a:cubicBezTo>
                        <a:pt x="8775" y="4286"/>
                        <a:pt x="8680" y="4298"/>
                        <a:pt x="8573" y="4310"/>
                      </a:cubicBezTo>
                      <a:cubicBezTo>
                        <a:pt x="8406" y="4322"/>
                        <a:pt x="8239" y="4334"/>
                        <a:pt x="8073" y="4334"/>
                      </a:cubicBezTo>
                      <a:lnTo>
                        <a:pt x="7751" y="4346"/>
                      </a:lnTo>
                      <a:lnTo>
                        <a:pt x="7335" y="4346"/>
                      </a:lnTo>
                      <a:cubicBezTo>
                        <a:pt x="7204" y="4346"/>
                        <a:pt x="7108" y="4346"/>
                        <a:pt x="7001" y="4334"/>
                      </a:cubicBezTo>
                      <a:cubicBezTo>
                        <a:pt x="6882" y="4322"/>
                        <a:pt x="6739" y="4322"/>
                        <a:pt x="6620" y="4322"/>
                      </a:cubicBezTo>
                      <a:cubicBezTo>
                        <a:pt x="6489" y="4310"/>
                        <a:pt x="6382" y="4298"/>
                        <a:pt x="6275" y="4286"/>
                      </a:cubicBezTo>
                      <a:cubicBezTo>
                        <a:pt x="6156" y="4274"/>
                        <a:pt x="6025" y="4262"/>
                        <a:pt x="5894" y="4251"/>
                      </a:cubicBezTo>
                      <a:cubicBezTo>
                        <a:pt x="5775" y="4227"/>
                        <a:pt x="5680" y="4215"/>
                        <a:pt x="5561" y="4203"/>
                      </a:cubicBezTo>
                      <a:cubicBezTo>
                        <a:pt x="5453" y="4179"/>
                        <a:pt x="5299" y="4155"/>
                        <a:pt x="5168" y="4132"/>
                      </a:cubicBezTo>
                      <a:cubicBezTo>
                        <a:pt x="5060" y="4108"/>
                        <a:pt x="4965" y="4084"/>
                        <a:pt x="4858" y="4072"/>
                      </a:cubicBezTo>
                      <a:cubicBezTo>
                        <a:pt x="4703" y="4036"/>
                        <a:pt x="4548" y="3989"/>
                        <a:pt x="4394" y="3953"/>
                      </a:cubicBezTo>
                      <a:cubicBezTo>
                        <a:pt x="4287" y="3929"/>
                        <a:pt x="4191" y="3905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27"/>
                        <a:pt x="3489" y="3679"/>
                      </a:cubicBezTo>
                      <a:cubicBezTo>
                        <a:pt x="3441" y="3655"/>
                        <a:pt x="3405" y="3643"/>
                        <a:pt x="3358" y="3631"/>
                      </a:cubicBezTo>
                      <a:cubicBezTo>
                        <a:pt x="3227" y="3572"/>
                        <a:pt x="3096" y="3512"/>
                        <a:pt x="2965" y="3465"/>
                      </a:cubicBezTo>
                      <a:cubicBezTo>
                        <a:pt x="2894" y="3429"/>
                        <a:pt x="2834" y="3405"/>
                        <a:pt x="2763" y="3370"/>
                      </a:cubicBezTo>
                      <a:cubicBezTo>
                        <a:pt x="2584" y="3286"/>
                        <a:pt x="2393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29"/>
                <p:cNvSpPr/>
                <p:nvPr/>
              </p:nvSpPr>
              <p:spPr>
                <a:xfrm>
                  <a:off x="3427950" y="35223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90" y="1691"/>
                      </a:moveTo>
                      <a:cubicBezTo>
                        <a:pt x="16419" y="3382"/>
                        <a:pt x="16431" y="6132"/>
                        <a:pt x="13526" y="7823"/>
                      </a:cubicBezTo>
                      <a:cubicBezTo>
                        <a:pt x="10609" y="9513"/>
                        <a:pt x="5870" y="9513"/>
                        <a:pt x="2941" y="7823"/>
                      </a:cubicBezTo>
                      <a:cubicBezTo>
                        <a:pt x="12" y="6132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6" name="Google Shape;1876;p29"/>
                <p:cNvSpPr/>
                <p:nvPr/>
              </p:nvSpPr>
              <p:spPr>
                <a:xfrm>
                  <a:off x="3526775" y="35795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7001" y="881"/>
                      </a:moveTo>
                      <a:cubicBezTo>
                        <a:pt x="8525" y="1762"/>
                        <a:pt x="8525" y="3179"/>
                        <a:pt x="7013" y="4060"/>
                      </a:cubicBezTo>
                      <a:cubicBezTo>
                        <a:pt x="5513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29"/>
                <p:cNvSpPr/>
                <p:nvPr/>
              </p:nvSpPr>
              <p:spPr>
                <a:xfrm>
                  <a:off x="3551475" y="3598050"/>
                  <a:ext cx="163725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3460" extrusionOk="0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76"/>
                        <a:pt x="0" y="2272"/>
                        <a:pt x="1167" y="2950"/>
                      </a:cubicBezTo>
                      <a:cubicBezTo>
                        <a:pt x="1756" y="3290"/>
                        <a:pt x="2521" y="3459"/>
                        <a:pt x="3285" y="3459"/>
                      </a:cubicBezTo>
                      <a:cubicBezTo>
                        <a:pt x="4048" y="3459"/>
                        <a:pt x="4810" y="3290"/>
                        <a:pt x="5394" y="2950"/>
                      </a:cubicBezTo>
                      <a:cubicBezTo>
                        <a:pt x="6549" y="2272"/>
                        <a:pt x="6549" y="1176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29"/>
                <p:cNvSpPr/>
                <p:nvPr/>
              </p:nvSpPr>
              <p:spPr>
                <a:xfrm>
                  <a:off x="3410675" y="3620000"/>
                  <a:ext cx="4455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10990" extrusionOk="0">
                      <a:moveTo>
                        <a:pt x="17812" y="60"/>
                      </a:move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18" y="162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4"/>
                        <a:pt x="882" y="8466"/>
                        <a:pt x="2632" y="9490"/>
                      </a:cubicBezTo>
                      <a:cubicBezTo>
                        <a:pt x="2846" y="9609"/>
                        <a:pt x="3061" y="9716"/>
                        <a:pt x="3287" y="9823"/>
                      </a:cubicBezTo>
                      <a:cubicBezTo>
                        <a:pt x="3370" y="9859"/>
                        <a:pt x="3442" y="9895"/>
                        <a:pt x="3525" y="9930"/>
                      </a:cubicBezTo>
                      <a:cubicBezTo>
                        <a:pt x="3656" y="9990"/>
                        <a:pt x="3787" y="10049"/>
                        <a:pt x="3918" y="10097"/>
                      </a:cubicBezTo>
                      <a:lnTo>
                        <a:pt x="3989" y="10133"/>
                      </a:lnTo>
                      <a:cubicBezTo>
                        <a:pt x="4049" y="10145"/>
                        <a:pt x="4096" y="10168"/>
                        <a:pt x="4144" y="10180"/>
                      </a:cubicBezTo>
                      <a:cubicBezTo>
                        <a:pt x="4323" y="10252"/>
                        <a:pt x="4501" y="10311"/>
                        <a:pt x="4680" y="10371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7" y="10526"/>
                      </a:cubicBezTo>
                      <a:cubicBezTo>
                        <a:pt x="5406" y="10573"/>
                        <a:pt x="5597" y="10621"/>
                        <a:pt x="5775" y="10657"/>
                      </a:cubicBezTo>
                      <a:cubicBezTo>
                        <a:pt x="5835" y="10669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4"/>
                        <a:pt x="6466" y="10788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lnTo>
                        <a:pt x="7025" y="10871"/>
                      </a:lnTo>
                      <a:cubicBezTo>
                        <a:pt x="7168" y="10895"/>
                        <a:pt x="7323" y="10907"/>
                        <a:pt x="7466" y="10919"/>
                      </a:cubicBezTo>
                      <a:cubicBezTo>
                        <a:pt x="7537" y="10919"/>
                        <a:pt x="7609" y="10942"/>
                        <a:pt x="7680" y="10942"/>
                      </a:cubicBezTo>
                      <a:lnTo>
                        <a:pt x="7883" y="10954"/>
                      </a:lnTo>
                      <a:cubicBezTo>
                        <a:pt x="8025" y="10966"/>
                        <a:pt x="8180" y="10978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42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52"/>
                        <a:pt x="11776" y="10728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73"/>
                        <a:pt x="12597" y="10538"/>
                        <a:pt x="12717" y="10502"/>
                      </a:cubicBezTo>
                      <a:cubicBezTo>
                        <a:pt x="12871" y="10466"/>
                        <a:pt x="13026" y="10418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57"/>
                      </a:cubicBezTo>
                      <a:lnTo>
                        <a:pt x="13895" y="10121"/>
                      </a:lnTo>
                      <a:cubicBezTo>
                        <a:pt x="14086" y="10049"/>
                        <a:pt x="14276" y="9966"/>
                        <a:pt x="14467" y="9883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90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6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3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32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66"/>
                      </a:cubicBezTo>
                      <a:cubicBezTo>
                        <a:pt x="17467" y="7299"/>
                        <a:pt x="17539" y="7132"/>
                        <a:pt x="17610" y="6954"/>
                      </a:cubicBezTo>
                      <a:cubicBezTo>
                        <a:pt x="17670" y="6787"/>
                        <a:pt x="17717" y="6620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3"/>
                        <a:pt x="17777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0" y="5942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09" y="245"/>
                        <a:pt x="17805" y="273"/>
                        <a:pt x="17800" y="298"/>
                      </a:cubicBezTo>
                      <a:lnTo>
                        <a:pt x="17800" y="370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77"/>
                      </a:lnTo>
                      <a:cubicBezTo>
                        <a:pt x="17646" y="1060"/>
                        <a:pt x="17622" y="1144"/>
                        <a:pt x="17586" y="1239"/>
                      </a:cubicBezTo>
                      <a:lnTo>
                        <a:pt x="17574" y="1263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36" y="2406"/>
                        <a:pt x="16812" y="2429"/>
                        <a:pt x="16788" y="2453"/>
                      </a:cubicBezTo>
                      <a:cubicBezTo>
                        <a:pt x="16669" y="2596"/>
                        <a:pt x="16527" y="2715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10"/>
                      </a:cubicBezTo>
                      <a:cubicBezTo>
                        <a:pt x="15622" y="3441"/>
                        <a:pt x="15431" y="3560"/>
                        <a:pt x="15229" y="3680"/>
                      </a:cubicBezTo>
                      <a:cubicBezTo>
                        <a:pt x="15038" y="3799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30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5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84"/>
                      </a:cubicBezTo>
                      <a:lnTo>
                        <a:pt x="10585" y="5096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cubicBezTo>
                        <a:pt x="9502" y="5168"/>
                        <a:pt x="9371" y="5180"/>
                        <a:pt x="9240" y="5180"/>
                      </a:cubicBez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cubicBezTo>
                        <a:pt x="7752" y="5132"/>
                        <a:pt x="7621" y="5120"/>
                        <a:pt x="7490" y="5108"/>
                      </a:cubicBezTo>
                      <a:cubicBezTo>
                        <a:pt x="7347" y="5096"/>
                        <a:pt x="7192" y="5084"/>
                        <a:pt x="7037" y="5061"/>
                      </a:cubicBezTo>
                      <a:cubicBezTo>
                        <a:pt x="6894" y="5049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5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cubicBezTo>
                        <a:pt x="4823" y="4596"/>
                        <a:pt x="4763" y="4573"/>
                        <a:pt x="4704" y="4561"/>
                      </a:cubicBez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22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80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4"/>
                        <a:pt x="24" y="512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29"/>
                <p:cNvSpPr/>
                <p:nvPr/>
              </p:nvSpPr>
              <p:spPr>
                <a:xfrm>
                  <a:off x="3388650" y="3478900"/>
                  <a:ext cx="489375" cy="2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6" extrusionOk="0">
                      <a:moveTo>
                        <a:pt x="16074" y="2025"/>
                      </a:moveTo>
                      <a:cubicBezTo>
                        <a:pt x="19563" y="4037"/>
                        <a:pt x="19574" y="7299"/>
                        <a:pt x="16110" y="9324"/>
                      </a:cubicBezTo>
                      <a:cubicBezTo>
                        <a:pt x="12645" y="11336"/>
                        <a:pt x="7001" y="11336"/>
                        <a:pt x="3513" y="9324"/>
                      </a:cubicBezTo>
                      <a:cubicBezTo>
                        <a:pt x="12" y="7299"/>
                        <a:pt x="1" y="4037"/>
                        <a:pt x="3465" y="2025"/>
                      </a:cubicBezTo>
                      <a:cubicBezTo>
                        <a:pt x="6942" y="1"/>
                        <a:pt x="12574" y="1"/>
                        <a:pt x="16074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29"/>
                <p:cNvSpPr/>
                <p:nvPr/>
              </p:nvSpPr>
              <p:spPr>
                <a:xfrm>
                  <a:off x="3545525" y="3569700"/>
                  <a:ext cx="1759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" h="4073" extrusionOk="0">
                      <a:moveTo>
                        <a:pt x="5775" y="727"/>
                      </a:moveTo>
                      <a:cubicBezTo>
                        <a:pt x="7025" y="1453"/>
                        <a:pt x="7037" y="2632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29"/>
                <p:cNvSpPr/>
                <p:nvPr/>
              </p:nvSpPr>
              <p:spPr>
                <a:xfrm>
                  <a:off x="3446400" y="3435150"/>
                  <a:ext cx="373875" cy="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9" extrusionOk="0">
                      <a:moveTo>
                        <a:pt x="14943" y="60"/>
                      </a:move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46" y="386"/>
                        <a:pt x="14951" y="360"/>
                        <a:pt x="14955" y="334"/>
                      </a:cubicBezTo>
                      <a:lnTo>
                        <a:pt x="14955" y="275"/>
                      </a:lnTo>
                      <a:cubicBezTo>
                        <a:pt x="14955" y="203"/>
                        <a:pt x="14955" y="132"/>
                        <a:pt x="14943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1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0" y="8395"/>
                        <a:pt x="3167" y="8442"/>
                        <a:pt x="3287" y="8490"/>
                      </a:cubicBezTo>
                      <a:lnTo>
                        <a:pt x="3346" y="8514"/>
                      </a:lnTo>
                      <a:lnTo>
                        <a:pt x="3477" y="8561"/>
                      </a:lnTo>
                      <a:cubicBezTo>
                        <a:pt x="3620" y="8609"/>
                        <a:pt x="3775" y="8668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cubicBezTo>
                        <a:pt x="4882" y="8954"/>
                        <a:pt x="4918" y="8966"/>
                        <a:pt x="4965" y="8978"/>
                      </a:cubicBezTo>
                      <a:lnTo>
                        <a:pt x="5156" y="9014"/>
                      </a:ln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596" y="9085"/>
                        <a:pt x="5656" y="9097"/>
                        <a:pt x="5703" y="9109"/>
                      </a:cubicBezTo>
                      <a:cubicBezTo>
                        <a:pt x="5763" y="9121"/>
                        <a:pt x="5823" y="9121"/>
                        <a:pt x="5882" y="9133"/>
                      </a:cubicBezTo>
                      <a:lnTo>
                        <a:pt x="6251" y="9169"/>
                      </a:lnTo>
                      <a:cubicBezTo>
                        <a:pt x="6323" y="9169"/>
                        <a:pt x="6370" y="9180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lnTo>
                        <a:pt x="7168" y="9228"/>
                      </a:ln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80"/>
                        <a:pt x="8763" y="9169"/>
                      </a:cubicBezTo>
                      <a:lnTo>
                        <a:pt x="8859" y="9157"/>
                      </a:lnTo>
                      <a:lnTo>
                        <a:pt x="9013" y="9145"/>
                      </a:lnTo>
                      <a:cubicBezTo>
                        <a:pt x="9180" y="9121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8"/>
                      </a:lnTo>
                      <a:cubicBezTo>
                        <a:pt x="9799" y="9026"/>
                        <a:pt x="9871" y="9002"/>
                        <a:pt x="9954" y="8990"/>
                      </a:cubicBezTo>
                      <a:cubicBezTo>
                        <a:pt x="10097" y="8954"/>
                        <a:pt x="10228" y="8930"/>
                        <a:pt x="10371" y="8895"/>
                      </a:cubicBezTo>
                      <a:cubicBezTo>
                        <a:pt x="10466" y="8871"/>
                        <a:pt x="10561" y="8847"/>
                        <a:pt x="10668" y="8823"/>
                      </a:cubicBezTo>
                      <a:cubicBezTo>
                        <a:pt x="10799" y="8788"/>
                        <a:pt x="10930" y="8752"/>
                        <a:pt x="11049" y="8704"/>
                      </a:cubicBezTo>
                      <a:lnTo>
                        <a:pt x="11133" y="8692"/>
                      </a:lnTo>
                      <a:cubicBezTo>
                        <a:pt x="11288" y="8633"/>
                        <a:pt x="11442" y="8585"/>
                        <a:pt x="11585" y="8526"/>
                      </a:cubicBezTo>
                      <a:cubicBezTo>
                        <a:pt x="11609" y="8514"/>
                        <a:pt x="11633" y="8502"/>
                        <a:pt x="11657" y="8502"/>
                      </a:cubicBezTo>
                      <a:cubicBezTo>
                        <a:pt x="11811" y="8442"/>
                        <a:pt x="11978" y="8371"/>
                        <a:pt x="12133" y="8299"/>
                      </a:cubicBezTo>
                      <a:lnTo>
                        <a:pt x="12276" y="8228"/>
                      </a:lnTo>
                      <a:cubicBezTo>
                        <a:pt x="12442" y="8145"/>
                        <a:pt x="12609" y="8061"/>
                        <a:pt x="12776" y="7966"/>
                      </a:cubicBezTo>
                      <a:lnTo>
                        <a:pt x="12871" y="7906"/>
                      </a:lnTo>
                      <a:cubicBezTo>
                        <a:pt x="13002" y="7835"/>
                        <a:pt x="13133" y="7752"/>
                        <a:pt x="13252" y="7668"/>
                      </a:cubicBezTo>
                      <a:lnTo>
                        <a:pt x="13312" y="7621"/>
                      </a:lnTo>
                      <a:cubicBezTo>
                        <a:pt x="13443" y="7525"/>
                        <a:pt x="13574" y="7418"/>
                        <a:pt x="13693" y="7323"/>
                      </a:cubicBezTo>
                      <a:lnTo>
                        <a:pt x="13752" y="7275"/>
                      </a:lnTo>
                      <a:cubicBezTo>
                        <a:pt x="13764" y="7252"/>
                        <a:pt x="13788" y="7240"/>
                        <a:pt x="13812" y="7216"/>
                      </a:cubicBezTo>
                      <a:cubicBezTo>
                        <a:pt x="13907" y="7133"/>
                        <a:pt x="14002" y="7037"/>
                        <a:pt x="14085" y="6942"/>
                      </a:cubicBezTo>
                      <a:lnTo>
                        <a:pt x="14133" y="6883"/>
                      </a:lnTo>
                      <a:cubicBezTo>
                        <a:pt x="14181" y="6835"/>
                        <a:pt x="14228" y="6775"/>
                        <a:pt x="14276" y="6716"/>
                      </a:cubicBezTo>
                      <a:cubicBezTo>
                        <a:pt x="14395" y="6573"/>
                        <a:pt x="14490" y="6430"/>
                        <a:pt x="14574" y="6275"/>
                      </a:cubicBezTo>
                      <a:cubicBezTo>
                        <a:pt x="14657" y="6132"/>
                        <a:pt x="14717" y="5990"/>
                        <a:pt x="14776" y="5847"/>
                      </a:cubicBezTo>
                      <a:cubicBezTo>
                        <a:pt x="14824" y="5704"/>
                        <a:pt x="14871" y="5573"/>
                        <a:pt x="14895" y="5430"/>
                      </a:cubicBezTo>
                      <a:cubicBezTo>
                        <a:pt x="14895" y="5418"/>
                        <a:pt x="14895" y="5394"/>
                        <a:pt x="14895" y="5382"/>
                      </a:cubicBezTo>
                      <a:cubicBezTo>
                        <a:pt x="14907" y="5311"/>
                        <a:pt x="14919" y="5251"/>
                        <a:pt x="14931" y="5180"/>
                      </a:cubicBezTo>
                      <a:lnTo>
                        <a:pt x="14931" y="5097"/>
                      </a:lnTo>
                      <a:lnTo>
                        <a:pt x="14931" y="5001"/>
                      </a:lnTo>
                      <a:lnTo>
                        <a:pt x="14931" y="4942"/>
                      </a:ln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19" y="544"/>
                        <a:pt x="14887" y="681"/>
                        <a:pt x="14847" y="810"/>
                      </a:cubicBezTo>
                      <a:cubicBezTo>
                        <a:pt x="14847" y="822"/>
                        <a:pt x="14847" y="834"/>
                        <a:pt x="14847" y="834"/>
                      </a:cubicBezTo>
                      <a:cubicBezTo>
                        <a:pt x="14824" y="906"/>
                        <a:pt x="14800" y="989"/>
                        <a:pt x="14764" y="1060"/>
                      </a:cubicBezTo>
                      <a:lnTo>
                        <a:pt x="14764" y="1084"/>
                      </a:lnTo>
                      <a:cubicBezTo>
                        <a:pt x="14609" y="1430"/>
                        <a:pt x="14407" y="1739"/>
                        <a:pt x="14157" y="2025"/>
                      </a:cubicBezTo>
                      <a:cubicBezTo>
                        <a:pt x="14133" y="2049"/>
                        <a:pt x="14121" y="2061"/>
                        <a:pt x="14109" y="2084"/>
                      </a:cubicBezTo>
                      <a:cubicBezTo>
                        <a:pt x="13990" y="2192"/>
                        <a:pt x="13883" y="2299"/>
                        <a:pt x="13764" y="2406"/>
                      </a:cubicBezTo>
                      <a:lnTo>
                        <a:pt x="13704" y="2453"/>
                      </a:lnTo>
                      <a:cubicBezTo>
                        <a:pt x="13585" y="2561"/>
                        <a:pt x="13454" y="2656"/>
                        <a:pt x="13323" y="2751"/>
                      </a:cubicBezTo>
                      <a:lnTo>
                        <a:pt x="13264" y="2787"/>
                      </a:lnTo>
                      <a:cubicBezTo>
                        <a:pt x="13109" y="2894"/>
                        <a:pt x="12966" y="3001"/>
                        <a:pt x="12788" y="3084"/>
                      </a:cubicBezTo>
                      <a:cubicBezTo>
                        <a:pt x="12609" y="3180"/>
                        <a:pt x="12454" y="3275"/>
                        <a:pt x="12276" y="3358"/>
                      </a:cubicBezTo>
                      <a:lnTo>
                        <a:pt x="12145" y="3418"/>
                      </a:lnTo>
                      <a:cubicBezTo>
                        <a:pt x="11990" y="3489"/>
                        <a:pt x="11835" y="3561"/>
                        <a:pt x="11669" y="3620"/>
                      </a:cubicBezTo>
                      <a:lnTo>
                        <a:pt x="11597" y="3644"/>
                      </a:lnTo>
                      <a:cubicBezTo>
                        <a:pt x="11430" y="3716"/>
                        <a:pt x="11240" y="3775"/>
                        <a:pt x="11061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4001"/>
                        <a:pt x="10383" y="4025"/>
                      </a:cubicBezTo>
                      <a:cubicBezTo>
                        <a:pt x="10240" y="4061"/>
                        <a:pt x="10109" y="4085"/>
                        <a:pt x="9966" y="4108"/>
                      </a:cubicBezTo>
                      <a:cubicBezTo>
                        <a:pt x="9859" y="4132"/>
                        <a:pt x="9764" y="4156"/>
                        <a:pt x="9668" y="4168"/>
                      </a:cubicBezTo>
                      <a:lnTo>
                        <a:pt x="9537" y="4192"/>
                      </a:lnTo>
                      <a:cubicBezTo>
                        <a:pt x="9371" y="4216"/>
                        <a:pt x="9204" y="4251"/>
                        <a:pt x="9025" y="4263"/>
                      </a:cubicBezTo>
                      <a:lnTo>
                        <a:pt x="8871" y="4287"/>
                      </a:lnTo>
                      <a:cubicBezTo>
                        <a:pt x="8775" y="4299"/>
                        <a:pt x="8680" y="4299"/>
                        <a:pt x="8573" y="4311"/>
                      </a:cubicBezTo>
                      <a:cubicBezTo>
                        <a:pt x="8406" y="4323"/>
                        <a:pt x="8240" y="4335"/>
                        <a:pt x="8073" y="4347"/>
                      </a:cubicBezTo>
                      <a:cubicBezTo>
                        <a:pt x="7966" y="4347"/>
                        <a:pt x="7859" y="4347"/>
                        <a:pt x="7751" y="4358"/>
                      </a:cubicBezTo>
                      <a:lnTo>
                        <a:pt x="7335" y="4358"/>
                      </a:lnTo>
                      <a:cubicBezTo>
                        <a:pt x="7204" y="4358"/>
                        <a:pt x="7108" y="4358"/>
                        <a:pt x="7001" y="4347"/>
                      </a:cubicBezTo>
                      <a:cubicBezTo>
                        <a:pt x="6882" y="4335"/>
                        <a:pt x="6739" y="4335"/>
                        <a:pt x="6620" y="4323"/>
                      </a:cubicBezTo>
                      <a:cubicBezTo>
                        <a:pt x="6489" y="4311"/>
                        <a:pt x="6382" y="4311"/>
                        <a:pt x="6275" y="4299"/>
                      </a:cubicBezTo>
                      <a:cubicBezTo>
                        <a:pt x="6156" y="4287"/>
                        <a:pt x="6025" y="4263"/>
                        <a:pt x="5894" y="4251"/>
                      </a:cubicBezTo>
                      <a:cubicBezTo>
                        <a:pt x="5775" y="4239"/>
                        <a:pt x="5680" y="4227"/>
                        <a:pt x="5561" y="4204"/>
                      </a:cubicBezTo>
                      <a:cubicBezTo>
                        <a:pt x="5453" y="4192"/>
                        <a:pt x="5299" y="4156"/>
                        <a:pt x="5168" y="4132"/>
                      </a:cubicBezTo>
                      <a:cubicBezTo>
                        <a:pt x="5061" y="4120"/>
                        <a:pt x="4953" y="4097"/>
                        <a:pt x="4858" y="4073"/>
                      </a:cubicBezTo>
                      <a:cubicBezTo>
                        <a:pt x="4703" y="4037"/>
                        <a:pt x="4549" y="4001"/>
                        <a:pt x="4394" y="3966"/>
                      </a:cubicBezTo>
                      <a:cubicBezTo>
                        <a:pt x="4287" y="3930"/>
                        <a:pt x="4191" y="3906"/>
                        <a:pt x="4096" y="3882"/>
                      </a:cubicBezTo>
                      <a:lnTo>
                        <a:pt x="3941" y="3835"/>
                      </a:lnTo>
                      <a:cubicBezTo>
                        <a:pt x="3787" y="3787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5"/>
                      </a:cubicBezTo>
                      <a:cubicBezTo>
                        <a:pt x="2894" y="3430"/>
                        <a:pt x="2834" y="3406"/>
                        <a:pt x="2763" y="3382"/>
                      </a:cubicBezTo>
                      <a:cubicBezTo>
                        <a:pt x="2572" y="3287"/>
                        <a:pt x="2394" y="3192"/>
                        <a:pt x="2215" y="3084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29"/>
                <p:cNvSpPr/>
                <p:nvPr/>
              </p:nvSpPr>
              <p:spPr>
                <a:xfrm>
                  <a:off x="3427950" y="33172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90" y="1692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12" y="6133"/>
                        <a:pt x="0" y="3394"/>
                        <a:pt x="2905" y="1692"/>
                      </a:cubicBezTo>
                      <a:cubicBezTo>
                        <a:pt x="5822" y="1"/>
                        <a:pt x="10561" y="1"/>
                        <a:pt x="13490" y="169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29"/>
                <p:cNvSpPr/>
                <p:nvPr/>
              </p:nvSpPr>
              <p:spPr>
                <a:xfrm>
                  <a:off x="3526775" y="33744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7001" y="882"/>
                      </a:moveTo>
                      <a:cubicBezTo>
                        <a:pt x="8525" y="1763"/>
                        <a:pt x="8525" y="3192"/>
                        <a:pt x="7013" y="4061"/>
                      </a:cubicBezTo>
                      <a:cubicBezTo>
                        <a:pt x="5513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12" y="882"/>
                      </a:cubicBezTo>
                      <a:cubicBezTo>
                        <a:pt x="3024" y="1"/>
                        <a:pt x="5489" y="1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29"/>
                <p:cNvSpPr/>
                <p:nvPr/>
              </p:nvSpPr>
              <p:spPr>
                <a:xfrm>
                  <a:off x="3551475" y="3392975"/>
                  <a:ext cx="1637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3459" extrusionOk="0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88"/>
                        <a:pt x="0" y="2283"/>
                        <a:pt x="1167" y="2950"/>
                      </a:cubicBezTo>
                      <a:cubicBezTo>
                        <a:pt x="1756" y="3289"/>
                        <a:pt x="2521" y="3459"/>
                        <a:pt x="3285" y="3459"/>
                      </a:cubicBezTo>
                      <a:cubicBezTo>
                        <a:pt x="4048" y="3459"/>
                        <a:pt x="4810" y="3289"/>
                        <a:pt x="5394" y="2950"/>
                      </a:cubicBezTo>
                      <a:cubicBezTo>
                        <a:pt x="6549" y="2283"/>
                        <a:pt x="6549" y="1188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29"/>
                <p:cNvSpPr/>
                <p:nvPr/>
              </p:nvSpPr>
              <p:spPr>
                <a:xfrm>
                  <a:off x="3410675" y="3414925"/>
                  <a:ext cx="4455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10990" extrusionOk="0">
                      <a:moveTo>
                        <a:pt x="17812" y="48"/>
                      </a:move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18" y="161"/>
                        <a:pt x="17820" y="109"/>
                        <a:pt x="17812" y="48"/>
                      </a:cubicBezTo>
                      <a:close/>
                      <a:moveTo>
                        <a:pt x="24" y="0"/>
                      </a:moveTo>
                      <a:lnTo>
                        <a:pt x="1" y="5810"/>
                      </a:lnTo>
                      <a:cubicBezTo>
                        <a:pt x="1" y="7144"/>
                        <a:pt x="882" y="8465"/>
                        <a:pt x="2632" y="9489"/>
                      </a:cubicBezTo>
                      <a:cubicBezTo>
                        <a:pt x="2846" y="9608"/>
                        <a:pt x="3061" y="9716"/>
                        <a:pt x="3287" y="9823"/>
                      </a:cubicBezTo>
                      <a:cubicBezTo>
                        <a:pt x="3370" y="9858"/>
                        <a:pt x="3442" y="9894"/>
                        <a:pt x="3525" y="9930"/>
                      </a:cubicBezTo>
                      <a:cubicBezTo>
                        <a:pt x="3656" y="9989"/>
                        <a:pt x="3787" y="10049"/>
                        <a:pt x="3918" y="10097"/>
                      </a:cubicBezTo>
                      <a:lnTo>
                        <a:pt x="3989" y="10132"/>
                      </a:lnTo>
                      <a:lnTo>
                        <a:pt x="4144" y="10180"/>
                      </a:lnTo>
                      <a:cubicBezTo>
                        <a:pt x="4323" y="10251"/>
                        <a:pt x="4501" y="10311"/>
                        <a:pt x="4680" y="10370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1"/>
                        <a:pt x="5227" y="10525"/>
                      </a:cubicBezTo>
                      <a:cubicBezTo>
                        <a:pt x="5406" y="10573"/>
                        <a:pt x="5597" y="10620"/>
                        <a:pt x="5775" y="10656"/>
                      </a:cubicBezTo>
                      <a:cubicBezTo>
                        <a:pt x="5835" y="10668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3"/>
                        <a:pt x="6466" y="10787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59"/>
                        <a:pt x="6966" y="10859"/>
                        <a:pt x="7025" y="10871"/>
                      </a:cubicBezTo>
                      <a:cubicBezTo>
                        <a:pt x="7168" y="10882"/>
                        <a:pt x="7323" y="10906"/>
                        <a:pt x="7466" y="10918"/>
                      </a:cubicBezTo>
                      <a:cubicBezTo>
                        <a:pt x="7537" y="10918"/>
                        <a:pt x="7609" y="10942"/>
                        <a:pt x="7680" y="10942"/>
                      </a:cubicBezTo>
                      <a:cubicBezTo>
                        <a:pt x="7716" y="10948"/>
                        <a:pt x="7749" y="10948"/>
                        <a:pt x="7781" y="10948"/>
                      </a:cubicBezTo>
                      <a:cubicBezTo>
                        <a:pt x="7814" y="10948"/>
                        <a:pt x="7847" y="10948"/>
                        <a:pt x="7883" y="10954"/>
                      </a:cubicBezTo>
                      <a:cubicBezTo>
                        <a:pt x="8025" y="10966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90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30"/>
                        <a:pt x="10454" y="10930"/>
                      </a:cubicBezTo>
                      <a:lnTo>
                        <a:pt x="10573" y="10906"/>
                      </a:lnTo>
                      <a:lnTo>
                        <a:pt x="10752" y="10894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5"/>
                      </a:lnTo>
                      <a:lnTo>
                        <a:pt x="11585" y="10763"/>
                      </a:lnTo>
                      <a:cubicBezTo>
                        <a:pt x="11681" y="10751"/>
                        <a:pt x="11776" y="10728"/>
                        <a:pt x="11871" y="10704"/>
                      </a:cubicBezTo>
                      <a:cubicBezTo>
                        <a:pt x="12038" y="10668"/>
                        <a:pt x="12205" y="10632"/>
                        <a:pt x="12371" y="10597"/>
                      </a:cubicBezTo>
                      <a:cubicBezTo>
                        <a:pt x="12490" y="10573"/>
                        <a:pt x="12597" y="10537"/>
                        <a:pt x="12717" y="10501"/>
                      </a:cubicBezTo>
                      <a:cubicBezTo>
                        <a:pt x="12871" y="10466"/>
                        <a:pt x="13026" y="10418"/>
                        <a:pt x="13181" y="10370"/>
                      </a:cubicBezTo>
                      <a:lnTo>
                        <a:pt x="13276" y="10347"/>
                      </a:lnTo>
                      <a:cubicBezTo>
                        <a:pt x="13455" y="10287"/>
                        <a:pt x="13633" y="10228"/>
                        <a:pt x="13812" y="10156"/>
                      </a:cubicBezTo>
                      <a:lnTo>
                        <a:pt x="13895" y="10120"/>
                      </a:lnTo>
                      <a:cubicBezTo>
                        <a:pt x="14086" y="10049"/>
                        <a:pt x="14276" y="9966"/>
                        <a:pt x="14467" y="9882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89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7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5"/>
                      </a:cubicBezTo>
                      <a:lnTo>
                        <a:pt x="16384" y="8656"/>
                      </a:lnTo>
                      <a:cubicBezTo>
                        <a:pt x="16407" y="8632"/>
                        <a:pt x="16431" y="8608"/>
                        <a:pt x="16455" y="8585"/>
                      </a:cubicBezTo>
                      <a:cubicBezTo>
                        <a:pt x="16574" y="8477"/>
                        <a:pt x="16681" y="8370"/>
                        <a:pt x="16777" y="8263"/>
                      </a:cubicBezTo>
                      <a:cubicBezTo>
                        <a:pt x="16800" y="8239"/>
                        <a:pt x="16824" y="8215"/>
                        <a:pt x="16836" y="8192"/>
                      </a:cubicBezTo>
                      <a:cubicBezTo>
                        <a:pt x="16896" y="8132"/>
                        <a:pt x="16955" y="8061"/>
                        <a:pt x="17015" y="7989"/>
                      </a:cubicBezTo>
                      <a:cubicBezTo>
                        <a:pt x="17146" y="7823"/>
                        <a:pt x="17265" y="7644"/>
                        <a:pt x="17372" y="7465"/>
                      </a:cubicBezTo>
                      <a:cubicBezTo>
                        <a:pt x="17467" y="7299"/>
                        <a:pt x="17539" y="7132"/>
                        <a:pt x="17610" y="6953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2"/>
                        <a:pt x="17777" y="6239"/>
                        <a:pt x="17789" y="6156"/>
                      </a:cubicBezTo>
                      <a:lnTo>
                        <a:pt x="17789" y="6060"/>
                      </a:lnTo>
                      <a:cubicBezTo>
                        <a:pt x="17789" y="6025"/>
                        <a:pt x="17789" y="5977"/>
                        <a:pt x="17800" y="5941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09" y="240"/>
                        <a:pt x="17805" y="268"/>
                        <a:pt x="17800" y="298"/>
                      </a:cubicBezTo>
                      <a:lnTo>
                        <a:pt x="17800" y="369"/>
                      </a:lnTo>
                      <a:cubicBezTo>
                        <a:pt x="17789" y="572"/>
                        <a:pt x="17741" y="762"/>
                        <a:pt x="17681" y="953"/>
                      </a:cubicBezTo>
                      <a:lnTo>
                        <a:pt x="17681" y="976"/>
                      </a:lnTo>
                      <a:cubicBezTo>
                        <a:pt x="17646" y="1060"/>
                        <a:pt x="17622" y="1155"/>
                        <a:pt x="17586" y="1238"/>
                      </a:cubicBezTo>
                      <a:lnTo>
                        <a:pt x="17574" y="1262"/>
                      </a:lnTo>
                      <a:cubicBezTo>
                        <a:pt x="17396" y="1679"/>
                        <a:pt x="17146" y="2060"/>
                        <a:pt x="16848" y="2393"/>
                      </a:cubicBezTo>
                      <a:cubicBezTo>
                        <a:pt x="16836" y="2417"/>
                        <a:pt x="16812" y="2429"/>
                        <a:pt x="16788" y="2453"/>
                      </a:cubicBezTo>
                      <a:cubicBezTo>
                        <a:pt x="16669" y="2596"/>
                        <a:pt x="16527" y="2727"/>
                        <a:pt x="16396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6" y="3155"/>
                        <a:pt x="15872" y="3262"/>
                      </a:cubicBezTo>
                      <a:cubicBezTo>
                        <a:pt x="15848" y="3286"/>
                        <a:pt x="15824" y="3298"/>
                        <a:pt x="15800" y="3322"/>
                      </a:cubicBez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38" y="3798"/>
                        <a:pt x="14836" y="3893"/>
                        <a:pt x="14633" y="4001"/>
                      </a:cubicBezTo>
                      <a:lnTo>
                        <a:pt x="14479" y="4072"/>
                      </a:lnTo>
                      <a:cubicBezTo>
                        <a:pt x="14288" y="4155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29"/>
                        <a:pt x="13407" y="4501"/>
                        <a:pt x="13193" y="4572"/>
                      </a:cubicBezTo>
                      <a:cubicBezTo>
                        <a:pt x="13038" y="4620"/>
                        <a:pt x="12895" y="4655"/>
                        <a:pt x="12728" y="4703"/>
                      </a:cubicBezTo>
                      <a:cubicBezTo>
                        <a:pt x="12609" y="4727"/>
                        <a:pt x="12502" y="4763"/>
                        <a:pt x="12383" y="4786"/>
                      </a:cubicBezTo>
                      <a:cubicBezTo>
                        <a:pt x="12216" y="4834"/>
                        <a:pt x="12050" y="4870"/>
                        <a:pt x="11883" y="4894"/>
                      </a:cubicBezTo>
                      <a:cubicBezTo>
                        <a:pt x="11764" y="4917"/>
                        <a:pt x="11645" y="4953"/>
                        <a:pt x="11526" y="4977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60"/>
                        <a:pt x="10764" y="5084"/>
                      </a:cubicBezTo>
                      <a:lnTo>
                        <a:pt x="10585" y="5108"/>
                      </a:lnTo>
                      <a:cubicBezTo>
                        <a:pt x="10466" y="5120"/>
                        <a:pt x="10347" y="5120"/>
                        <a:pt x="10216" y="5132"/>
                      </a:cubicBezTo>
                      <a:cubicBezTo>
                        <a:pt x="10026" y="5156"/>
                        <a:pt x="9823" y="5167"/>
                        <a:pt x="9621" y="5179"/>
                      </a:cubicBezTo>
                      <a:cubicBezTo>
                        <a:pt x="9502" y="5179"/>
                        <a:pt x="9371" y="5179"/>
                        <a:pt x="9240" y="5191"/>
                      </a:cubicBezTo>
                      <a:lnTo>
                        <a:pt x="8752" y="5191"/>
                      </a:lnTo>
                      <a:cubicBezTo>
                        <a:pt x="8621" y="5191"/>
                        <a:pt x="8478" y="5191"/>
                        <a:pt x="8347" y="5179"/>
                      </a:cubicBezTo>
                      <a:cubicBezTo>
                        <a:pt x="8204" y="5167"/>
                        <a:pt x="8049" y="5156"/>
                        <a:pt x="7894" y="5156"/>
                      </a:cubicBezTo>
                      <a:cubicBezTo>
                        <a:pt x="7752" y="5144"/>
                        <a:pt x="7621" y="5132"/>
                        <a:pt x="7490" y="5120"/>
                      </a:cubicBezTo>
                      <a:cubicBezTo>
                        <a:pt x="7347" y="5108"/>
                        <a:pt x="7192" y="5084"/>
                        <a:pt x="7037" y="5072"/>
                      </a:cubicBezTo>
                      <a:cubicBezTo>
                        <a:pt x="6894" y="5048"/>
                        <a:pt x="6775" y="5036"/>
                        <a:pt x="6644" y="5013"/>
                      </a:cubicBezTo>
                      <a:cubicBezTo>
                        <a:pt x="6478" y="4989"/>
                        <a:pt x="6323" y="4953"/>
                        <a:pt x="6168" y="4929"/>
                      </a:cubicBezTo>
                      <a:cubicBezTo>
                        <a:pt x="6049" y="4906"/>
                        <a:pt x="5918" y="4882"/>
                        <a:pt x="5799" y="4858"/>
                      </a:cubicBezTo>
                      <a:cubicBezTo>
                        <a:pt x="5608" y="4810"/>
                        <a:pt x="5430" y="4763"/>
                        <a:pt x="5239" y="4715"/>
                      </a:cubicBezTo>
                      <a:cubicBezTo>
                        <a:pt x="5120" y="4691"/>
                        <a:pt x="5001" y="4655"/>
                        <a:pt x="4894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82"/>
                      </a:cubicBezTo>
                      <a:lnTo>
                        <a:pt x="4013" y="4322"/>
                      </a:lnTo>
                      <a:cubicBezTo>
                        <a:pt x="3846" y="4263"/>
                        <a:pt x="3692" y="4191"/>
                        <a:pt x="3537" y="4120"/>
                      </a:cubicBezTo>
                      <a:cubicBezTo>
                        <a:pt x="3453" y="4084"/>
                        <a:pt x="3382" y="4060"/>
                        <a:pt x="3311" y="4024"/>
                      </a:cubicBezTo>
                      <a:cubicBezTo>
                        <a:pt x="3084" y="3917"/>
                        <a:pt x="2858" y="3798"/>
                        <a:pt x="2656" y="3679"/>
                      </a:cubicBezTo>
                      <a:cubicBezTo>
                        <a:pt x="1548" y="3048"/>
                        <a:pt x="798" y="2286"/>
                        <a:pt x="394" y="1488"/>
                      </a:cubicBezTo>
                      <a:cubicBezTo>
                        <a:pt x="155" y="1024"/>
                        <a:pt x="24" y="524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29"/>
                <p:cNvSpPr/>
                <p:nvPr/>
              </p:nvSpPr>
              <p:spPr>
                <a:xfrm>
                  <a:off x="3388650" y="3274125"/>
                  <a:ext cx="489375" cy="2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4" extrusionOk="0">
                      <a:moveTo>
                        <a:pt x="16074" y="2013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45" y="11311"/>
                        <a:pt x="7001" y="11323"/>
                        <a:pt x="3513" y="9311"/>
                      </a:cubicBezTo>
                      <a:cubicBezTo>
                        <a:pt x="12" y="7287"/>
                        <a:pt x="1" y="4025"/>
                        <a:pt x="3465" y="2013"/>
                      </a:cubicBezTo>
                      <a:cubicBezTo>
                        <a:pt x="6942" y="0"/>
                        <a:pt x="12574" y="0"/>
                        <a:pt x="16074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29"/>
                <p:cNvSpPr/>
                <p:nvPr/>
              </p:nvSpPr>
              <p:spPr>
                <a:xfrm>
                  <a:off x="3545525" y="3364900"/>
                  <a:ext cx="1759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" h="4073" extrusionOk="0">
                      <a:moveTo>
                        <a:pt x="5775" y="727"/>
                      </a:moveTo>
                      <a:cubicBezTo>
                        <a:pt x="7025" y="1442"/>
                        <a:pt x="7037" y="2620"/>
                        <a:pt x="5787" y="3347"/>
                      </a:cubicBezTo>
                      <a:cubicBezTo>
                        <a:pt x="4548" y="4061"/>
                        <a:pt x="2512" y="4073"/>
                        <a:pt x="1262" y="3347"/>
                      </a:cubicBezTo>
                      <a:cubicBezTo>
                        <a:pt x="12" y="2620"/>
                        <a:pt x="0" y="1442"/>
                        <a:pt x="1250" y="727"/>
                      </a:cubicBezTo>
                      <a:cubicBezTo>
                        <a:pt x="2500" y="1"/>
                        <a:pt x="4513" y="1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29"/>
                <p:cNvSpPr/>
                <p:nvPr/>
              </p:nvSpPr>
              <p:spPr>
                <a:xfrm>
                  <a:off x="3446700" y="3230675"/>
                  <a:ext cx="3735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228" extrusionOk="0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3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79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51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6" y="8477"/>
                      </a:cubicBezTo>
                      <a:lnTo>
                        <a:pt x="3346" y="8501"/>
                      </a:lnTo>
                      <a:lnTo>
                        <a:pt x="3477" y="8549"/>
                      </a:lnTo>
                      <a:cubicBezTo>
                        <a:pt x="3620" y="8608"/>
                        <a:pt x="3775" y="8656"/>
                        <a:pt x="3917" y="8692"/>
                      </a:cubicBezTo>
                      <a:cubicBezTo>
                        <a:pt x="3977" y="8716"/>
                        <a:pt x="4025" y="8727"/>
                        <a:pt x="4084" y="8751"/>
                      </a:cubicBezTo>
                      <a:lnTo>
                        <a:pt x="4191" y="8775"/>
                      </a:lnTo>
                      <a:cubicBezTo>
                        <a:pt x="4251" y="8799"/>
                        <a:pt x="4310" y="8811"/>
                        <a:pt x="4382" y="8823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cubicBezTo>
                        <a:pt x="4882" y="8954"/>
                        <a:pt x="4929" y="8966"/>
                        <a:pt x="4965" y="8977"/>
                      </a:cubicBezTo>
                      <a:lnTo>
                        <a:pt x="5156" y="9001"/>
                      </a:lnTo>
                      <a:cubicBezTo>
                        <a:pt x="5287" y="9025"/>
                        <a:pt x="5418" y="9049"/>
                        <a:pt x="5549" y="9073"/>
                      </a:cubicBezTo>
                      <a:cubicBezTo>
                        <a:pt x="5608" y="9085"/>
                        <a:pt x="5656" y="9097"/>
                        <a:pt x="5703" y="9097"/>
                      </a:cubicBezTo>
                      <a:lnTo>
                        <a:pt x="5882" y="9120"/>
                      </a:lnTo>
                      <a:cubicBezTo>
                        <a:pt x="6013" y="9132"/>
                        <a:pt x="6132" y="9156"/>
                        <a:pt x="6263" y="9168"/>
                      </a:cubicBezTo>
                      <a:cubicBezTo>
                        <a:pt x="6323" y="9168"/>
                        <a:pt x="6370" y="9180"/>
                        <a:pt x="6430" y="9180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04"/>
                        <a:pt x="6977" y="9216"/>
                      </a:cubicBezTo>
                      <a:cubicBezTo>
                        <a:pt x="7049" y="9216"/>
                        <a:pt x="7108" y="9216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44"/>
                        <a:pt x="9013" y="9144"/>
                      </a:cubicBezTo>
                      <a:cubicBezTo>
                        <a:pt x="9180" y="9120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7"/>
                      </a:lnTo>
                      <a:cubicBezTo>
                        <a:pt x="9799" y="9025"/>
                        <a:pt x="9871" y="9001"/>
                        <a:pt x="9954" y="8989"/>
                      </a:cubicBezTo>
                      <a:cubicBezTo>
                        <a:pt x="10097" y="8966"/>
                        <a:pt x="10228" y="8930"/>
                        <a:pt x="10371" y="8906"/>
                      </a:cubicBezTo>
                      <a:cubicBezTo>
                        <a:pt x="10466" y="8882"/>
                        <a:pt x="10561" y="8847"/>
                        <a:pt x="10668" y="8823"/>
                      </a:cubicBezTo>
                      <a:cubicBezTo>
                        <a:pt x="10799" y="8787"/>
                        <a:pt x="10930" y="8751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5"/>
                        <a:pt x="11585" y="8525"/>
                      </a:cubicBezTo>
                      <a:lnTo>
                        <a:pt x="11657" y="8501"/>
                      </a:ln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27"/>
                      </a:lnTo>
                      <a:cubicBezTo>
                        <a:pt x="12442" y="8144"/>
                        <a:pt x="12609" y="8061"/>
                        <a:pt x="12776" y="7965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18"/>
                        <a:pt x="13692" y="7323"/>
                      </a:cubicBezTo>
                      <a:lnTo>
                        <a:pt x="13752" y="7275"/>
                      </a:lnTo>
                      <a:cubicBezTo>
                        <a:pt x="13764" y="7251"/>
                        <a:pt x="13788" y="7239"/>
                        <a:pt x="13812" y="7215"/>
                      </a:cubicBezTo>
                      <a:cubicBezTo>
                        <a:pt x="13907" y="7132"/>
                        <a:pt x="14002" y="7037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75"/>
                        <a:pt x="14276" y="6715"/>
                      </a:cubicBezTo>
                      <a:cubicBezTo>
                        <a:pt x="14395" y="6572"/>
                        <a:pt x="14490" y="6430"/>
                        <a:pt x="14574" y="6275"/>
                      </a:cubicBezTo>
                      <a:cubicBezTo>
                        <a:pt x="14657" y="6132"/>
                        <a:pt x="14716" y="5989"/>
                        <a:pt x="14776" y="5846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lnTo>
                        <a:pt x="14895" y="5394"/>
                      </a:lnTo>
                      <a:cubicBezTo>
                        <a:pt x="14907" y="5322"/>
                        <a:pt x="14919" y="5251"/>
                        <a:pt x="14931" y="5191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33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5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7"/>
                        <a:pt x="14145" y="2000"/>
                      </a:cubicBezTo>
                      <a:cubicBezTo>
                        <a:pt x="14121" y="2024"/>
                        <a:pt x="14109" y="2048"/>
                        <a:pt x="14097" y="2060"/>
                      </a:cubicBez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9"/>
                      </a:cubicBezTo>
                      <a:lnTo>
                        <a:pt x="13264" y="2774"/>
                      </a:lnTo>
                      <a:cubicBezTo>
                        <a:pt x="13109" y="2881"/>
                        <a:pt x="12966" y="2989"/>
                        <a:pt x="12788" y="3072"/>
                      </a:cubicBezTo>
                      <a:cubicBezTo>
                        <a:pt x="12609" y="3167"/>
                        <a:pt x="12454" y="3262"/>
                        <a:pt x="12276" y="3346"/>
                      </a:cubicBezTo>
                      <a:lnTo>
                        <a:pt x="12145" y="3405"/>
                      </a:lnTo>
                      <a:cubicBezTo>
                        <a:pt x="11990" y="3477"/>
                        <a:pt x="11835" y="3548"/>
                        <a:pt x="11668" y="3608"/>
                      </a:cubicBezTo>
                      <a:lnTo>
                        <a:pt x="11597" y="3632"/>
                      </a:lnTo>
                      <a:cubicBezTo>
                        <a:pt x="11430" y="3703"/>
                        <a:pt x="11240" y="3763"/>
                        <a:pt x="11061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40" y="4048"/>
                        <a:pt x="10109" y="4072"/>
                        <a:pt x="9966" y="4096"/>
                      </a:cubicBezTo>
                      <a:cubicBezTo>
                        <a:pt x="9871" y="4120"/>
                        <a:pt x="9763" y="4144"/>
                        <a:pt x="9668" y="4155"/>
                      </a:cubicBezTo>
                      <a:lnTo>
                        <a:pt x="9537" y="4179"/>
                      </a:lnTo>
                      <a:cubicBezTo>
                        <a:pt x="9371" y="4215"/>
                        <a:pt x="9204" y="4227"/>
                        <a:pt x="9025" y="4251"/>
                      </a:cubicBezTo>
                      <a:lnTo>
                        <a:pt x="8870" y="4275"/>
                      </a:lnTo>
                      <a:cubicBezTo>
                        <a:pt x="8775" y="4286"/>
                        <a:pt x="8680" y="4286"/>
                        <a:pt x="8573" y="4298"/>
                      </a:cubicBezTo>
                      <a:cubicBezTo>
                        <a:pt x="8406" y="4310"/>
                        <a:pt x="8239" y="4322"/>
                        <a:pt x="8073" y="4334"/>
                      </a:cubicBezTo>
                      <a:lnTo>
                        <a:pt x="7001" y="4334"/>
                      </a:lnTo>
                      <a:cubicBezTo>
                        <a:pt x="6870" y="4334"/>
                        <a:pt x="6739" y="4322"/>
                        <a:pt x="6620" y="4310"/>
                      </a:cubicBezTo>
                      <a:cubicBezTo>
                        <a:pt x="6489" y="4298"/>
                        <a:pt x="6382" y="4286"/>
                        <a:pt x="6275" y="4286"/>
                      </a:cubicBezTo>
                      <a:cubicBezTo>
                        <a:pt x="6156" y="4275"/>
                        <a:pt x="6025" y="4251"/>
                        <a:pt x="5894" y="4239"/>
                      </a:cubicBezTo>
                      <a:lnTo>
                        <a:pt x="5561" y="4191"/>
                      </a:lnTo>
                      <a:cubicBezTo>
                        <a:pt x="5430" y="4167"/>
                        <a:pt x="5299" y="4144"/>
                        <a:pt x="5168" y="4120"/>
                      </a:cubicBezTo>
                      <a:cubicBezTo>
                        <a:pt x="5060" y="4108"/>
                        <a:pt x="4965" y="4084"/>
                        <a:pt x="4858" y="4060"/>
                      </a:cubicBezTo>
                      <a:cubicBezTo>
                        <a:pt x="4703" y="4024"/>
                        <a:pt x="4548" y="3989"/>
                        <a:pt x="4394" y="3941"/>
                      </a:cubicBezTo>
                      <a:cubicBezTo>
                        <a:pt x="4287" y="3917"/>
                        <a:pt x="4191" y="3894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3"/>
                        <a:pt x="2763" y="3370"/>
                      </a:cubicBezTo>
                      <a:cubicBezTo>
                        <a:pt x="2584" y="3274"/>
                        <a:pt x="2393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8"/>
                      </a:cubicBezTo>
                      <a:cubicBezTo>
                        <a:pt x="119" y="857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29"/>
                <p:cNvSpPr/>
                <p:nvPr/>
              </p:nvSpPr>
              <p:spPr>
                <a:xfrm>
                  <a:off x="3427950" y="3112500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90" y="1691"/>
                      </a:moveTo>
                      <a:cubicBezTo>
                        <a:pt x="16419" y="3382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12" y="6120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1890;p29"/>
                <p:cNvSpPr/>
                <p:nvPr/>
              </p:nvSpPr>
              <p:spPr>
                <a:xfrm>
                  <a:off x="3526775" y="3169650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7001" y="881"/>
                      </a:moveTo>
                      <a:cubicBezTo>
                        <a:pt x="8525" y="1751"/>
                        <a:pt x="8525" y="3179"/>
                        <a:pt x="7013" y="4060"/>
                      </a:cubicBezTo>
                      <a:cubicBezTo>
                        <a:pt x="5513" y="4930"/>
                        <a:pt x="3048" y="4941"/>
                        <a:pt x="1524" y="4060"/>
                      </a:cubicBezTo>
                      <a:cubicBezTo>
                        <a:pt x="0" y="3179"/>
                        <a:pt x="0" y="1751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29"/>
                <p:cNvSpPr/>
                <p:nvPr/>
              </p:nvSpPr>
              <p:spPr>
                <a:xfrm>
                  <a:off x="3551475" y="3188100"/>
                  <a:ext cx="163725" cy="8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3454" extrusionOk="0">
                      <a:moveTo>
                        <a:pt x="3264" y="1"/>
                      </a:moveTo>
                      <a:cubicBezTo>
                        <a:pt x="2501" y="1"/>
                        <a:pt x="1739" y="167"/>
                        <a:pt x="1155" y="501"/>
                      </a:cubicBezTo>
                      <a:cubicBezTo>
                        <a:pt x="0" y="1179"/>
                        <a:pt x="0" y="2275"/>
                        <a:pt x="1167" y="2953"/>
                      </a:cubicBezTo>
                      <a:cubicBezTo>
                        <a:pt x="1756" y="3287"/>
                        <a:pt x="2521" y="3453"/>
                        <a:pt x="3285" y="3453"/>
                      </a:cubicBezTo>
                      <a:cubicBezTo>
                        <a:pt x="4048" y="3453"/>
                        <a:pt x="4810" y="3287"/>
                        <a:pt x="5394" y="2953"/>
                      </a:cubicBezTo>
                      <a:cubicBezTo>
                        <a:pt x="6549" y="2275"/>
                        <a:pt x="6549" y="1179"/>
                        <a:pt x="5382" y="501"/>
                      </a:cubicBezTo>
                      <a:cubicBezTo>
                        <a:pt x="4793" y="167"/>
                        <a:pt x="4028" y="1"/>
                        <a:pt x="3264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29"/>
                <p:cNvSpPr/>
                <p:nvPr/>
              </p:nvSpPr>
              <p:spPr>
                <a:xfrm>
                  <a:off x="3410675" y="3210125"/>
                  <a:ext cx="445525" cy="2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10991" extrusionOk="0">
                      <a:moveTo>
                        <a:pt x="17812" y="60"/>
                      </a:move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18" y="157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70" y="9859"/>
                        <a:pt x="3442" y="9883"/>
                        <a:pt x="3525" y="9919"/>
                      </a:cubicBezTo>
                      <a:cubicBezTo>
                        <a:pt x="3656" y="9978"/>
                        <a:pt x="3787" y="10038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66"/>
                      </a:lnTo>
                      <a:cubicBezTo>
                        <a:pt x="5073" y="10478"/>
                        <a:pt x="5144" y="10502"/>
                        <a:pt x="5227" y="10514"/>
                      </a:cubicBezTo>
                      <a:cubicBezTo>
                        <a:pt x="5406" y="10561"/>
                        <a:pt x="5597" y="10609"/>
                        <a:pt x="5775" y="10657"/>
                      </a:cubicBezTo>
                      <a:cubicBezTo>
                        <a:pt x="5835" y="10669"/>
                        <a:pt x="5882" y="10681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52"/>
                        <a:pt x="6466" y="10788"/>
                        <a:pt x="6621" y="10812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47"/>
                        <a:pt x="6966" y="10859"/>
                        <a:pt x="7025" y="10871"/>
                      </a:cubicBezTo>
                      <a:cubicBezTo>
                        <a:pt x="7168" y="10883"/>
                        <a:pt x="7323" y="10907"/>
                        <a:pt x="7466" y="10919"/>
                      </a:cubicBezTo>
                      <a:cubicBezTo>
                        <a:pt x="7537" y="10919"/>
                        <a:pt x="7609" y="10931"/>
                        <a:pt x="7680" y="10942"/>
                      </a:cubicBezTo>
                      <a:cubicBezTo>
                        <a:pt x="7752" y="10942"/>
                        <a:pt x="7811" y="10942"/>
                        <a:pt x="7883" y="10954"/>
                      </a:cubicBezTo>
                      <a:cubicBezTo>
                        <a:pt x="8025" y="10954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78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31"/>
                        <a:pt x="10371" y="10931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800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61"/>
                        <a:pt x="12597" y="10538"/>
                        <a:pt x="12717" y="10502"/>
                      </a:cubicBezTo>
                      <a:cubicBezTo>
                        <a:pt x="12871" y="10454"/>
                        <a:pt x="13026" y="10419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45"/>
                      </a:cubicBezTo>
                      <a:lnTo>
                        <a:pt x="13895" y="10121"/>
                      </a:lnTo>
                      <a:cubicBezTo>
                        <a:pt x="14086" y="10038"/>
                        <a:pt x="14276" y="9966"/>
                        <a:pt x="14467" y="9871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78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04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4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21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67" y="7287"/>
                        <a:pt x="17539" y="7121"/>
                        <a:pt x="17610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394"/>
                        <a:pt x="17753" y="6394"/>
                        <a:pt x="17753" y="6394"/>
                      </a:cubicBezTo>
                      <a:cubicBezTo>
                        <a:pt x="17777" y="6311"/>
                        <a:pt x="17777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0" y="5942"/>
                      </a:cubicBezTo>
                      <a:cubicBezTo>
                        <a:pt x="17812" y="5894"/>
                        <a:pt x="17800" y="5882"/>
                        <a:pt x="17800" y="5859"/>
                      </a:cubicBez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09" y="234"/>
                        <a:pt x="17805" y="261"/>
                        <a:pt x="17800" y="286"/>
                      </a:cubicBezTo>
                      <a:lnTo>
                        <a:pt x="17800" y="358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65"/>
                      </a:lnTo>
                      <a:cubicBezTo>
                        <a:pt x="17646" y="1060"/>
                        <a:pt x="17622" y="1144"/>
                        <a:pt x="17586" y="1227"/>
                      </a:cubicBezTo>
                      <a:lnTo>
                        <a:pt x="17574" y="1263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lnTo>
                        <a:pt x="16788" y="2453"/>
                      </a:ln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38" y="3787"/>
                        <a:pt x="14836" y="3894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18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73"/>
                      </a:cubicBezTo>
                      <a:lnTo>
                        <a:pt x="10585" y="5097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lnTo>
                        <a:pt x="7490" y="5108"/>
                      </a:lnTo>
                      <a:cubicBezTo>
                        <a:pt x="7335" y="5097"/>
                        <a:pt x="7192" y="5085"/>
                        <a:pt x="7037" y="5061"/>
                      </a:cubicBezTo>
                      <a:cubicBezTo>
                        <a:pt x="6894" y="5037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68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29"/>
                <p:cNvSpPr/>
                <p:nvPr/>
              </p:nvSpPr>
              <p:spPr>
                <a:xfrm>
                  <a:off x="3388650" y="3069050"/>
                  <a:ext cx="489375" cy="28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3" extrusionOk="0">
                      <a:moveTo>
                        <a:pt x="16074" y="2024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45" y="11323"/>
                        <a:pt x="7001" y="11323"/>
                        <a:pt x="3513" y="9311"/>
                      </a:cubicBezTo>
                      <a:cubicBezTo>
                        <a:pt x="12" y="7299"/>
                        <a:pt x="1" y="4024"/>
                        <a:pt x="3465" y="2024"/>
                      </a:cubicBezTo>
                      <a:cubicBezTo>
                        <a:pt x="6942" y="12"/>
                        <a:pt x="12574" y="0"/>
                        <a:pt x="16074" y="20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29"/>
                <p:cNvSpPr/>
                <p:nvPr/>
              </p:nvSpPr>
              <p:spPr>
                <a:xfrm>
                  <a:off x="3545525" y="3159825"/>
                  <a:ext cx="1759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" h="4073" extrusionOk="0">
                      <a:moveTo>
                        <a:pt x="5775" y="727"/>
                      </a:moveTo>
                      <a:cubicBezTo>
                        <a:pt x="7025" y="1453"/>
                        <a:pt x="7037" y="2620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29"/>
                <p:cNvSpPr/>
                <p:nvPr/>
              </p:nvSpPr>
              <p:spPr>
                <a:xfrm>
                  <a:off x="3571125" y="3173525"/>
                  <a:ext cx="124425" cy="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" h="3049" extrusionOk="0">
                      <a:moveTo>
                        <a:pt x="0" y="0"/>
                      </a:moveTo>
                      <a:lnTo>
                        <a:pt x="0" y="1619"/>
                      </a:lnTo>
                      <a:cubicBezTo>
                        <a:pt x="0" y="1989"/>
                        <a:pt x="250" y="2370"/>
                        <a:pt x="738" y="2643"/>
                      </a:cubicBezTo>
                      <a:cubicBezTo>
                        <a:pt x="798" y="2679"/>
                        <a:pt x="857" y="2715"/>
                        <a:pt x="929" y="2739"/>
                      </a:cubicBezTo>
                      <a:lnTo>
                        <a:pt x="988" y="2774"/>
                      </a:lnTo>
                      <a:cubicBezTo>
                        <a:pt x="1024" y="2786"/>
                        <a:pt x="1060" y="2810"/>
                        <a:pt x="1095" y="2822"/>
                      </a:cubicBezTo>
                      <a:lnTo>
                        <a:pt x="1119" y="2822"/>
                      </a:lnTo>
                      <a:lnTo>
                        <a:pt x="1167" y="2846"/>
                      </a:lnTo>
                      <a:cubicBezTo>
                        <a:pt x="1215" y="2858"/>
                        <a:pt x="1262" y="2881"/>
                        <a:pt x="1310" y="2893"/>
                      </a:cubicBezTo>
                      <a:lnTo>
                        <a:pt x="1369" y="2905"/>
                      </a:lnTo>
                      <a:lnTo>
                        <a:pt x="1405" y="2929"/>
                      </a:lnTo>
                      <a:lnTo>
                        <a:pt x="1465" y="2941"/>
                      </a:lnTo>
                      <a:lnTo>
                        <a:pt x="1607" y="2977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12"/>
                        <a:pt x="1846" y="3024"/>
                      </a:cubicBezTo>
                      <a:lnTo>
                        <a:pt x="1965" y="3024"/>
                      </a:lnTo>
                      <a:lnTo>
                        <a:pt x="2084" y="3048"/>
                      </a:lnTo>
                      <a:lnTo>
                        <a:pt x="2679" y="3048"/>
                      </a:lnTo>
                      <a:lnTo>
                        <a:pt x="2858" y="3036"/>
                      </a:lnTo>
                      <a:lnTo>
                        <a:pt x="3000" y="3036"/>
                      </a:lnTo>
                      <a:lnTo>
                        <a:pt x="3179" y="3001"/>
                      </a:lnTo>
                      <a:lnTo>
                        <a:pt x="3239" y="3001"/>
                      </a:lnTo>
                      <a:lnTo>
                        <a:pt x="3322" y="2989"/>
                      </a:lnTo>
                      <a:cubicBezTo>
                        <a:pt x="3370" y="2977"/>
                        <a:pt x="3417" y="2965"/>
                        <a:pt x="3453" y="2953"/>
                      </a:cubicBezTo>
                      <a:cubicBezTo>
                        <a:pt x="3501" y="2941"/>
                        <a:pt x="3524" y="2941"/>
                        <a:pt x="3560" y="2929"/>
                      </a:cubicBezTo>
                      <a:cubicBezTo>
                        <a:pt x="3584" y="2917"/>
                        <a:pt x="3643" y="2905"/>
                        <a:pt x="3679" y="2893"/>
                      </a:cubicBezTo>
                      <a:lnTo>
                        <a:pt x="3715" y="2893"/>
                      </a:lnTo>
                      <a:lnTo>
                        <a:pt x="3858" y="2834"/>
                      </a:lnTo>
                      <a:lnTo>
                        <a:pt x="3882" y="2822"/>
                      </a:lnTo>
                      <a:lnTo>
                        <a:pt x="4036" y="2762"/>
                      </a:lnTo>
                      <a:lnTo>
                        <a:pt x="4084" y="2739"/>
                      </a:lnTo>
                      <a:cubicBezTo>
                        <a:pt x="4143" y="2703"/>
                        <a:pt x="4203" y="2679"/>
                        <a:pt x="4251" y="2643"/>
                      </a:cubicBezTo>
                      <a:lnTo>
                        <a:pt x="4286" y="2631"/>
                      </a:lnTo>
                      <a:cubicBezTo>
                        <a:pt x="4334" y="2608"/>
                        <a:pt x="4370" y="2572"/>
                        <a:pt x="4417" y="2548"/>
                      </a:cubicBezTo>
                      <a:lnTo>
                        <a:pt x="4429" y="2536"/>
                      </a:lnTo>
                      <a:cubicBezTo>
                        <a:pt x="4477" y="2500"/>
                        <a:pt x="4524" y="2465"/>
                        <a:pt x="4560" y="2429"/>
                      </a:cubicBezTo>
                      <a:lnTo>
                        <a:pt x="4584" y="2417"/>
                      </a:lnTo>
                      <a:lnTo>
                        <a:pt x="4596" y="2393"/>
                      </a:lnTo>
                      <a:cubicBezTo>
                        <a:pt x="4632" y="2370"/>
                        <a:pt x="4667" y="2334"/>
                        <a:pt x="4691" y="2310"/>
                      </a:cubicBezTo>
                      <a:lnTo>
                        <a:pt x="4703" y="2286"/>
                      </a:lnTo>
                      <a:cubicBezTo>
                        <a:pt x="4727" y="2262"/>
                        <a:pt x="4739" y="2250"/>
                        <a:pt x="4751" y="2227"/>
                      </a:cubicBezTo>
                      <a:cubicBezTo>
                        <a:pt x="4798" y="2179"/>
                        <a:pt x="4822" y="2131"/>
                        <a:pt x="4858" y="2084"/>
                      </a:cubicBezTo>
                      <a:cubicBezTo>
                        <a:pt x="4882" y="2036"/>
                        <a:pt x="4905" y="1977"/>
                        <a:pt x="4917" y="1929"/>
                      </a:cubicBezTo>
                      <a:cubicBezTo>
                        <a:pt x="4941" y="1881"/>
                        <a:pt x="4953" y="1834"/>
                        <a:pt x="4965" y="1786"/>
                      </a:cubicBezTo>
                      <a:cubicBezTo>
                        <a:pt x="4965" y="1786"/>
                        <a:pt x="4965" y="1786"/>
                        <a:pt x="4965" y="1774"/>
                      </a:cubicBezTo>
                      <a:lnTo>
                        <a:pt x="4977" y="1703"/>
                      </a:lnTo>
                      <a:cubicBezTo>
                        <a:pt x="4977" y="1703"/>
                        <a:pt x="4977" y="1691"/>
                        <a:pt x="4977" y="1679"/>
                      </a:cubicBezTo>
                      <a:cubicBezTo>
                        <a:pt x="4977" y="1667"/>
                        <a:pt x="4977" y="1655"/>
                        <a:pt x="4977" y="1643"/>
                      </a:cubicBezTo>
                      <a:lnTo>
                        <a:pt x="4977" y="1631"/>
                      </a:lnTo>
                      <a:lnTo>
                        <a:pt x="4977" y="107"/>
                      </a:lnTo>
                      <a:cubicBezTo>
                        <a:pt x="4965" y="167"/>
                        <a:pt x="4953" y="214"/>
                        <a:pt x="4941" y="274"/>
                      </a:cubicBezTo>
                      <a:cubicBezTo>
                        <a:pt x="4929" y="298"/>
                        <a:pt x="4917" y="322"/>
                        <a:pt x="4917" y="345"/>
                      </a:cubicBezTo>
                      <a:lnTo>
                        <a:pt x="4917" y="357"/>
                      </a:lnTo>
                      <a:cubicBezTo>
                        <a:pt x="4858" y="465"/>
                        <a:pt x="4798" y="572"/>
                        <a:pt x="4715" y="667"/>
                      </a:cubicBezTo>
                      <a:cubicBezTo>
                        <a:pt x="4703" y="679"/>
                        <a:pt x="4703" y="679"/>
                        <a:pt x="4691" y="691"/>
                      </a:cubicBezTo>
                      <a:cubicBezTo>
                        <a:pt x="4655" y="726"/>
                        <a:pt x="4620" y="762"/>
                        <a:pt x="4584" y="798"/>
                      </a:cubicBezTo>
                      <a:lnTo>
                        <a:pt x="4560" y="810"/>
                      </a:lnTo>
                      <a:cubicBezTo>
                        <a:pt x="4524" y="846"/>
                        <a:pt x="4477" y="881"/>
                        <a:pt x="4441" y="917"/>
                      </a:cubicBezTo>
                      <a:lnTo>
                        <a:pt x="4417" y="929"/>
                      </a:lnTo>
                      <a:cubicBezTo>
                        <a:pt x="4370" y="965"/>
                        <a:pt x="4310" y="1000"/>
                        <a:pt x="4263" y="1024"/>
                      </a:cubicBezTo>
                      <a:cubicBezTo>
                        <a:pt x="4203" y="1060"/>
                        <a:pt x="4143" y="1084"/>
                        <a:pt x="4096" y="1119"/>
                      </a:cubicBezTo>
                      <a:lnTo>
                        <a:pt x="4048" y="1143"/>
                      </a:lnTo>
                      <a:lnTo>
                        <a:pt x="3882" y="1203"/>
                      </a:lnTo>
                      <a:lnTo>
                        <a:pt x="3858" y="1215"/>
                      </a:lnTo>
                      <a:cubicBezTo>
                        <a:pt x="3798" y="1238"/>
                        <a:pt x="3739" y="1262"/>
                        <a:pt x="3679" y="1274"/>
                      </a:cubicBezTo>
                      <a:cubicBezTo>
                        <a:pt x="3643" y="1286"/>
                        <a:pt x="3596" y="1298"/>
                        <a:pt x="3560" y="1310"/>
                      </a:cubicBezTo>
                      <a:lnTo>
                        <a:pt x="3453" y="1334"/>
                      </a:lnTo>
                      <a:lnTo>
                        <a:pt x="3322" y="1369"/>
                      </a:lnTo>
                      <a:lnTo>
                        <a:pt x="3215" y="1393"/>
                      </a:lnTo>
                      <a:lnTo>
                        <a:pt x="3179" y="1393"/>
                      </a:lnTo>
                      <a:cubicBezTo>
                        <a:pt x="3120" y="1393"/>
                        <a:pt x="3060" y="1405"/>
                        <a:pt x="3000" y="1417"/>
                      </a:cubicBezTo>
                      <a:lnTo>
                        <a:pt x="2858" y="1417"/>
                      </a:lnTo>
                      <a:lnTo>
                        <a:pt x="2679" y="1429"/>
                      </a:lnTo>
                      <a:lnTo>
                        <a:pt x="2084" y="1429"/>
                      </a:lnTo>
                      <a:lnTo>
                        <a:pt x="1965" y="1405"/>
                      </a:lnTo>
                      <a:lnTo>
                        <a:pt x="1846" y="1393"/>
                      </a:lnTo>
                      <a:lnTo>
                        <a:pt x="1715" y="1369"/>
                      </a:lnTo>
                      <a:lnTo>
                        <a:pt x="1607" y="1346"/>
                      </a:lnTo>
                      <a:lnTo>
                        <a:pt x="1465" y="1310"/>
                      </a:lnTo>
                      <a:cubicBezTo>
                        <a:pt x="1429" y="1310"/>
                        <a:pt x="1393" y="1298"/>
                        <a:pt x="1369" y="1286"/>
                      </a:cubicBezTo>
                      <a:lnTo>
                        <a:pt x="1310" y="1274"/>
                      </a:lnTo>
                      <a:cubicBezTo>
                        <a:pt x="1262" y="1250"/>
                        <a:pt x="1215" y="1238"/>
                        <a:pt x="1167" y="1215"/>
                      </a:cubicBezTo>
                      <a:lnTo>
                        <a:pt x="1119" y="1203"/>
                      </a:lnTo>
                      <a:lnTo>
                        <a:pt x="988" y="1143"/>
                      </a:lnTo>
                      <a:lnTo>
                        <a:pt x="929" y="1119"/>
                      </a:lnTo>
                      <a:cubicBezTo>
                        <a:pt x="857" y="1084"/>
                        <a:pt x="798" y="1060"/>
                        <a:pt x="738" y="1024"/>
                      </a:cubicBezTo>
                      <a:cubicBezTo>
                        <a:pt x="476" y="881"/>
                        <a:pt x="262" y="667"/>
                        <a:pt x="107" y="405"/>
                      </a:cubicBezTo>
                      <a:cubicBezTo>
                        <a:pt x="48" y="286"/>
                        <a:pt x="12" y="143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29"/>
                <p:cNvSpPr/>
                <p:nvPr/>
              </p:nvSpPr>
              <p:spPr>
                <a:xfrm>
                  <a:off x="3564875" y="3134225"/>
                  <a:ext cx="136925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7" h="3168" extrusionOk="0">
                      <a:moveTo>
                        <a:pt x="4489" y="572"/>
                      </a:moveTo>
                      <a:cubicBezTo>
                        <a:pt x="5465" y="1132"/>
                        <a:pt x="5477" y="2048"/>
                        <a:pt x="4501" y="2608"/>
                      </a:cubicBezTo>
                      <a:cubicBezTo>
                        <a:pt x="3536" y="3168"/>
                        <a:pt x="1953" y="3168"/>
                        <a:pt x="976" y="2608"/>
                      </a:cubicBezTo>
                      <a:cubicBezTo>
                        <a:pt x="0" y="2048"/>
                        <a:pt x="0" y="1132"/>
                        <a:pt x="964" y="572"/>
                      </a:cubicBezTo>
                      <a:cubicBezTo>
                        <a:pt x="1941" y="1"/>
                        <a:pt x="3512" y="12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29"/>
                <p:cNvSpPr/>
                <p:nvPr/>
              </p:nvSpPr>
              <p:spPr>
                <a:xfrm>
                  <a:off x="3579750" y="3142850"/>
                  <a:ext cx="106875" cy="6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2478" extrusionOk="0">
                      <a:moveTo>
                        <a:pt x="3513" y="441"/>
                      </a:moveTo>
                      <a:cubicBezTo>
                        <a:pt x="4275" y="894"/>
                        <a:pt x="4275" y="1596"/>
                        <a:pt x="3525" y="2037"/>
                      </a:cubicBezTo>
                      <a:cubicBezTo>
                        <a:pt x="2763" y="2477"/>
                        <a:pt x="1536" y="2477"/>
                        <a:pt x="774" y="2037"/>
                      </a:cubicBezTo>
                      <a:cubicBezTo>
                        <a:pt x="0" y="1596"/>
                        <a:pt x="0" y="882"/>
                        <a:pt x="762" y="441"/>
                      </a:cubicBezTo>
                      <a:cubicBezTo>
                        <a:pt x="1512" y="1"/>
                        <a:pt x="2751" y="1"/>
                        <a:pt x="3513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29"/>
                <p:cNvSpPr/>
                <p:nvPr/>
              </p:nvSpPr>
              <p:spPr>
                <a:xfrm>
                  <a:off x="3591950" y="3152375"/>
                  <a:ext cx="82475" cy="4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1728" extrusionOk="0">
                      <a:moveTo>
                        <a:pt x="1650" y="1"/>
                      </a:moveTo>
                      <a:cubicBezTo>
                        <a:pt x="1289" y="1"/>
                        <a:pt x="929" y="84"/>
                        <a:pt x="596" y="251"/>
                      </a:cubicBezTo>
                      <a:cubicBezTo>
                        <a:pt x="1" y="584"/>
                        <a:pt x="12" y="1132"/>
                        <a:pt x="596" y="1477"/>
                      </a:cubicBezTo>
                      <a:cubicBezTo>
                        <a:pt x="929" y="1644"/>
                        <a:pt x="1292" y="1727"/>
                        <a:pt x="1656" y="1727"/>
                      </a:cubicBezTo>
                      <a:cubicBezTo>
                        <a:pt x="2019" y="1727"/>
                        <a:pt x="2382" y="1644"/>
                        <a:pt x="2715" y="1477"/>
                      </a:cubicBezTo>
                      <a:cubicBezTo>
                        <a:pt x="3299" y="1144"/>
                        <a:pt x="3287" y="584"/>
                        <a:pt x="2703" y="251"/>
                      </a:cubicBezTo>
                      <a:cubicBezTo>
                        <a:pt x="2370" y="84"/>
                        <a:pt x="2010" y="1"/>
                        <a:pt x="165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29"/>
                <p:cNvSpPr/>
                <p:nvPr/>
              </p:nvSpPr>
              <p:spPr>
                <a:xfrm>
                  <a:off x="3595825" y="2769000"/>
                  <a:ext cx="74725" cy="42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17110" extrusionOk="0">
                      <a:moveTo>
                        <a:pt x="2989" y="16241"/>
                      </a:moveTo>
                      <a:cubicBezTo>
                        <a:pt x="2929" y="16407"/>
                        <a:pt x="2834" y="17110"/>
                        <a:pt x="1453" y="17110"/>
                      </a:cubicBezTo>
                      <a:cubicBezTo>
                        <a:pt x="619" y="17110"/>
                        <a:pt x="48" y="16681"/>
                        <a:pt x="0" y="16193"/>
                      </a:cubicBezTo>
                      <a:lnTo>
                        <a:pt x="0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29"/>
                <p:cNvSpPr/>
                <p:nvPr/>
              </p:nvSpPr>
              <p:spPr>
                <a:xfrm>
                  <a:off x="3734525" y="3835200"/>
                  <a:ext cx="373875" cy="23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17" extrusionOk="0">
                      <a:moveTo>
                        <a:pt x="14955" y="48"/>
                      </a:move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5" y="78"/>
                        <a:pt x="14955" y="63"/>
                        <a:pt x="14955" y="48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6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cubicBezTo>
                        <a:pt x="3394" y="8526"/>
                        <a:pt x="3430" y="8537"/>
                        <a:pt x="3477" y="8549"/>
                      </a:cubicBezTo>
                      <a:cubicBezTo>
                        <a:pt x="3620" y="8609"/>
                        <a:pt x="3775" y="8657"/>
                        <a:pt x="3930" y="8704"/>
                      </a:cubicBezTo>
                      <a:lnTo>
                        <a:pt x="4084" y="8752"/>
                      </a:lnTo>
                      <a:lnTo>
                        <a:pt x="4192" y="8776"/>
                      </a:lnTo>
                      <a:cubicBezTo>
                        <a:pt x="4251" y="8799"/>
                        <a:pt x="4323" y="8811"/>
                        <a:pt x="4382" y="8823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66"/>
                      </a:cubicBezTo>
                      <a:cubicBezTo>
                        <a:pt x="5013" y="8978"/>
                        <a:pt x="5097" y="8990"/>
                        <a:pt x="5156" y="9002"/>
                      </a:cubicBezTo>
                      <a:cubicBezTo>
                        <a:pt x="5287" y="9026"/>
                        <a:pt x="5418" y="9049"/>
                        <a:pt x="5561" y="9073"/>
                      </a:cubicBezTo>
                      <a:cubicBezTo>
                        <a:pt x="5608" y="9085"/>
                        <a:pt x="5656" y="9097"/>
                        <a:pt x="5716" y="9097"/>
                      </a:cubicBezTo>
                      <a:cubicBezTo>
                        <a:pt x="5775" y="9109"/>
                        <a:pt x="5835" y="9109"/>
                        <a:pt x="5894" y="9121"/>
                      </a:cubicBezTo>
                      <a:cubicBezTo>
                        <a:pt x="6013" y="9133"/>
                        <a:pt x="6144" y="9145"/>
                        <a:pt x="6263" y="9157"/>
                      </a:cubicBezTo>
                      <a:lnTo>
                        <a:pt x="6442" y="9180"/>
                      </a:ln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lnTo>
                        <a:pt x="8061" y="9216"/>
                      </a:lnTo>
                      <a:cubicBezTo>
                        <a:pt x="8228" y="9204"/>
                        <a:pt x="8395" y="9192"/>
                        <a:pt x="8561" y="9180"/>
                      </a:cubicBezTo>
                      <a:cubicBezTo>
                        <a:pt x="8633" y="9180"/>
                        <a:pt x="8704" y="9180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85"/>
                        <a:pt x="9538" y="9061"/>
                      </a:cubicBezTo>
                      <a:lnTo>
                        <a:pt x="9657" y="9038"/>
                      </a:lnTo>
                      <a:lnTo>
                        <a:pt x="9728" y="9038"/>
                      </a:lnTo>
                      <a:cubicBezTo>
                        <a:pt x="9799" y="9014"/>
                        <a:pt x="9883" y="9002"/>
                        <a:pt x="9966" y="8978"/>
                      </a:cubicBezTo>
                      <a:cubicBezTo>
                        <a:pt x="10097" y="8954"/>
                        <a:pt x="10240" y="8930"/>
                        <a:pt x="10383" y="8895"/>
                      </a:cubicBezTo>
                      <a:cubicBezTo>
                        <a:pt x="10478" y="8871"/>
                        <a:pt x="10573" y="8835"/>
                        <a:pt x="10681" y="8811"/>
                      </a:cubicBezTo>
                      <a:cubicBezTo>
                        <a:pt x="10800" y="8776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73"/>
                        <a:pt x="11597" y="8514"/>
                      </a:cubicBezTo>
                      <a:cubicBezTo>
                        <a:pt x="11621" y="8514"/>
                        <a:pt x="11645" y="8502"/>
                        <a:pt x="11669" y="8490"/>
                      </a:cubicBezTo>
                      <a:cubicBezTo>
                        <a:pt x="11824" y="8430"/>
                        <a:pt x="11990" y="8359"/>
                        <a:pt x="12145" y="8287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49"/>
                        <a:pt x="12788" y="7954"/>
                      </a:cubicBezTo>
                      <a:lnTo>
                        <a:pt x="12871" y="7906"/>
                      </a:lnTo>
                      <a:cubicBezTo>
                        <a:pt x="13014" y="7823"/>
                        <a:pt x="13133" y="7740"/>
                        <a:pt x="13252" y="7656"/>
                      </a:cubicBezTo>
                      <a:lnTo>
                        <a:pt x="13312" y="7609"/>
                      </a:lnTo>
                      <a:cubicBezTo>
                        <a:pt x="13455" y="7514"/>
                        <a:pt x="13586" y="7406"/>
                        <a:pt x="13705" y="7311"/>
                      </a:cubicBezTo>
                      <a:lnTo>
                        <a:pt x="13752" y="7264"/>
                      </a:lnTo>
                      <a:lnTo>
                        <a:pt x="13824" y="7204"/>
                      </a:lnTo>
                      <a:cubicBezTo>
                        <a:pt x="13919" y="7121"/>
                        <a:pt x="14002" y="7025"/>
                        <a:pt x="14086" y="6930"/>
                      </a:cubicBezTo>
                      <a:cubicBezTo>
                        <a:pt x="14110" y="6918"/>
                        <a:pt x="14121" y="6894"/>
                        <a:pt x="14145" y="6871"/>
                      </a:cubicBezTo>
                      <a:cubicBezTo>
                        <a:pt x="14193" y="6823"/>
                        <a:pt x="14241" y="6763"/>
                        <a:pt x="14288" y="6704"/>
                      </a:cubicBezTo>
                      <a:cubicBezTo>
                        <a:pt x="14395" y="6561"/>
                        <a:pt x="14502" y="6418"/>
                        <a:pt x="14586" y="6263"/>
                      </a:cubicBezTo>
                      <a:cubicBezTo>
                        <a:pt x="14657" y="6121"/>
                        <a:pt x="14729" y="5978"/>
                        <a:pt x="14788" y="5835"/>
                      </a:cubicBezTo>
                      <a:cubicBezTo>
                        <a:pt x="14836" y="5692"/>
                        <a:pt x="14872" y="5561"/>
                        <a:pt x="14907" y="5406"/>
                      </a:cubicBezTo>
                      <a:cubicBezTo>
                        <a:pt x="14907" y="5394"/>
                        <a:pt x="14907" y="5382"/>
                        <a:pt x="14907" y="5370"/>
                      </a:cubicBezTo>
                      <a:cubicBezTo>
                        <a:pt x="14919" y="5311"/>
                        <a:pt x="14931" y="5239"/>
                        <a:pt x="14931" y="5168"/>
                      </a:cubicBezTo>
                      <a:lnTo>
                        <a:pt x="14931" y="5085"/>
                      </a:lnTo>
                      <a:cubicBezTo>
                        <a:pt x="14931" y="5061"/>
                        <a:pt x="14931" y="5025"/>
                        <a:pt x="14943" y="4989"/>
                      </a:cubicBezTo>
                      <a:cubicBezTo>
                        <a:pt x="14943" y="4954"/>
                        <a:pt x="14943" y="4942"/>
                        <a:pt x="14943" y="4930"/>
                      </a:cubicBez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4" y="149"/>
                        <a:pt x="14952" y="204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8"/>
                      </a:cubicBezTo>
                      <a:cubicBezTo>
                        <a:pt x="14848" y="810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10" y="1406"/>
                        <a:pt x="14395" y="1727"/>
                        <a:pt x="14145" y="2013"/>
                      </a:cubicBezTo>
                      <a:lnTo>
                        <a:pt x="14098" y="2061"/>
                      </a:ln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4"/>
                      </a:cubicBezTo>
                      <a:cubicBezTo>
                        <a:pt x="12621" y="3168"/>
                        <a:pt x="12466" y="3263"/>
                        <a:pt x="12288" y="3346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cubicBezTo>
                        <a:pt x="11657" y="3620"/>
                        <a:pt x="11633" y="3632"/>
                        <a:pt x="11609" y="3644"/>
                      </a:cubicBez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6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16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cubicBezTo>
                        <a:pt x="6168" y="4275"/>
                        <a:pt x="6025" y="4251"/>
                        <a:pt x="5906" y="4239"/>
                      </a:cubicBezTo>
                      <a:cubicBezTo>
                        <a:pt x="5787" y="4227"/>
                        <a:pt x="5680" y="4216"/>
                        <a:pt x="5573" y="4192"/>
                      </a:cubicBezTo>
                      <a:cubicBezTo>
                        <a:pt x="5454" y="4180"/>
                        <a:pt x="5311" y="4144"/>
                        <a:pt x="5180" y="4120"/>
                      </a:cubicBezTo>
                      <a:cubicBezTo>
                        <a:pt x="5073" y="4108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42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5"/>
                        <a:pt x="3489" y="3668"/>
                      </a:cubicBezTo>
                      <a:cubicBezTo>
                        <a:pt x="3442" y="3656"/>
                        <a:pt x="3406" y="3644"/>
                        <a:pt x="3358" y="3620"/>
                      </a:cubicBez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4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29"/>
                <p:cNvSpPr/>
                <p:nvPr/>
              </p:nvSpPr>
              <p:spPr>
                <a:xfrm>
                  <a:off x="3716075" y="3717025"/>
                  <a:ext cx="410800" cy="2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" h="9515" extrusionOk="0">
                      <a:moveTo>
                        <a:pt x="13478" y="1704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3"/>
                        <a:pt x="0" y="3394"/>
                        <a:pt x="2906" y="1704"/>
                      </a:cubicBezTo>
                      <a:cubicBezTo>
                        <a:pt x="5823" y="1"/>
                        <a:pt x="10549" y="1"/>
                        <a:pt x="13478" y="1704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29"/>
                <p:cNvSpPr/>
                <p:nvPr/>
              </p:nvSpPr>
              <p:spPr>
                <a:xfrm>
                  <a:off x="3814600" y="3774175"/>
                  <a:ext cx="213450" cy="12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4943" extrusionOk="0">
                      <a:moveTo>
                        <a:pt x="7001" y="882"/>
                      </a:moveTo>
                      <a:cubicBezTo>
                        <a:pt x="8525" y="1763"/>
                        <a:pt x="8537" y="3180"/>
                        <a:pt x="7025" y="4061"/>
                      </a:cubicBezTo>
                      <a:cubicBezTo>
                        <a:pt x="5513" y="4942"/>
                        <a:pt x="3060" y="4942"/>
                        <a:pt x="1536" y="4061"/>
                      </a:cubicBezTo>
                      <a:cubicBezTo>
                        <a:pt x="12" y="3180"/>
                        <a:pt x="0" y="1763"/>
                        <a:pt x="1513" y="882"/>
                      </a:cubicBezTo>
                      <a:cubicBezTo>
                        <a:pt x="3025" y="1"/>
                        <a:pt x="5489" y="13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29"/>
                <p:cNvSpPr/>
                <p:nvPr/>
              </p:nvSpPr>
              <p:spPr>
                <a:xfrm>
                  <a:off x="3839300" y="3792725"/>
                  <a:ext cx="1640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9" extrusionOk="0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88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29"/>
                <p:cNvSpPr/>
                <p:nvPr/>
              </p:nvSpPr>
              <p:spPr>
                <a:xfrm>
                  <a:off x="3698800" y="3814675"/>
                  <a:ext cx="4453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0" extrusionOk="0">
                      <a:moveTo>
                        <a:pt x="17801" y="72"/>
                      </a:move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800" y="373"/>
                        <a:pt x="17801" y="371"/>
                        <a:pt x="17801" y="369"/>
                      </a:cubicBezTo>
                      <a:lnTo>
                        <a:pt x="17801" y="298"/>
                      </a:lnTo>
                      <a:cubicBezTo>
                        <a:pt x="17813" y="215"/>
                        <a:pt x="17813" y="131"/>
                        <a:pt x="17801" y="72"/>
                      </a:cubicBezTo>
                      <a:close/>
                      <a:moveTo>
                        <a:pt x="25" y="0"/>
                      </a:moveTo>
                      <a:lnTo>
                        <a:pt x="1" y="5810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0"/>
                      </a:lnTo>
                      <a:cubicBezTo>
                        <a:pt x="4037" y="10144"/>
                        <a:pt x="4097" y="10156"/>
                        <a:pt x="4144" y="10180"/>
                      </a:cubicBez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1"/>
                        <a:pt x="5228" y="10513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3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lnTo>
                        <a:pt x="7014" y="10871"/>
                      </a:lnTo>
                      <a:cubicBezTo>
                        <a:pt x="7168" y="10882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lnTo>
                        <a:pt x="7871" y="10954"/>
                      </a:ln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30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cubicBezTo>
                        <a:pt x="10621" y="10906"/>
                        <a:pt x="10681" y="10894"/>
                        <a:pt x="10740" y="10882"/>
                      </a:cubicBezTo>
                      <a:cubicBezTo>
                        <a:pt x="10955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3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2"/>
                        <a:pt x="12360" y="10597"/>
                      </a:cubicBezTo>
                      <a:cubicBezTo>
                        <a:pt x="12479" y="10561"/>
                        <a:pt x="12598" y="10525"/>
                        <a:pt x="12717" y="10501"/>
                      </a:cubicBezTo>
                      <a:cubicBezTo>
                        <a:pt x="12860" y="10454"/>
                        <a:pt x="13014" y="10418"/>
                        <a:pt x="13169" y="10371"/>
                      </a:cubicBezTo>
                      <a:cubicBezTo>
                        <a:pt x="13205" y="10359"/>
                        <a:pt x="13241" y="10347"/>
                        <a:pt x="13264" y="10347"/>
                      </a:cubicBezTo>
                      <a:cubicBezTo>
                        <a:pt x="13455" y="10287"/>
                        <a:pt x="13634" y="10216"/>
                        <a:pt x="13812" y="10144"/>
                      </a:cubicBezTo>
                      <a:lnTo>
                        <a:pt x="13884" y="10120"/>
                      </a:lnTo>
                      <a:cubicBezTo>
                        <a:pt x="14086" y="10037"/>
                        <a:pt x="14276" y="9966"/>
                        <a:pt x="14455" y="9870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44"/>
                      </a:lnTo>
                      <a:lnTo>
                        <a:pt x="16455" y="8585"/>
                      </a:lnTo>
                      <a:cubicBezTo>
                        <a:pt x="16562" y="8477"/>
                        <a:pt x="16670" y="8370"/>
                        <a:pt x="16777" y="8263"/>
                      </a:cubicBezTo>
                      <a:cubicBezTo>
                        <a:pt x="16789" y="8239"/>
                        <a:pt x="16813" y="8215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65"/>
                      </a:cubicBezTo>
                      <a:cubicBezTo>
                        <a:pt x="17444" y="7299"/>
                        <a:pt x="17527" y="7132"/>
                        <a:pt x="17586" y="6965"/>
                      </a:cubicBezTo>
                      <a:cubicBezTo>
                        <a:pt x="17658" y="6799"/>
                        <a:pt x="17705" y="6632"/>
                        <a:pt x="17741" y="6453"/>
                      </a:cubicBezTo>
                      <a:cubicBezTo>
                        <a:pt x="17741" y="6441"/>
                        <a:pt x="17741" y="6430"/>
                        <a:pt x="17753" y="6418"/>
                      </a:cubicBezTo>
                      <a:cubicBezTo>
                        <a:pt x="17741" y="6406"/>
                        <a:pt x="17741" y="6406"/>
                        <a:pt x="17753" y="6406"/>
                      </a:cubicBezTo>
                      <a:cubicBezTo>
                        <a:pt x="17765" y="6322"/>
                        <a:pt x="17777" y="6239"/>
                        <a:pt x="17777" y="6168"/>
                      </a:cubicBezTo>
                      <a:lnTo>
                        <a:pt x="17777" y="6060"/>
                      </a:lnTo>
                      <a:cubicBezTo>
                        <a:pt x="17777" y="6037"/>
                        <a:pt x="17777" y="5989"/>
                        <a:pt x="17789" y="5953"/>
                      </a:cubicBezTo>
                      <a:cubicBezTo>
                        <a:pt x="17801" y="5906"/>
                        <a:pt x="17789" y="5894"/>
                        <a:pt x="17789" y="5870"/>
                      </a:cubicBez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776" y="563"/>
                        <a:pt x="17741" y="752"/>
                        <a:pt x="17682" y="941"/>
                      </a:cubicBezTo>
                      <a:lnTo>
                        <a:pt x="17670" y="977"/>
                      </a:lnTo>
                      <a:cubicBezTo>
                        <a:pt x="17646" y="1060"/>
                        <a:pt x="17610" y="1143"/>
                        <a:pt x="17575" y="1238"/>
                      </a:cubicBezTo>
                      <a:lnTo>
                        <a:pt x="17563" y="1262"/>
                      </a:lnTo>
                      <a:cubicBezTo>
                        <a:pt x="17384" y="1679"/>
                        <a:pt x="17146" y="2048"/>
                        <a:pt x="16848" y="2381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27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7" y="3143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98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5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29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6"/>
                      </a:cubicBezTo>
                      <a:cubicBezTo>
                        <a:pt x="12217" y="4834"/>
                        <a:pt x="12050" y="4858"/>
                        <a:pt x="11883" y="4894"/>
                      </a:cubicBezTo>
                      <a:cubicBezTo>
                        <a:pt x="11764" y="4917"/>
                        <a:pt x="11645" y="4953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60"/>
                        <a:pt x="10752" y="5084"/>
                      </a:cubicBezTo>
                      <a:lnTo>
                        <a:pt x="10574" y="5096"/>
                      </a:lnTo>
                      <a:cubicBezTo>
                        <a:pt x="10455" y="5120"/>
                        <a:pt x="10336" y="5120"/>
                        <a:pt x="10216" y="5132"/>
                      </a:cubicBezTo>
                      <a:cubicBezTo>
                        <a:pt x="10014" y="5144"/>
                        <a:pt x="9812" y="5167"/>
                        <a:pt x="9621" y="5167"/>
                      </a:cubicBezTo>
                      <a:cubicBezTo>
                        <a:pt x="9490" y="5167"/>
                        <a:pt x="9359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7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48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29"/>
                      </a:cubicBezTo>
                      <a:cubicBezTo>
                        <a:pt x="6037" y="4906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cubicBezTo>
                        <a:pt x="4823" y="4596"/>
                        <a:pt x="4763" y="4584"/>
                        <a:pt x="4692" y="4560"/>
                      </a:cubicBez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91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5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29"/>
                <p:cNvSpPr/>
                <p:nvPr/>
              </p:nvSpPr>
              <p:spPr>
                <a:xfrm>
                  <a:off x="3676775" y="3673875"/>
                  <a:ext cx="489375" cy="2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4" extrusionOk="0">
                      <a:moveTo>
                        <a:pt x="16062" y="2013"/>
                      </a:moveTo>
                      <a:cubicBezTo>
                        <a:pt x="19563" y="4025"/>
                        <a:pt x="19575" y="7299"/>
                        <a:pt x="16110" y="9299"/>
                      </a:cubicBezTo>
                      <a:cubicBezTo>
                        <a:pt x="12633" y="11311"/>
                        <a:pt x="7002" y="11323"/>
                        <a:pt x="3501" y="9299"/>
                      </a:cubicBezTo>
                      <a:cubicBezTo>
                        <a:pt x="13" y="7287"/>
                        <a:pt x="1" y="4025"/>
                        <a:pt x="3466" y="2013"/>
                      </a:cubicBezTo>
                      <a:cubicBezTo>
                        <a:pt x="6930" y="1"/>
                        <a:pt x="12586" y="1"/>
                        <a:pt x="16062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29"/>
                <p:cNvSpPr/>
                <p:nvPr/>
              </p:nvSpPr>
              <p:spPr>
                <a:xfrm>
                  <a:off x="3833650" y="3764650"/>
                  <a:ext cx="175650" cy="10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061" extrusionOk="0">
                      <a:moveTo>
                        <a:pt x="5763" y="715"/>
                      </a:moveTo>
                      <a:cubicBezTo>
                        <a:pt x="7025" y="1442"/>
                        <a:pt x="7025" y="2620"/>
                        <a:pt x="5775" y="3335"/>
                      </a:cubicBezTo>
                      <a:cubicBezTo>
                        <a:pt x="4537" y="4061"/>
                        <a:pt x="2501" y="4061"/>
                        <a:pt x="1251" y="3335"/>
                      </a:cubicBezTo>
                      <a:cubicBezTo>
                        <a:pt x="0" y="2620"/>
                        <a:pt x="0" y="1442"/>
                        <a:pt x="1239" y="715"/>
                      </a:cubicBezTo>
                      <a:cubicBezTo>
                        <a:pt x="2489" y="1"/>
                        <a:pt x="4525" y="1"/>
                        <a:pt x="5763" y="715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29"/>
                <p:cNvSpPr/>
                <p:nvPr/>
              </p:nvSpPr>
              <p:spPr>
                <a:xfrm>
                  <a:off x="3734525" y="3630425"/>
                  <a:ext cx="3738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8" extrusionOk="0">
                      <a:moveTo>
                        <a:pt x="14955" y="72"/>
                      </a:move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84"/>
                        <a:pt x="14955" y="77"/>
                        <a:pt x="14955" y="72"/>
                      </a:cubicBezTo>
                      <a:close/>
                      <a:moveTo>
                        <a:pt x="13" y="0"/>
                      </a:moveTo>
                      <a:lnTo>
                        <a:pt x="1" y="4882"/>
                      </a:lnTo>
                      <a:cubicBezTo>
                        <a:pt x="1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1" y="8394"/>
                        <a:pt x="3168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30" y="8704"/>
                      </a:cubicBezTo>
                      <a:lnTo>
                        <a:pt x="4084" y="8751"/>
                      </a:lnTo>
                      <a:lnTo>
                        <a:pt x="4192" y="8787"/>
                      </a:lnTo>
                      <a:cubicBezTo>
                        <a:pt x="4251" y="8811"/>
                        <a:pt x="4323" y="8823"/>
                        <a:pt x="4382" y="8835"/>
                      </a:cubicBezTo>
                      <a:cubicBezTo>
                        <a:pt x="4537" y="8870"/>
                        <a:pt x="4692" y="8918"/>
                        <a:pt x="4846" y="8954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61" y="9085"/>
                      </a:cubicBezTo>
                      <a:cubicBezTo>
                        <a:pt x="5608" y="9085"/>
                        <a:pt x="5656" y="9097"/>
                        <a:pt x="5716" y="9109"/>
                      </a:cubicBezTo>
                      <a:cubicBezTo>
                        <a:pt x="5775" y="9120"/>
                        <a:pt x="5835" y="9120"/>
                        <a:pt x="5894" y="9132"/>
                      </a:cubicBezTo>
                      <a:cubicBezTo>
                        <a:pt x="6013" y="9144"/>
                        <a:pt x="6144" y="9156"/>
                        <a:pt x="6263" y="9168"/>
                      </a:cubicBezTo>
                      <a:cubicBezTo>
                        <a:pt x="6323" y="9168"/>
                        <a:pt x="6382" y="9192"/>
                        <a:pt x="6442" y="9192"/>
                      </a:cubicBezTo>
                      <a:lnTo>
                        <a:pt x="6609" y="9204"/>
                      </a:lnTo>
                      <a:cubicBezTo>
                        <a:pt x="6740" y="9204"/>
                        <a:pt x="6859" y="9216"/>
                        <a:pt x="6990" y="9216"/>
                      </a:cubicBezTo>
                      <a:lnTo>
                        <a:pt x="7180" y="9228"/>
                      </a:lnTo>
                      <a:lnTo>
                        <a:pt x="8061" y="9228"/>
                      </a:lnTo>
                      <a:cubicBezTo>
                        <a:pt x="8228" y="9228"/>
                        <a:pt x="8395" y="9204"/>
                        <a:pt x="8561" y="9192"/>
                      </a:cubicBezTo>
                      <a:cubicBezTo>
                        <a:pt x="8633" y="9192"/>
                        <a:pt x="8704" y="9192"/>
                        <a:pt x="8776" y="9180"/>
                      </a:cubicBezTo>
                      <a:lnTo>
                        <a:pt x="8871" y="9168"/>
                      </a:lnTo>
                      <a:lnTo>
                        <a:pt x="9014" y="9156"/>
                      </a:lnTo>
                      <a:cubicBezTo>
                        <a:pt x="9192" y="9132"/>
                        <a:pt x="9359" y="9109"/>
                        <a:pt x="9538" y="9073"/>
                      </a:cubicBezTo>
                      <a:lnTo>
                        <a:pt x="9657" y="9061"/>
                      </a:lnTo>
                      <a:lnTo>
                        <a:pt x="9728" y="9049"/>
                      </a:lnTo>
                      <a:cubicBezTo>
                        <a:pt x="9799" y="9037"/>
                        <a:pt x="9883" y="9013"/>
                        <a:pt x="9966" y="9001"/>
                      </a:cubicBezTo>
                      <a:cubicBezTo>
                        <a:pt x="10097" y="8966"/>
                        <a:pt x="10240" y="8942"/>
                        <a:pt x="10383" y="8906"/>
                      </a:cubicBezTo>
                      <a:cubicBezTo>
                        <a:pt x="10478" y="8882"/>
                        <a:pt x="10573" y="8858"/>
                        <a:pt x="10681" y="8823"/>
                      </a:cubicBezTo>
                      <a:cubicBezTo>
                        <a:pt x="10800" y="8799"/>
                        <a:pt x="10931" y="8763"/>
                        <a:pt x="11062" y="8716"/>
                      </a:cubicBezTo>
                      <a:lnTo>
                        <a:pt x="11145" y="8692"/>
                      </a:lnTo>
                      <a:cubicBezTo>
                        <a:pt x="11300" y="8644"/>
                        <a:pt x="11454" y="8597"/>
                        <a:pt x="11597" y="8537"/>
                      </a:cubicBezTo>
                      <a:cubicBezTo>
                        <a:pt x="11621" y="8525"/>
                        <a:pt x="11645" y="8513"/>
                        <a:pt x="11669" y="8513"/>
                      </a:cubicBezTo>
                      <a:cubicBezTo>
                        <a:pt x="11824" y="8442"/>
                        <a:pt x="11990" y="8370"/>
                        <a:pt x="12145" y="8299"/>
                      </a:cubicBezTo>
                      <a:lnTo>
                        <a:pt x="12276" y="8239"/>
                      </a:lnTo>
                      <a:cubicBezTo>
                        <a:pt x="12455" y="8156"/>
                        <a:pt x="12621" y="8073"/>
                        <a:pt x="12788" y="7977"/>
                      </a:cubicBezTo>
                      <a:lnTo>
                        <a:pt x="12871" y="7918"/>
                      </a:lnTo>
                      <a:cubicBezTo>
                        <a:pt x="13014" y="7835"/>
                        <a:pt x="13133" y="7751"/>
                        <a:pt x="13252" y="7668"/>
                      </a:cubicBezTo>
                      <a:lnTo>
                        <a:pt x="13312" y="7632"/>
                      </a:lnTo>
                      <a:cubicBezTo>
                        <a:pt x="13455" y="7525"/>
                        <a:pt x="13586" y="7430"/>
                        <a:pt x="13705" y="7334"/>
                      </a:cubicBezTo>
                      <a:lnTo>
                        <a:pt x="13752" y="7287"/>
                      </a:lnTo>
                      <a:cubicBezTo>
                        <a:pt x="13776" y="7263"/>
                        <a:pt x="13800" y="7239"/>
                        <a:pt x="13824" y="7227"/>
                      </a:cubicBezTo>
                      <a:cubicBezTo>
                        <a:pt x="13919" y="7132"/>
                        <a:pt x="14002" y="7049"/>
                        <a:pt x="14086" y="6953"/>
                      </a:cubicBezTo>
                      <a:lnTo>
                        <a:pt x="14145" y="6894"/>
                      </a:lnTo>
                      <a:cubicBezTo>
                        <a:pt x="14193" y="6834"/>
                        <a:pt x="14241" y="6787"/>
                        <a:pt x="14288" y="6727"/>
                      </a:cubicBezTo>
                      <a:cubicBezTo>
                        <a:pt x="14395" y="6584"/>
                        <a:pt x="14502" y="6442"/>
                        <a:pt x="14586" y="6275"/>
                      </a:cubicBezTo>
                      <a:cubicBezTo>
                        <a:pt x="14669" y="6144"/>
                        <a:pt x="14729" y="6001"/>
                        <a:pt x="14788" y="5858"/>
                      </a:cubicBezTo>
                      <a:cubicBezTo>
                        <a:pt x="14836" y="5715"/>
                        <a:pt x="14872" y="5572"/>
                        <a:pt x="14907" y="5429"/>
                      </a:cubicBezTo>
                      <a:cubicBezTo>
                        <a:pt x="14907" y="5418"/>
                        <a:pt x="14907" y="5406"/>
                        <a:pt x="14907" y="5394"/>
                      </a:cubicBezTo>
                      <a:cubicBezTo>
                        <a:pt x="14919" y="5322"/>
                        <a:pt x="14931" y="5263"/>
                        <a:pt x="14931" y="5191"/>
                      </a:cubicBezTo>
                      <a:lnTo>
                        <a:pt x="14931" y="5108"/>
                      </a:lnTo>
                      <a:cubicBezTo>
                        <a:pt x="14931" y="5084"/>
                        <a:pt x="14931" y="5048"/>
                        <a:pt x="14943" y="5013"/>
                      </a:cubicBezTo>
                      <a:cubicBezTo>
                        <a:pt x="14943" y="4977"/>
                        <a:pt x="14943" y="4965"/>
                        <a:pt x="14943" y="4941"/>
                      </a:cubicBez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130"/>
                        <a:pt x="14953" y="190"/>
                        <a:pt x="14943" y="250"/>
                      </a:cubicBezTo>
                      <a:lnTo>
                        <a:pt x="14943" y="310"/>
                      </a:lnTo>
                      <a:cubicBezTo>
                        <a:pt x="14931" y="476"/>
                        <a:pt x="14895" y="643"/>
                        <a:pt x="14848" y="798"/>
                      </a:cubicBezTo>
                      <a:cubicBezTo>
                        <a:pt x="14848" y="798"/>
                        <a:pt x="14848" y="810"/>
                        <a:pt x="14848" y="822"/>
                      </a:cubicBezTo>
                      <a:cubicBezTo>
                        <a:pt x="14824" y="893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10" y="1405"/>
                        <a:pt x="14395" y="1727"/>
                        <a:pt x="14145" y="2012"/>
                      </a:cubicBezTo>
                      <a:cubicBezTo>
                        <a:pt x="14133" y="2024"/>
                        <a:pt x="14121" y="2048"/>
                        <a:pt x="14098" y="2060"/>
                      </a:cubicBezTo>
                      <a:cubicBezTo>
                        <a:pt x="13990" y="2179"/>
                        <a:pt x="13883" y="2286"/>
                        <a:pt x="13764" y="2393"/>
                      </a:cubicBezTo>
                      <a:lnTo>
                        <a:pt x="13717" y="2441"/>
                      </a:lnTo>
                      <a:cubicBezTo>
                        <a:pt x="13598" y="2548"/>
                        <a:pt x="13467" y="2643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3"/>
                        <a:pt x="12967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1990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1" y="3715"/>
                        <a:pt x="11252" y="3775"/>
                        <a:pt x="11073" y="3822"/>
                      </a:cubicBezTo>
                      <a:cubicBezTo>
                        <a:pt x="10942" y="3870"/>
                        <a:pt x="10812" y="3905"/>
                        <a:pt x="10681" y="3941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8"/>
                        <a:pt x="10109" y="4072"/>
                        <a:pt x="9978" y="4108"/>
                      </a:cubicBezTo>
                      <a:cubicBezTo>
                        <a:pt x="9871" y="4132"/>
                        <a:pt x="9776" y="4144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lnTo>
                        <a:pt x="8883" y="4275"/>
                      </a:lnTo>
                      <a:cubicBezTo>
                        <a:pt x="8787" y="4286"/>
                        <a:pt x="8680" y="4298"/>
                        <a:pt x="8585" y="4298"/>
                      </a:cubicBezTo>
                      <a:cubicBezTo>
                        <a:pt x="8418" y="4322"/>
                        <a:pt x="8252" y="4334"/>
                        <a:pt x="8085" y="4334"/>
                      </a:cubicBezTo>
                      <a:cubicBezTo>
                        <a:pt x="7978" y="4334"/>
                        <a:pt x="7859" y="4334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4"/>
                      </a:cubicBezTo>
                      <a:cubicBezTo>
                        <a:pt x="6894" y="4322"/>
                        <a:pt x="6751" y="4322"/>
                        <a:pt x="6621" y="4322"/>
                      </a:cubicBezTo>
                      <a:cubicBezTo>
                        <a:pt x="6501" y="4310"/>
                        <a:pt x="6394" y="4298"/>
                        <a:pt x="6275" y="4286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7"/>
                        <a:pt x="5680" y="4215"/>
                        <a:pt x="5573" y="4203"/>
                      </a:cubicBezTo>
                      <a:cubicBezTo>
                        <a:pt x="5454" y="4179"/>
                        <a:pt x="5311" y="4156"/>
                        <a:pt x="5180" y="4132"/>
                      </a:cubicBezTo>
                      <a:cubicBezTo>
                        <a:pt x="5073" y="4108"/>
                        <a:pt x="4966" y="4084"/>
                        <a:pt x="4858" y="4072"/>
                      </a:cubicBezTo>
                      <a:cubicBezTo>
                        <a:pt x="4716" y="4036"/>
                        <a:pt x="4549" y="3989"/>
                        <a:pt x="4394" y="3953"/>
                      </a:cubicBezTo>
                      <a:cubicBezTo>
                        <a:pt x="4299" y="3929"/>
                        <a:pt x="4204" y="3905"/>
                        <a:pt x="4096" y="3870"/>
                      </a:cubicBezTo>
                      <a:lnTo>
                        <a:pt x="3942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96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20" y="869"/>
                        <a:pt x="13" y="441"/>
                        <a:pt x="13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29"/>
                <p:cNvSpPr/>
                <p:nvPr/>
              </p:nvSpPr>
              <p:spPr>
                <a:xfrm>
                  <a:off x="3716075" y="3511950"/>
                  <a:ext cx="410800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" h="9514" extrusionOk="0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6" y="1703"/>
                      </a:cubicBezTo>
                      <a:cubicBezTo>
                        <a:pt x="5823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29"/>
                <p:cNvSpPr/>
                <p:nvPr/>
              </p:nvSpPr>
              <p:spPr>
                <a:xfrm>
                  <a:off x="3814600" y="3569400"/>
                  <a:ext cx="213450" cy="1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4930" extrusionOk="0">
                      <a:moveTo>
                        <a:pt x="7001" y="870"/>
                      </a:moveTo>
                      <a:cubicBezTo>
                        <a:pt x="8525" y="1751"/>
                        <a:pt x="8537" y="3179"/>
                        <a:pt x="7025" y="4049"/>
                      </a:cubicBezTo>
                      <a:cubicBezTo>
                        <a:pt x="5513" y="4930"/>
                        <a:pt x="3060" y="4930"/>
                        <a:pt x="1536" y="4049"/>
                      </a:cubicBezTo>
                      <a:cubicBezTo>
                        <a:pt x="12" y="3179"/>
                        <a:pt x="0" y="1751"/>
                        <a:pt x="1513" y="870"/>
                      </a:cubicBezTo>
                      <a:cubicBezTo>
                        <a:pt x="3025" y="0"/>
                        <a:pt x="5489" y="0"/>
                        <a:pt x="7001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29"/>
                <p:cNvSpPr/>
                <p:nvPr/>
              </p:nvSpPr>
              <p:spPr>
                <a:xfrm>
                  <a:off x="3839300" y="3587625"/>
                  <a:ext cx="164025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63" extrusionOk="0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1" y="1188"/>
                        <a:pt x="13" y="2284"/>
                        <a:pt x="1179" y="2962"/>
                      </a:cubicBezTo>
                      <a:cubicBezTo>
                        <a:pt x="1763" y="3296"/>
                        <a:pt x="2528" y="3462"/>
                        <a:pt x="3291" y="3462"/>
                      </a:cubicBezTo>
                      <a:cubicBezTo>
                        <a:pt x="4055" y="3462"/>
                        <a:pt x="4817" y="3296"/>
                        <a:pt x="5394" y="2962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29"/>
                <p:cNvSpPr/>
                <p:nvPr/>
              </p:nvSpPr>
              <p:spPr>
                <a:xfrm>
                  <a:off x="3698800" y="3609875"/>
                  <a:ext cx="445325" cy="2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1" extrusionOk="0">
                      <a:moveTo>
                        <a:pt x="17813" y="60"/>
                      </a:move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3" y="88"/>
                        <a:pt x="17813" y="74"/>
                        <a:pt x="17813" y="60"/>
                      </a:cubicBezTo>
                      <a:close/>
                      <a:moveTo>
                        <a:pt x="25" y="1"/>
                      </a:moveTo>
                      <a:lnTo>
                        <a:pt x="1" y="5811"/>
                      </a:lnTo>
                      <a:cubicBezTo>
                        <a:pt x="1" y="7133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95"/>
                        <a:pt x="3513" y="9919"/>
                      </a:cubicBezTo>
                      <a:cubicBezTo>
                        <a:pt x="3644" y="9978"/>
                        <a:pt x="3775" y="10050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1"/>
                      </a:ln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1" y="10419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73"/>
                        <a:pt x="5585" y="10609"/>
                        <a:pt x="5775" y="10657"/>
                      </a:cubicBezTo>
                      <a:cubicBezTo>
                        <a:pt x="5823" y="10669"/>
                        <a:pt x="5871" y="10681"/>
                        <a:pt x="5930" y="10693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8"/>
                        <a:pt x="6621" y="10812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7"/>
                        <a:pt x="7466" y="10919"/>
                      </a:cubicBezTo>
                      <a:cubicBezTo>
                        <a:pt x="7538" y="10919"/>
                        <a:pt x="7609" y="10931"/>
                        <a:pt x="7680" y="10943"/>
                      </a:cubicBezTo>
                      <a:cubicBezTo>
                        <a:pt x="7752" y="10943"/>
                        <a:pt x="7811" y="10943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3"/>
                      </a:cubicBezTo>
                      <a:cubicBezTo>
                        <a:pt x="10288" y="10943"/>
                        <a:pt x="10371" y="10943"/>
                        <a:pt x="10443" y="10919"/>
                      </a:cubicBezTo>
                      <a:lnTo>
                        <a:pt x="10562" y="10907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800"/>
                      </a:cubicBezTo>
                      <a:lnTo>
                        <a:pt x="11514" y="10776"/>
                      </a:lnTo>
                      <a:lnTo>
                        <a:pt x="11586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8"/>
                        <a:pt x="12717" y="10502"/>
                      </a:cubicBezTo>
                      <a:cubicBezTo>
                        <a:pt x="12860" y="10466"/>
                        <a:pt x="13014" y="10419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8"/>
                        <a:pt x="13634" y="10216"/>
                        <a:pt x="13812" y="10157"/>
                      </a:cubicBezTo>
                      <a:lnTo>
                        <a:pt x="13884" y="10121"/>
                      </a:lnTo>
                      <a:cubicBezTo>
                        <a:pt x="14086" y="10050"/>
                        <a:pt x="14276" y="9966"/>
                        <a:pt x="14455" y="9883"/>
                      </a:cubicBezTo>
                      <a:lnTo>
                        <a:pt x="14622" y="9800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9"/>
                      </a:lnTo>
                      <a:cubicBezTo>
                        <a:pt x="15491" y="9323"/>
                        <a:pt x="15634" y="9228"/>
                        <a:pt x="15777" y="9121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7"/>
                      </a:lnTo>
                      <a:cubicBezTo>
                        <a:pt x="16396" y="8633"/>
                        <a:pt x="16432" y="8609"/>
                        <a:pt x="16455" y="8585"/>
                      </a:cubicBezTo>
                      <a:cubicBezTo>
                        <a:pt x="16562" y="8478"/>
                        <a:pt x="16670" y="8371"/>
                        <a:pt x="16777" y="8264"/>
                      </a:cubicBezTo>
                      <a:cubicBezTo>
                        <a:pt x="16789" y="8240"/>
                        <a:pt x="16813" y="8216"/>
                        <a:pt x="16836" y="8192"/>
                      </a:cubicBezTo>
                      <a:cubicBezTo>
                        <a:pt x="16896" y="8121"/>
                        <a:pt x="16955" y="8061"/>
                        <a:pt x="17003" y="7990"/>
                      </a:cubicBezTo>
                      <a:cubicBezTo>
                        <a:pt x="17134" y="7823"/>
                        <a:pt x="17253" y="7645"/>
                        <a:pt x="17360" y="7454"/>
                      </a:cubicBezTo>
                      <a:cubicBezTo>
                        <a:pt x="17455" y="7299"/>
                        <a:pt x="17539" y="7133"/>
                        <a:pt x="17598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1" y="5942"/>
                      </a:cubicBezTo>
                      <a:cubicBezTo>
                        <a:pt x="17813" y="5906"/>
                        <a:pt x="17801" y="5882"/>
                        <a:pt x="17801" y="5859"/>
                      </a:cubicBez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2" y="160"/>
                        <a:pt x="17810" y="219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5" y="1227"/>
                      </a:cubicBezTo>
                      <a:lnTo>
                        <a:pt x="17563" y="1251"/>
                      </a:lnTo>
                      <a:cubicBezTo>
                        <a:pt x="17384" y="1668"/>
                        <a:pt x="17146" y="2049"/>
                        <a:pt x="16848" y="2382"/>
                      </a:cubicBezTo>
                      <a:lnTo>
                        <a:pt x="16789" y="2453"/>
                      </a:lnTo>
                      <a:cubicBezTo>
                        <a:pt x="16658" y="2584"/>
                        <a:pt x="16527" y="2715"/>
                        <a:pt x="16384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7" y="3787"/>
                        <a:pt x="14836" y="3882"/>
                        <a:pt x="14634" y="3989"/>
                      </a:cubicBezTo>
                      <a:lnTo>
                        <a:pt x="14467" y="4061"/>
                      </a:lnTo>
                      <a:cubicBezTo>
                        <a:pt x="14288" y="4144"/>
                        <a:pt x="14098" y="4227"/>
                        <a:pt x="13895" y="4311"/>
                      </a:cubicBezTo>
                      <a:lnTo>
                        <a:pt x="13824" y="4335"/>
                      </a:lnTo>
                      <a:cubicBezTo>
                        <a:pt x="13622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9" y="4692"/>
                      </a:cubicBezTo>
                      <a:cubicBezTo>
                        <a:pt x="12610" y="4716"/>
                        <a:pt x="12491" y="4751"/>
                        <a:pt x="12371" y="4787"/>
                      </a:cubicBezTo>
                      <a:cubicBezTo>
                        <a:pt x="12217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3"/>
                      </a:cubicBezTo>
                      <a:lnTo>
                        <a:pt x="10574" y="5097"/>
                      </a:lnTo>
                      <a:cubicBezTo>
                        <a:pt x="10455" y="5108"/>
                        <a:pt x="10336" y="5120"/>
                        <a:pt x="10216" y="5120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cubicBezTo>
                        <a:pt x="9490" y="5168"/>
                        <a:pt x="9359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8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7"/>
                      </a:cubicBezTo>
                      <a:cubicBezTo>
                        <a:pt x="5609" y="4799"/>
                        <a:pt x="5418" y="4751"/>
                        <a:pt x="5240" y="4704"/>
                      </a:cubicBezTo>
                      <a:cubicBezTo>
                        <a:pt x="5121" y="4680"/>
                        <a:pt x="5002" y="4644"/>
                        <a:pt x="4882" y="4608"/>
                      </a:cubicBezTo>
                      <a:lnTo>
                        <a:pt x="4692" y="4549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01" y="4311"/>
                      </a:lnTo>
                      <a:cubicBezTo>
                        <a:pt x="3847" y="4251"/>
                        <a:pt x="3692" y="4180"/>
                        <a:pt x="3537" y="4108"/>
                      </a:cubicBezTo>
                      <a:cubicBezTo>
                        <a:pt x="3454" y="4073"/>
                        <a:pt x="3382" y="4049"/>
                        <a:pt x="3299" y="4013"/>
                      </a:cubicBezTo>
                      <a:cubicBezTo>
                        <a:pt x="3073" y="3906"/>
                        <a:pt x="2858" y="3787"/>
                        <a:pt x="2644" y="3668"/>
                      </a:cubicBezTo>
                      <a:cubicBezTo>
                        <a:pt x="1549" y="3037"/>
                        <a:pt x="799" y="2275"/>
                        <a:pt x="382" y="1477"/>
                      </a:cubicBezTo>
                      <a:cubicBezTo>
                        <a:pt x="144" y="1013"/>
                        <a:pt x="25" y="513"/>
                        <a:pt x="2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29"/>
                <p:cNvSpPr/>
                <p:nvPr/>
              </p:nvSpPr>
              <p:spPr>
                <a:xfrm>
                  <a:off x="3676775" y="3468800"/>
                  <a:ext cx="489375" cy="28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5" extrusionOk="0">
                      <a:moveTo>
                        <a:pt x="16062" y="2012"/>
                      </a:moveTo>
                      <a:cubicBezTo>
                        <a:pt x="19563" y="4036"/>
                        <a:pt x="19575" y="7299"/>
                        <a:pt x="16110" y="9311"/>
                      </a:cubicBezTo>
                      <a:cubicBezTo>
                        <a:pt x="12633" y="11335"/>
                        <a:pt x="7002" y="11335"/>
                        <a:pt x="3501" y="9311"/>
                      </a:cubicBezTo>
                      <a:cubicBezTo>
                        <a:pt x="13" y="7299"/>
                        <a:pt x="1" y="4024"/>
                        <a:pt x="3466" y="2012"/>
                      </a:cubicBezTo>
                      <a:cubicBezTo>
                        <a:pt x="6930" y="0"/>
                        <a:pt x="12586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29"/>
                <p:cNvSpPr/>
                <p:nvPr/>
              </p:nvSpPr>
              <p:spPr>
                <a:xfrm>
                  <a:off x="3833650" y="3559575"/>
                  <a:ext cx="175650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073" extrusionOk="0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7"/>
                      </a:cubicBezTo>
                      <a:cubicBezTo>
                        <a:pt x="2489" y="1"/>
                        <a:pt x="4525" y="1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29"/>
                <p:cNvSpPr/>
                <p:nvPr/>
              </p:nvSpPr>
              <p:spPr>
                <a:xfrm>
                  <a:off x="3734525" y="3425325"/>
                  <a:ext cx="373875" cy="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9" extrusionOk="0">
                      <a:moveTo>
                        <a:pt x="14955" y="60"/>
                      </a:move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5" y="83"/>
                        <a:pt x="14955" y="72"/>
                        <a:pt x="14955" y="60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7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lnTo>
                        <a:pt x="3477" y="8550"/>
                      </a:lnTo>
                      <a:cubicBezTo>
                        <a:pt x="3620" y="8609"/>
                        <a:pt x="3775" y="8657"/>
                        <a:pt x="3930" y="8704"/>
                      </a:cubicBezTo>
                      <a:cubicBezTo>
                        <a:pt x="3977" y="8716"/>
                        <a:pt x="4037" y="8728"/>
                        <a:pt x="4084" y="8752"/>
                      </a:cubicBezTo>
                      <a:lnTo>
                        <a:pt x="4192" y="8788"/>
                      </a:lnTo>
                      <a:cubicBezTo>
                        <a:pt x="4251" y="8800"/>
                        <a:pt x="4323" y="8811"/>
                        <a:pt x="4382" y="8835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02"/>
                      </a:lnTo>
                      <a:cubicBezTo>
                        <a:pt x="5287" y="9026"/>
                        <a:pt x="5418" y="9050"/>
                        <a:pt x="5561" y="9073"/>
                      </a:cubicBezTo>
                      <a:cubicBezTo>
                        <a:pt x="5608" y="9073"/>
                        <a:pt x="5656" y="9097"/>
                        <a:pt x="5716" y="9097"/>
                      </a:cubicBezTo>
                      <a:cubicBezTo>
                        <a:pt x="5775" y="9109"/>
                        <a:pt x="5835" y="9121"/>
                        <a:pt x="5894" y="9121"/>
                      </a:cubicBezTo>
                      <a:cubicBezTo>
                        <a:pt x="6013" y="9133"/>
                        <a:pt x="6144" y="9157"/>
                        <a:pt x="6263" y="9169"/>
                      </a:cubicBezTo>
                      <a:cubicBezTo>
                        <a:pt x="6323" y="9169"/>
                        <a:pt x="6382" y="9181"/>
                        <a:pt x="6442" y="9181"/>
                      </a:cubicBez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cubicBezTo>
                        <a:pt x="7049" y="9216"/>
                        <a:pt x="7121" y="9216"/>
                        <a:pt x="7180" y="9228"/>
                      </a:cubicBezTo>
                      <a:lnTo>
                        <a:pt x="7942" y="9228"/>
                      </a:lnTo>
                      <a:lnTo>
                        <a:pt x="8061" y="9216"/>
                      </a:lnTo>
                      <a:cubicBezTo>
                        <a:pt x="8228" y="9216"/>
                        <a:pt x="8395" y="9192"/>
                        <a:pt x="8561" y="9181"/>
                      </a:cubicBezTo>
                      <a:cubicBezTo>
                        <a:pt x="8633" y="9181"/>
                        <a:pt x="8704" y="9181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97"/>
                        <a:pt x="9538" y="9061"/>
                      </a:cubicBezTo>
                      <a:lnTo>
                        <a:pt x="9657" y="9050"/>
                      </a:lnTo>
                      <a:lnTo>
                        <a:pt x="9728" y="9038"/>
                      </a:lnTo>
                      <a:cubicBezTo>
                        <a:pt x="9799" y="9026"/>
                        <a:pt x="9883" y="9002"/>
                        <a:pt x="9966" y="8990"/>
                      </a:cubicBezTo>
                      <a:cubicBezTo>
                        <a:pt x="10097" y="8954"/>
                        <a:pt x="10240" y="8931"/>
                        <a:pt x="10383" y="8895"/>
                      </a:cubicBezTo>
                      <a:cubicBezTo>
                        <a:pt x="10478" y="8871"/>
                        <a:pt x="10573" y="8847"/>
                        <a:pt x="10681" y="8823"/>
                      </a:cubicBezTo>
                      <a:cubicBezTo>
                        <a:pt x="10800" y="8788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85"/>
                        <a:pt x="11597" y="8526"/>
                      </a:cubicBezTo>
                      <a:lnTo>
                        <a:pt x="11669" y="8502"/>
                      </a:lnTo>
                      <a:cubicBezTo>
                        <a:pt x="11824" y="8430"/>
                        <a:pt x="11990" y="8359"/>
                        <a:pt x="12145" y="8288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61"/>
                        <a:pt x="12788" y="7966"/>
                      </a:cubicBezTo>
                      <a:lnTo>
                        <a:pt x="12871" y="7907"/>
                      </a:lnTo>
                      <a:cubicBezTo>
                        <a:pt x="13014" y="7823"/>
                        <a:pt x="13133" y="7740"/>
                        <a:pt x="13252" y="7657"/>
                      </a:cubicBezTo>
                      <a:lnTo>
                        <a:pt x="13312" y="7621"/>
                      </a:lnTo>
                      <a:cubicBezTo>
                        <a:pt x="13455" y="7514"/>
                        <a:pt x="13586" y="7418"/>
                        <a:pt x="13705" y="7323"/>
                      </a:cubicBezTo>
                      <a:lnTo>
                        <a:pt x="13752" y="7276"/>
                      </a:lnTo>
                      <a:cubicBezTo>
                        <a:pt x="13776" y="7252"/>
                        <a:pt x="13800" y="7228"/>
                        <a:pt x="13824" y="7216"/>
                      </a:cubicBezTo>
                      <a:cubicBezTo>
                        <a:pt x="13919" y="7121"/>
                        <a:pt x="14002" y="7037"/>
                        <a:pt x="14086" y="6942"/>
                      </a:cubicBezTo>
                      <a:cubicBezTo>
                        <a:pt x="14110" y="6918"/>
                        <a:pt x="14121" y="6906"/>
                        <a:pt x="14145" y="6883"/>
                      </a:cubicBezTo>
                      <a:cubicBezTo>
                        <a:pt x="14193" y="6823"/>
                        <a:pt x="14241" y="6775"/>
                        <a:pt x="14288" y="6716"/>
                      </a:cubicBezTo>
                      <a:cubicBezTo>
                        <a:pt x="14395" y="6573"/>
                        <a:pt x="14502" y="6418"/>
                        <a:pt x="14586" y="6264"/>
                      </a:cubicBezTo>
                      <a:cubicBezTo>
                        <a:pt x="14657" y="6133"/>
                        <a:pt x="14729" y="5990"/>
                        <a:pt x="14788" y="5847"/>
                      </a:cubicBezTo>
                      <a:cubicBezTo>
                        <a:pt x="14836" y="5704"/>
                        <a:pt x="14872" y="5561"/>
                        <a:pt x="14907" y="5418"/>
                      </a:cubicBezTo>
                      <a:lnTo>
                        <a:pt x="14907" y="5382"/>
                      </a:lnTo>
                      <a:cubicBezTo>
                        <a:pt x="14919" y="5311"/>
                        <a:pt x="14931" y="5251"/>
                        <a:pt x="14931" y="5180"/>
                      </a:cubicBezTo>
                      <a:lnTo>
                        <a:pt x="14931" y="5097"/>
                      </a:lnTo>
                      <a:cubicBezTo>
                        <a:pt x="14931" y="5073"/>
                        <a:pt x="14931" y="5037"/>
                        <a:pt x="14943" y="5001"/>
                      </a:cubicBezTo>
                      <a:cubicBezTo>
                        <a:pt x="14943" y="4966"/>
                        <a:pt x="14943" y="4954"/>
                        <a:pt x="14943" y="4930"/>
                      </a:cubicBez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4" y="143"/>
                        <a:pt x="14953" y="193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1"/>
                      </a:lnTo>
                      <a:cubicBezTo>
                        <a:pt x="14610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8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5"/>
                      </a:cubicBezTo>
                      <a:cubicBezTo>
                        <a:pt x="12621" y="3168"/>
                        <a:pt x="12466" y="3263"/>
                        <a:pt x="12288" y="3347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lnTo>
                        <a:pt x="11609" y="3644"/>
                      </a:ln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7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04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7"/>
                      </a:cubicBezTo>
                      <a:lnTo>
                        <a:pt x="7347" y="4347"/>
                      </a:lnTo>
                      <a:cubicBezTo>
                        <a:pt x="7228" y="4347"/>
                        <a:pt x="7121" y="4347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lnTo>
                        <a:pt x="5906" y="4239"/>
                      </a:lnTo>
                      <a:lnTo>
                        <a:pt x="5573" y="4192"/>
                      </a:lnTo>
                      <a:cubicBezTo>
                        <a:pt x="5442" y="4168"/>
                        <a:pt x="5311" y="4156"/>
                        <a:pt x="5180" y="4120"/>
                      </a:cubicBezTo>
                      <a:cubicBezTo>
                        <a:pt x="5073" y="4109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54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6"/>
                        <a:pt x="3489" y="3668"/>
                      </a:cubicBezTo>
                      <a:lnTo>
                        <a:pt x="3358" y="3620"/>
                      </a:ln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5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29"/>
                <p:cNvSpPr/>
                <p:nvPr/>
              </p:nvSpPr>
              <p:spPr>
                <a:xfrm>
                  <a:off x="3716075" y="3307175"/>
                  <a:ext cx="410800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" h="9514" extrusionOk="0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0" y="6120"/>
                        <a:pt x="0" y="3381"/>
                        <a:pt x="2906" y="1691"/>
                      </a:cubicBezTo>
                      <a:cubicBezTo>
                        <a:pt x="5823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29"/>
                <p:cNvSpPr/>
                <p:nvPr/>
              </p:nvSpPr>
              <p:spPr>
                <a:xfrm>
                  <a:off x="3814600" y="3364325"/>
                  <a:ext cx="213450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4942" extrusionOk="0">
                      <a:moveTo>
                        <a:pt x="7001" y="881"/>
                      </a:moveTo>
                      <a:cubicBezTo>
                        <a:pt x="8525" y="1762"/>
                        <a:pt x="8537" y="3179"/>
                        <a:pt x="7025" y="4060"/>
                      </a:cubicBezTo>
                      <a:cubicBezTo>
                        <a:pt x="5513" y="4941"/>
                        <a:pt x="3060" y="4941"/>
                        <a:pt x="1536" y="4060"/>
                      </a:cubicBezTo>
                      <a:cubicBezTo>
                        <a:pt x="12" y="3179"/>
                        <a:pt x="0" y="1750"/>
                        <a:pt x="1513" y="881"/>
                      </a:cubicBezTo>
                      <a:cubicBezTo>
                        <a:pt x="3025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29"/>
                <p:cNvSpPr/>
                <p:nvPr/>
              </p:nvSpPr>
              <p:spPr>
                <a:xfrm>
                  <a:off x="3839300" y="3382850"/>
                  <a:ext cx="1640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9" extrusionOk="0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29"/>
                <p:cNvSpPr/>
                <p:nvPr/>
              </p:nvSpPr>
              <p:spPr>
                <a:xfrm>
                  <a:off x="3698800" y="3404800"/>
                  <a:ext cx="4453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0" extrusionOk="0">
                      <a:moveTo>
                        <a:pt x="17813" y="48"/>
                      </a:move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3" y="83"/>
                        <a:pt x="17813" y="65"/>
                        <a:pt x="17813" y="48"/>
                      </a:cubicBezTo>
                      <a:close/>
                      <a:moveTo>
                        <a:pt x="25" y="0"/>
                      </a:moveTo>
                      <a:lnTo>
                        <a:pt x="1" y="5811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cubicBezTo>
                        <a:pt x="7752" y="10942"/>
                        <a:pt x="7811" y="10942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90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2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4"/>
                      </a:lnTo>
                      <a:cubicBezTo>
                        <a:pt x="11681" y="10752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7"/>
                        <a:pt x="12717" y="10502"/>
                      </a:cubicBezTo>
                      <a:cubicBezTo>
                        <a:pt x="12860" y="10466"/>
                        <a:pt x="13014" y="10418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7"/>
                        <a:pt x="13634" y="10216"/>
                        <a:pt x="13812" y="10156"/>
                      </a:cubicBezTo>
                      <a:lnTo>
                        <a:pt x="13884" y="10121"/>
                      </a:lnTo>
                      <a:cubicBezTo>
                        <a:pt x="14086" y="10049"/>
                        <a:pt x="14276" y="9966"/>
                        <a:pt x="14455" y="9882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28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6"/>
                      </a:lnTo>
                      <a:cubicBezTo>
                        <a:pt x="16396" y="8632"/>
                        <a:pt x="16432" y="8609"/>
                        <a:pt x="16455" y="8585"/>
                      </a:cubicBezTo>
                      <a:cubicBezTo>
                        <a:pt x="16562" y="8478"/>
                        <a:pt x="16670" y="8370"/>
                        <a:pt x="16777" y="8263"/>
                      </a:cubicBezTo>
                      <a:cubicBezTo>
                        <a:pt x="16789" y="8239"/>
                        <a:pt x="16813" y="8216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54"/>
                      </a:cubicBezTo>
                      <a:cubicBezTo>
                        <a:pt x="17455" y="7299"/>
                        <a:pt x="17539" y="7120"/>
                        <a:pt x="17598" y="6954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1" y="5942"/>
                      </a:cubicBezTo>
                      <a:cubicBezTo>
                        <a:pt x="17813" y="5894"/>
                        <a:pt x="17801" y="5882"/>
                        <a:pt x="17801" y="5858"/>
                      </a:cubicBez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2" y="166"/>
                        <a:pt x="17810" y="232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5" y="1239"/>
                      </a:cubicBezTo>
                      <a:lnTo>
                        <a:pt x="17563" y="1262"/>
                      </a:lnTo>
                      <a:cubicBezTo>
                        <a:pt x="17384" y="1667"/>
                        <a:pt x="17146" y="2048"/>
                        <a:pt x="16848" y="2382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15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87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6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18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7"/>
                      </a:cubicBezTo>
                      <a:cubicBezTo>
                        <a:pt x="12217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2"/>
                      </a:cubicBezTo>
                      <a:lnTo>
                        <a:pt x="10574" y="5096"/>
                      </a:lnTo>
                      <a:cubicBezTo>
                        <a:pt x="10455" y="5108"/>
                        <a:pt x="10336" y="5120"/>
                        <a:pt x="10216" y="5132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lnTo>
                        <a:pt x="4692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79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6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29"/>
                <p:cNvSpPr/>
                <p:nvPr/>
              </p:nvSpPr>
              <p:spPr>
                <a:xfrm>
                  <a:off x="3676775" y="3263700"/>
                  <a:ext cx="489375" cy="2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6" extrusionOk="0">
                      <a:moveTo>
                        <a:pt x="16062" y="2025"/>
                      </a:moveTo>
                      <a:cubicBezTo>
                        <a:pt x="19563" y="4037"/>
                        <a:pt x="19575" y="7299"/>
                        <a:pt x="16110" y="9311"/>
                      </a:cubicBezTo>
                      <a:cubicBezTo>
                        <a:pt x="12633" y="11324"/>
                        <a:pt x="7002" y="11336"/>
                        <a:pt x="3501" y="9311"/>
                      </a:cubicBezTo>
                      <a:cubicBezTo>
                        <a:pt x="13" y="7299"/>
                        <a:pt x="1" y="4025"/>
                        <a:pt x="3466" y="2025"/>
                      </a:cubicBezTo>
                      <a:cubicBezTo>
                        <a:pt x="6930" y="13"/>
                        <a:pt x="12586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29"/>
                <p:cNvSpPr/>
                <p:nvPr/>
              </p:nvSpPr>
              <p:spPr>
                <a:xfrm>
                  <a:off x="3833650" y="3354500"/>
                  <a:ext cx="175650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073" extrusionOk="0">
                      <a:moveTo>
                        <a:pt x="5763" y="726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6"/>
                      </a:cubicBezTo>
                      <a:cubicBezTo>
                        <a:pt x="2489" y="0"/>
                        <a:pt x="4525" y="0"/>
                        <a:pt x="5763" y="7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29"/>
                <p:cNvSpPr/>
                <p:nvPr/>
              </p:nvSpPr>
              <p:spPr>
                <a:xfrm>
                  <a:off x="3859250" y="3367875"/>
                  <a:ext cx="12445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3061" extrusionOk="0">
                      <a:moveTo>
                        <a:pt x="4965" y="37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37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9" y="2656"/>
                      </a:cubicBezTo>
                      <a:cubicBezTo>
                        <a:pt x="798" y="2692"/>
                        <a:pt x="858" y="2716"/>
                        <a:pt x="917" y="2751"/>
                      </a:cubicBezTo>
                      <a:lnTo>
                        <a:pt x="989" y="2775"/>
                      </a:lnTo>
                      <a:cubicBezTo>
                        <a:pt x="1024" y="2799"/>
                        <a:pt x="1060" y="2811"/>
                        <a:pt x="1096" y="2823"/>
                      </a:cubicBezTo>
                      <a:lnTo>
                        <a:pt x="1120" y="2835"/>
                      </a:lnTo>
                      <a:lnTo>
                        <a:pt x="1167" y="2847"/>
                      </a:lnTo>
                      <a:cubicBezTo>
                        <a:pt x="1215" y="2870"/>
                        <a:pt x="1262" y="2882"/>
                        <a:pt x="1310" y="2906"/>
                      </a:cubicBezTo>
                      <a:lnTo>
                        <a:pt x="1358" y="2918"/>
                      </a:lnTo>
                      <a:lnTo>
                        <a:pt x="1393" y="2930"/>
                      </a:lnTo>
                      <a:lnTo>
                        <a:pt x="1465" y="2942"/>
                      </a:lnTo>
                      <a:lnTo>
                        <a:pt x="1608" y="2989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25"/>
                        <a:pt x="1846" y="3025"/>
                      </a:cubicBezTo>
                      <a:lnTo>
                        <a:pt x="1905" y="3037"/>
                      </a:lnTo>
                      <a:lnTo>
                        <a:pt x="1953" y="3049"/>
                      </a:lnTo>
                      <a:lnTo>
                        <a:pt x="2084" y="3061"/>
                      </a:lnTo>
                      <a:lnTo>
                        <a:pt x="2679" y="3061"/>
                      </a:lnTo>
                      <a:lnTo>
                        <a:pt x="2846" y="3049"/>
                      </a:lnTo>
                      <a:lnTo>
                        <a:pt x="3001" y="3049"/>
                      </a:lnTo>
                      <a:lnTo>
                        <a:pt x="3179" y="3025"/>
                      </a:lnTo>
                      <a:lnTo>
                        <a:pt x="3239" y="3025"/>
                      </a:lnTo>
                      <a:lnTo>
                        <a:pt x="3322" y="3013"/>
                      </a:lnTo>
                      <a:cubicBezTo>
                        <a:pt x="3358" y="3001"/>
                        <a:pt x="3406" y="2989"/>
                        <a:pt x="3453" y="2978"/>
                      </a:cubicBezTo>
                      <a:cubicBezTo>
                        <a:pt x="3501" y="2966"/>
                        <a:pt x="3525" y="2966"/>
                        <a:pt x="3548" y="2954"/>
                      </a:cubicBezTo>
                      <a:cubicBezTo>
                        <a:pt x="3584" y="2942"/>
                        <a:pt x="3644" y="2930"/>
                        <a:pt x="3679" y="2918"/>
                      </a:cubicBezTo>
                      <a:lnTo>
                        <a:pt x="3703" y="2918"/>
                      </a:lnTo>
                      <a:lnTo>
                        <a:pt x="3858" y="2858"/>
                      </a:lnTo>
                      <a:lnTo>
                        <a:pt x="3882" y="2858"/>
                      </a:lnTo>
                      <a:lnTo>
                        <a:pt x="4037" y="2787"/>
                      </a:lnTo>
                      <a:lnTo>
                        <a:pt x="4084" y="2763"/>
                      </a:lnTo>
                      <a:cubicBezTo>
                        <a:pt x="4144" y="2739"/>
                        <a:pt x="4203" y="2704"/>
                        <a:pt x="4251" y="2680"/>
                      </a:cubicBezTo>
                      <a:lnTo>
                        <a:pt x="4287" y="2656"/>
                      </a:lnTo>
                      <a:cubicBezTo>
                        <a:pt x="4322" y="2632"/>
                        <a:pt x="4370" y="2608"/>
                        <a:pt x="4406" y="2573"/>
                      </a:cubicBezTo>
                      <a:lnTo>
                        <a:pt x="4429" y="2561"/>
                      </a:lnTo>
                      <a:cubicBezTo>
                        <a:pt x="4477" y="2525"/>
                        <a:pt x="4513" y="2489"/>
                        <a:pt x="4560" y="2454"/>
                      </a:cubicBezTo>
                      <a:lnTo>
                        <a:pt x="4572" y="2442"/>
                      </a:lnTo>
                      <a:lnTo>
                        <a:pt x="4596" y="2430"/>
                      </a:lnTo>
                      <a:cubicBezTo>
                        <a:pt x="4632" y="2394"/>
                        <a:pt x="4656" y="2370"/>
                        <a:pt x="4691" y="2335"/>
                      </a:cubicBezTo>
                      <a:lnTo>
                        <a:pt x="4703" y="2311"/>
                      </a:lnTo>
                      <a:cubicBezTo>
                        <a:pt x="4715" y="2299"/>
                        <a:pt x="4739" y="2275"/>
                        <a:pt x="4751" y="2263"/>
                      </a:cubicBezTo>
                      <a:cubicBezTo>
                        <a:pt x="4787" y="2216"/>
                        <a:pt x="4822" y="2156"/>
                        <a:pt x="4858" y="2108"/>
                      </a:cubicBezTo>
                      <a:cubicBezTo>
                        <a:pt x="4882" y="2061"/>
                        <a:pt x="4906" y="2013"/>
                        <a:pt x="4918" y="1965"/>
                      </a:cubicBezTo>
                      <a:cubicBezTo>
                        <a:pt x="4930" y="1918"/>
                        <a:pt x="4953" y="1870"/>
                        <a:pt x="4965" y="1823"/>
                      </a:cubicBezTo>
                      <a:lnTo>
                        <a:pt x="4965" y="1811"/>
                      </a:lnTo>
                      <a:cubicBezTo>
                        <a:pt x="4965" y="1787"/>
                        <a:pt x="4965" y="1763"/>
                        <a:pt x="4965" y="1739"/>
                      </a:cubicBezTo>
                      <a:cubicBezTo>
                        <a:pt x="4977" y="1715"/>
                        <a:pt x="4965" y="1727"/>
                        <a:pt x="4965" y="1715"/>
                      </a:cubicBezTo>
                      <a:cubicBezTo>
                        <a:pt x="4965" y="1704"/>
                        <a:pt x="4965" y="1692"/>
                        <a:pt x="4965" y="1680"/>
                      </a:cubicBezTo>
                      <a:lnTo>
                        <a:pt x="4965" y="1668"/>
                      </a:lnTo>
                      <a:lnTo>
                        <a:pt x="4965" y="120"/>
                      </a:lnTo>
                      <a:cubicBezTo>
                        <a:pt x="4965" y="180"/>
                        <a:pt x="4953" y="227"/>
                        <a:pt x="4941" y="287"/>
                      </a:cubicBezTo>
                      <a:cubicBezTo>
                        <a:pt x="4941" y="287"/>
                        <a:pt x="4941" y="287"/>
                        <a:pt x="4941" y="299"/>
                      </a:cubicBezTo>
                      <a:lnTo>
                        <a:pt x="4906" y="370"/>
                      </a:lnTo>
                      <a:cubicBezTo>
                        <a:pt x="4858" y="477"/>
                        <a:pt x="4787" y="584"/>
                        <a:pt x="4703" y="680"/>
                      </a:cubicBezTo>
                      <a:lnTo>
                        <a:pt x="4691" y="703"/>
                      </a:lnTo>
                      <a:cubicBezTo>
                        <a:pt x="4656" y="739"/>
                        <a:pt x="4620" y="775"/>
                        <a:pt x="4584" y="811"/>
                      </a:cubicBezTo>
                      <a:lnTo>
                        <a:pt x="4560" y="822"/>
                      </a:lnTo>
                      <a:cubicBezTo>
                        <a:pt x="4525" y="858"/>
                        <a:pt x="4477" y="894"/>
                        <a:pt x="4429" y="930"/>
                      </a:cubicBezTo>
                      <a:lnTo>
                        <a:pt x="4418" y="942"/>
                      </a:lnTo>
                      <a:cubicBezTo>
                        <a:pt x="4358" y="977"/>
                        <a:pt x="4310" y="1013"/>
                        <a:pt x="4251" y="1049"/>
                      </a:cubicBezTo>
                      <a:cubicBezTo>
                        <a:pt x="4203" y="1073"/>
                        <a:pt x="4144" y="1108"/>
                        <a:pt x="4084" y="1132"/>
                      </a:cubicBezTo>
                      <a:lnTo>
                        <a:pt x="4037" y="1156"/>
                      </a:lnTo>
                      <a:lnTo>
                        <a:pt x="3882" y="1227"/>
                      </a:lnTo>
                      <a:lnTo>
                        <a:pt x="3858" y="1227"/>
                      </a:lnTo>
                      <a:cubicBezTo>
                        <a:pt x="3798" y="1239"/>
                        <a:pt x="3739" y="1263"/>
                        <a:pt x="3679" y="1287"/>
                      </a:cubicBezTo>
                      <a:cubicBezTo>
                        <a:pt x="3644" y="1299"/>
                        <a:pt x="3596" y="1311"/>
                        <a:pt x="3548" y="1323"/>
                      </a:cubicBezTo>
                      <a:cubicBezTo>
                        <a:pt x="3513" y="1334"/>
                        <a:pt x="3489" y="1334"/>
                        <a:pt x="3453" y="1346"/>
                      </a:cubicBezTo>
                      <a:lnTo>
                        <a:pt x="3322" y="1382"/>
                      </a:lnTo>
                      <a:cubicBezTo>
                        <a:pt x="3286" y="1382"/>
                        <a:pt x="3251" y="1394"/>
                        <a:pt x="3215" y="1394"/>
                      </a:cubicBezTo>
                      <a:lnTo>
                        <a:pt x="3179" y="1394"/>
                      </a:lnTo>
                      <a:cubicBezTo>
                        <a:pt x="3120" y="1406"/>
                        <a:pt x="3060" y="1418"/>
                        <a:pt x="3001" y="1418"/>
                      </a:cubicBezTo>
                      <a:lnTo>
                        <a:pt x="2953" y="1418"/>
                      </a:lnTo>
                      <a:cubicBezTo>
                        <a:pt x="2917" y="1418"/>
                        <a:pt x="2882" y="1418"/>
                        <a:pt x="2846" y="1430"/>
                      </a:cubicBezTo>
                      <a:lnTo>
                        <a:pt x="2679" y="1442"/>
                      </a:lnTo>
                      <a:lnTo>
                        <a:pt x="2203" y="1442"/>
                      </a:lnTo>
                      <a:cubicBezTo>
                        <a:pt x="2155" y="1442"/>
                        <a:pt x="2120" y="1442"/>
                        <a:pt x="2084" y="1430"/>
                      </a:cubicBezTo>
                      <a:lnTo>
                        <a:pt x="1953" y="1418"/>
                      </a:lnTo>
                      <a:lnTo>
                        <a:pt x="1846" y="1406"/>
                      </a:lnTo>
                      <a:lnTo>
                        <a:pt x="1715" y="1382"/>
                      </a:lnTo>
                      <a:lnTo>
                        <a:pt x="1608" y="1358"/>
                      </a:lnTo>
                      <a:lnTo>
                        <a:pt x="1465" y="1323"/>
                      </a:lnTo>
                      <a:cubicBezTo>
                        <a:pt x="1429" y="1311"/>
                        <a:pt x="1393" y="1299"/>
                        <a:pt x="1358" y="1299"/>
                      </a:cubicBezTo>
                      <a:lnTo>
                        <a:pt x="1310" y="1275"/>
                      </a:lnTo>
                      <a:cubicBezTo>
                        <a:pt x="1262" y="1263"/>
                        <a:pt x="1203" y="1239"/>
                        <a:pt x="1167" y="1227"/>
                      </a:cubicBezTo>
                      <a:lnTo>
                        <a:pt x="1120" y="1215"/>
                      </a:lnTo>
                      <a:lnTo>
                        <a:pt x="989" y="1156"/>
                      </a:lnTo>
                      <a:lnTo>
                        <a:pt x="917" y="1120"/>
                      </a:lnTo>
                      <a:cubicBezTo>
                        <a:pt x="858" y="1096"/>
                        <a:pt x="798" y="1061"/>
                        <a:pt x="739" y="1025"/>
                      </a:cubicBezTo>
                      <a:cubicBezTo>
                        <a:pt x="477" y="894"/>
                        <a:pt x="250" y="680"/>
                        <a:pt x="108" y="418"/>
                      </a:cubicBezTo>
                      <a:cubicBezTo>
                        <a:pt x="36" y="287"/>
                        <a:pt x="0" y="14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29"/>
                <p:cNvSpPr/>
                <p:nvPr/>
              </p:nvSpPr>
              <p:spPr>
                <a:xfrm>
                  <a:off x="3853000" y="3328900"/>
                  <a:ext cx="136650" cy="7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" h="3180" extrusionOk="0">
                      <a:moveTo>
                        <a:pt x="4489" y="572"/>
                      </a:moveTo>
                      <a:cubicBezTo>
                        <a:pt x="5465" y="1131"/>
                        <a:pt x="5465" y="2048"/>
                        <a:pt x="4501" y="2608"/>
                      </a:cubicBezTo>
                      <a:cubicBezTo>
                        <a:pt x="3536" y="3179"/>
                        <a:pt x="1953" y="3179"/>
                        <a:pt x="977" y="2608"/>
                      </a:cubicBezTo>
                      <a:cubicBezTo>
                        <a:pt x="0" y="2048"/>
                        <a:pt x="0" y="1131"/>
                        <a:pt x="965" y="572"/>
                      </a:cubicBezTo>
                      <a:cubicBezTo>
                        <a:pt x="1941" y="0"/>
                        <a:pt x="3513" y="0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29"/>
                <p:cNvSpPr/>
                <p:nvPr/>
              </p:nvSpPr>
              <p:spPr>
                <a:xfrm>
                  <a:off x="3867875" y="3337525"/>
                  <a:ext cx="106875" cy="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2477" extrusionOk="0">
                      <a:moveTo>
                        <a:pt x="3501" y="441"/>
                      </a:moveTo>
                      <a:cubicBezTo>
                        <a:pt x="4263" y="882"/>
                        <a:pt x="4275" y="1596"/>
                        <a:pt x="3513" y="2036"/>
                      </a:cubicBezTo>
                      <a:cubicBezTo>
                        <a:pt x="2751" y="2477"/>
                        <a:pt x="1525" y="2477"/>
                        <a:pt x="763" y="2036"/>
                      </a:cubicBezTo>
                      <a:cubicBezTo>
                        <a:pt x="1" y="1584"/>
                        <a:pt x="1" y="882"/>
                        <a:pt x="763" y="441"/>
                      </a:cubicBezTo>
                      <a:cubicBezTo>
                        <a:pt x="1525" y="1"/>
                        <a:pt x="2739" y="1"/>
                        <a:pt x="3501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29"/>
                <p:cNvSpPr/>
                <p:nvPr/>
              </p:nvSpPr>
              <p:spPr>
                <a:xfrm>
                  <a:off x="3880075" y="3346750"/>
                  <a:ext cx="82475" cy="4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1736" extrusionOk="0">
                      <a:moveTo>
                        <a:pt x="1644" y="1"/>
                      </a:moveTo>
                      <a:cubicBezTo>
                        <a:pt x="1281" y="1"/>
                        <a:pt x="918" y="84"/>
                        <a:pt x="584" y="251"/>
                      </a:cubicBezTo>
                      <a:cubicBezTo>
                        <a:pt x="1" y="584"/>
                        <a:pt x="1" y="1144"/>
                        <a:pt x="584" y="1477"/>
                      </a:cubicBezTo>
                      <a:cubicBezTo>
                        <a:pt x="918" y="1650"/>
                        <a:pt x="1281" y="1736"/>
                        <a:pt x="1644" y="1736"/>
                      </a:cubicBezTo>
                      <a:cubicBezTo>
                        <a:pt x="2007" y="1736"/>
                        <a:pt x="2370" y="1650"/>
                        <a:pt x="2704" y="1477"/>
                      </a:cubicBezTo>
                      <a:cubicBezTo>
                        <a:pt x="3299" y="1144"/>
                        <a:pt x="3287" y="596"/>
                        <a:pt x="2704" y="251"/>
                      </a:cubicBezTo>
                      <a:cubicBezTo>
                        <a:pt x="2370" y="84"/>
                        <a:pt x="2007" y="1"/>
                        <a:pt x="164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29"/>
                <p:cNvSpPr/>
                <p:nvPr/>
              </p:nvSpPr>
              <p:spPr>
                <a:xfrm>
                  <a:off x="3883950" y="2962475"/>
                  <a:ext cx="74750" cy="4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0" h="17098" extrusionOk="0">
                      <a:moveTo>
                        <a:pt x="2989" y="16229"/>
                      </a:moveTo>
                      <a:cubicBezTo>
                        <a:pt x="2918" y="16396"/>
                        <a:pt x="2822" y="17098"/>
                        <a:pt x="1441" y="17098"/>
                      </a:cubicBezTo>
                      <a:cubicBezTo>
                        <a:pt x="620" y="17098"/>
                        <a:pt x="36" y="16681"/>
                        <a:pt x="1" y="16181"/>
                      </a:cubicBezTo>
                      <a:lnTo>
                        <a:pt x="1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29"/>
                <p:cNvSpPr/>
                <p:nvPr/>
              </p:nvSpPr>
              <p:spPr>
                <a:xfrm>
                  <a:off x="3901225" y="3049400"/>
                  <a:ext cx="14000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479" extrusionOk="0">
                      <a:moveTo>
                        <a:pt x="322" y="0"/>
                      </a:moveTo>
                      <a:cubicBezTo>
                        <a:pt x="107" y="0"/>
                        <a:pt x="0" y="250"/>
                        <a:pt x="155" y="405"/>
                      </a:cubicBezTo>
                      <a:cubicBezTo>
                        <a:pt x="206" y="456"/>
                        <a:pt x="266" y="478"/>
                        <a:pt x="325" y="478"/>
                      </a:cubicBezTo>
                      <a:cubicBezTo>
                        <a:pt x="446" y="478"/>
                        <a:pt x="560" y="383"/>
                        <a:pt x="560" y="238"/>
                      </a:cubicBezTo>
                      <a:cubicBezTo>
                        <a:pt x="560" y="107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27" name="Google Shape;1927;p29"/>
                <p:cNvGrpSpPr/>
                <p:nvPr/>
              </p:nvGrpSpPr>
              <p:grpSpPr>
                <a:xfrm>
                  <a:off x="3601475" y="288062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928" name="Google Shape;1928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90" extrusionOk="0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9" name="Google Shape;1929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0" name="Google Shape;1930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1" name="Google Shape;1931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2" name="Google Shape;1932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3" name="Google Shape;1933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477" extrusionOk="0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4" name="Google Shape;1934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77" extrusionOk="0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35" name="Google Shape;1935;p29"/>
                <p:cNvGrpSpPr/>
                <p:nvPr/>
              </p:nvGrpSpPr>
              <p:grpSpPr>
                <a:xfrm>
                  <a:off x="3892438" y="3066388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936" name="Google Shape;1936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90" extrusionOk="0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7" name="Google Shape;1937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8" name="Google Shape;1938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9" name="Google Shape;1939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477" extrusionOk="0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2" name="Google Shape;1942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77" extrusionOk="0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43" name="Google Shape;1943;p29"/>
                <p:cNvGrpSpPr/>
                <p:nvPr/>
              </p:nvGrpSpPr>
              <p:grpSpPr>
                <a:xfrm>
                  <a:off x="4843670" y="1352573"/>
                  <a:ext cx="1085575" cy="1496625"/>
                  <a:chOff x="514775" y="2625713"/>
                  <a:chExt cx="1085575" cy="1496625"/>
                </a:xfrm>
              </p:grpSpPr>
              <p:sp>
                <p:nvSpPr>
                  <p:cNvPr id="1944" name="Google Shape;1944;p29"/>
                  <p:cNvSpPr/>
                  <p:nvPr/>
                </p:nvSpPr>
                <p:spPr>
                  <a:xfrm>
                    <a:off x="572525" y="3498138"/>
                    <a:ext cx="3738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8" extrusionOk="0">
                        <a:moveTo>
                          <a:pt x="14943" y="72"/>
                        </a:move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42" y="327"/>
                          <a:pt x="14943" y="325"/>
                          <a:pt x="14943" y="322"/>
                        </a:cubicBezTo>
                        <a:lnTo>
                          <a:pt x="14943" y="262"/>
                        </a:lnTo>
                        <a:cubicBezTo>
                          <a:pt x="14955" y="191"/>
                          <a:pt x="14955" y="119"/>
                          <a:pt x="14943" y="72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5"/>
                        </a:cubicBezTo>
                        <a:cubicBezTo>
                          <a:pt x="3060" y="8394"/>
                          <a:pt x="3167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18" y="8704"/>
                        </a:cubicBezTo>
                        <a:cubicBezTo>
                          <a:pt x="3977" y="8728"/>
                          <a:pt x="4025" y="8739"/>
                          <a:pt x="4084" y="8751"/>
                        </a:cubicBezTo>
                        <a:cubicBezTo>
                          <a:pt x="4132" y="8775"/>
                          <a:pt x="4156" y="8775"/>
                          <a:pt x="4191" y="8787"/>
                        </a:cubicBez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0"/>
                          <a:pt x="4691" y="8918"/>
                          <a:pt x="4846" y="8954"/>
                        </a:cubicBezTo>
                        <a:cubicBezTo>
                          <a:pt x="4882" y="8954"/>
                          <a:pt x="4930" y="8966"/>
                          <a:pt x="4965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49" y="9085"/>
                        </a:cubicBezTo>
                        <a:lnTo>
                          <a:pt x="5704" y="9109"/>
                        </a:lnTo>
                        <a:lnTo>
                          <a:pt x="5882" y="9132"/>
                        </a:lnTo>
                        <a:cubicBezTo>
                          <a:pt x="6013" y="9144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92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28"/>
                          <a:pt x="8394" y="9216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56"/>
                          <a:pt x="9013" y="9156"/>
                        </a:cubicBezTo>
                        <a:cubicBezTo>
                          <a:pt x="9180" y="9132"/>
                          <a:pt x="9359" y="9109"/>
                          <a:pt x="9525" y="9085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37"/>
                          <a:pt x="9871" y="9013"/>
                          <a:pt x="9954" y="9001"/>
                        </a:cubicBezTo>
                        <a:cubicBezTo>
                          <a:pt x="10097" y="8966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9"/>
                          <a:pt x="10668" y="8835"/>
                        </a:cubicBezTo>
                        <a:cubicBezTo>
                          <a:pt x="10799" y="8799"/>
                          <a:pt x="10930" y="8763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8" y="8644"/>
                          <a:pt x="11430" y="8597"/>
                          <a:pt x="11585" y="8537"/>
                        </a:cubicBezTo>
                        <a:lnTo>
                          <a:pt x="11645" y="8513"/>
                        </a:lnTo>
                        <a:cubicBezTo>
                          <a:pt x="11811" y="8442"/>
                          <a:pt x="11966" y="8382"/>
                          <a:pt x="12121" y="8311"/>
                        </a:cubicBezTo>
                        <a:lnTo>
                          <a:pt x="12264" y="8239"/>
                        </a:lnTo>
                        <a:cubicBezTo>
                          <a:pt x="12431" y="8156"/>
                          <a:pt x="12609" y="8073"/>
                          <a:pt x="12764" y="7977"/>
                        </a:cubicBezTo>
                        <a:lnTo>
                          <a:pt x="12859" y="7918"/>
                        </a:lnTo>
                        <a:cubicBezTo>
                          <a:pt x="12990" y="7846"/>
                          <a:pt x="13121" y="7751"/>
                          <a:pt x="13240" y="7668"/>
                        </a:cubicBezTo>
                        <a:lnTo>
                          <a:pt x="13300" y="7632"/>
                        </a:lnTo>
                        <a:cubicBezTo>
                          <a:pt x="13443" y="7537"/>
                          <a:pt x="13562" y="7430"/>
                          <a:pt x="13693" y="7335"/>
                        </a:cubicBezTo>
                        <a:lnTo>
                          <a:pt x="13740" y="7287"/>
                        </a:lnTo>
                        <a:lnTo>
                          <a:pt x="13812" y="7227"/>
                        </a:lnTo>
                        <a:cubicBezTo>
                          <a:pt x="13907" y="7144"/>
                          <a:pt x="13990" y="7049"/>
                          <a:pt x="14074" y="6954"/>
                        </a:cubicBezTo>
                        <a:cubicBezTo>
                          <a:pt x="14097" y="6942"/>
                          <a:pt x="14109" y="6918"/>
                          <a:pt x="14121" y="6894"/>
                        </a:cubicBezTo>
                        <a:cubicBezTo>
                          <a:pt x="14181" y="6846"/>
                          <a:pt x="14228" y="6787"/>
                          <a:pt x="14276" y="6727"/>
                        </a:cubicBezTo>
                        <a:cubicBezTo>
                          <a:pt x="14383" y="6584"/>
                          <a:pt x="14478" y="6442"/>
                          <a:pt x="14574" y="6287"/>
                        </a:cubicBezTo>
                        <a:cubicBezTo>
                          <a:pt x="14645" y="6144"/>
                          <a:pt x="14717" y="6001"/>
                          <a:pt x="14776" y="5858"/>
                        </a:cubicBezTo>
                        <a:cubicBezTo>
                          <a:pt x="14824" y="5715"/>
                          <a:pt x="14859" y="5584"/>
                          <a:pt x="14895" y="5441"/>
                        </a:cubicBezTo>
                        <a:lnTo>
                          <a:pt x="14895" y="5394"/>
                        </a:lnTo>
                        <a:cubicBezTo>
                          <a:pt x="14907" y="5334"/>
                          <a:pt x="14919" y="5263"/>
                          <a:pt x="14919" y="5191"/>
                        </a:cubicBezTo>
                        <a:lnTo>
                          <a:pt x="14919" y="5120"/>
                        </a:lnTo>
                        <a:cubicBezTo>
                          <a:pt x="14919" y="5084"/>
                          <a:pt x="14931" y="5049"/>
                          <a:pt x="14931" y="5013"/>
                        </a:cubicBezTo>
                        <a:lnTo>
                          <a:pt x="14931" y="4953"/>
                        </a:ln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30" y="494"/>
                          <a:pt x="14894" y="646"/>
                          <a:pt x="14848" y="798"/>
                        </a:cubicBezTo>
                        <a:cubicBezTo>
                          <a:pt x="14848" y="810"/>
                          <a:pt x="14848" y="822"/>
                          <a:pt x="14848" y="822"/>
                        </a:cubicBezTo>
                        <a:cubicBezTo>
                          <a:pt x="14824" y="905"/>
                          <a:pt x="14800" y="977"/>
                          <a:pt x="14764" y="1048"/>
                        </a:cubicBezTo>
                        <a:lnTo>
                          <a:pt x="14752" y="1072"/>
                        </a:lnTo>
                        <a:cubicBezTo>
                          <a:pt x="14609" y="1417"/>
                          <a:pt x="14407" y="1739"/>
                          <a:pt x="14145" y="2012"/>
                        </a:cubicBezTo>
                        <a:cubicBezTo>
                          <a:pt x="14133" y="2036"/>
                          <a:pt x="14121" y="2048"/>
                          <a:pt x="14097" y="2072"/>
                        </a:cubicBezTo>
                        <a:cubicBezTo>
                          <a:pt x="14002" y="2179"/>
                          <a:pt x="13883" y="2298"/>
                          <a:pt x="13764" y="2405"/>
                        </a:cubicBezTo>
                        <a:lnTo>
                          <a:pt x="13716" y="2441"/>
                        </a:lnTo>
                        <a:cubicBezTo>
                          <a:pt x="13585" y="2548"/>
                          <a:pt x="13454" y="2655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4"/>
                          <a:pt x="12966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2002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5"/>
                          <a:pt x="11252" y="3775"/>
                          <a:pt x="11073" y="3834"/>
                        </a:cubicBezTo>
                        <a:cubicBezTo>
                          <a:pt x="10942" y="3870"/>
                          <a:pt x="10811" y="3906"/>
                          <a:pt x="10680" y="3941"/>
                        </a:cubicBezTo>
                        <a:cubicBezTo>
                          <a:pt x="10585" y="3965"/>
                          <a:pt x="10490" y="4001"/>
                          <a:pt x="10383" y="4025"/>
                        </a:cubicBezTo>
                        <a:cubicBezTo>
                          <a:pt x="10252" y="4048"/>
                          <a:pt x="10109" y="4084"/>
                          <a:pt x="9978" y="4108"/>
                        </a:cubicBezTo>
                        <a:cubicBezTo>
                          <a:pt x="9871" y="4132"/>
                          <a:pt x="9775" y="4156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8"/>
                          <a:pt x="8585" y="4310"/>
                        </a:cubicBezTo>
                        <a:cubicBezTo>
                          <a:pt x="8418" y="4322"/>
                          <a:pt x="8251" y="4334"/>
                          <a:pt x="8085" y="4334"/>
                        </a:cubicBezTo>
                        <a:lnTo>
                          <a:pt x="7751" y="4346"/>
                        </a:lnTo>
                        <a:lnTo>
                          <a:pt x="7347" y="4346"/>
                        </a:lnTo>
                        <a:cubicBezTo>
                          <a:pt x="7216" y="4346"/>
                          <a:pt x="7120" y="4346"/>
                          <a:pt x="7001" y="4334"/>
                        </a:cubicBezTo>
                        <a:cubicBezTo>
                          <a:pt x="6894" y="4334"/>
                          <a:pt x="6751" y="4322"/>
                          <a:pt x="6620" y="4322"/>
                        </a:cubicBezTo>
                        <a:cubicBezTo>
                          <a:pt x="6501" y="4310"/>
                          <a:pt x="6394" y="4298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39"/>
                          <a:pt x="5680" y="4215"/>
                          <a:pt x="5573" y="4203"/>
                        </a:cubicBezTo>
                        <a:cubicBezTo>
                          <a:pt x="5453" y="4179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6"/>
                          <a:pt x="4870" y="4072"/>
                        </a:cubicBezTo>
                        <a:cubicBezTo>
                          <a:pt x="4703" y="4036"/>
                          <a:pt x="4549" y="4001"/>
                          <a:pt x="4394" y="3953"/>
                        </a:cubicBezTo>
                        <a:cubicBezTo>
                          <a:pt x="4299" y="3929"/>
                          <a:pt x="4203" y="3906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5" name="Google Shape;1945;p29"/>
                  <p:cNvSpPr/>
                  <p:nvPr/>
                </p:nvSpPr>
                <p:spPr>
                  <a:xfrm>
                    <a:off x="554075" y="3379963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5" y="1703"/>
                        </a:cubicBezTo>
                        <a:cubicBezTo>
                          <a:pt x="5822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6" name="Google Shape;1946;p29"/>
                  <p:cNvSpPr/>
                  <p:nvPr/>
                </p:nvSpPr>
                <p:spPr>
                  <a:xfrm>
                    <a:off x="652900" y="3437413"/>
                    <a:ext cx="213125" cy="12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30" extrusionOk="0">
                        <a:moveTo>
                          <a:pt x="6989" y="870"/>
                        </a:moveTo>
                        <a:cubicBezTo>
                          <a:pt x="8513" y="1751"/>
                          <a:pt x="8525" y="3179"/>
                          <a:pt x="7013" y="4049"/>
                        </a:cubicBezTo>
                        <a:cubicBezTo>
                          <a:pt x="5501" y="4930"/>
                          <a:pt x="3048" y="4930"/>
                          <a:pt x="1524" y="4049"/>
                        </a:cubicBezTo>
                        <a:cubicBezTo>
                          <a:pt x="0" y="3179"/>
                          <a:pt x="0" y="1751"/>
                          <a:pt x="1500" y="870"/>
                        </a:cubicBezTo>
                        <a:cubicBezTo>
                          <a:pt x="3012" y="0"/>
                          <a:pt x="5477" y="0"/>
                          <a:pt x="6989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7" name="Google Shape;1947;p29"/>
                  <p:cNvSpPr/>
                  <p:nvPr/>
                </p:nvSpPr>
                <p:spPr>
                  <a:xfrm>
                    <a:off x="677300" y="3455763"/>
                    <a:ext cx="164025" cy="8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5" extrusionOk="0">
                        <a:moveTo>
                          <a:pt x="3265" y="0"/>
                        </a:moveTo>
                        <a:cubicBezTo>
                          <a:pt x="2506" y="0"/>
                          <a:pt x="1748" y="167"/>
                          <a:pt x="1167" y="505"/>
                        </a:cubicBezTo>
                        <a:cubicBezTo>
                          <a:pt x="0" y="1183"/>
                          <a:pt x="12" y="2279"/>
                          <a:pt x="1179" y="2945"/>
                        </a:cubicBezTo>
                        <a:cubicBezTo>
                          <a:pt x="1763" y="3285"/>
                          <a:pt x="2528" y="3454"/>
                          <a:pt x="3292" y="3454"/>
                        </a:cubicBezTo>
                        <a:cubicBezTo>
                          <a:pt x="4057" y="3454"/>
                          <a:pt x="4822" y="3285"/>
                          <a:pt x="5406" y="2945"/>
                        </a:cubicBezTo>
                        <a:cubicBezTo>
                          <a:pt x="6561" y="2279"/>
                          <a:pt x="6561" y="1183"/>
                          <a:pt x="5382" y="505"/>
                        </a:cubicBezTo>
                        <a:cubicBezTo>
                          <a:pt x="4796" y="170"/>
                          <a:pt x="4030" y="0"/>
                          <a:pt x="326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8" name="Google Shape;1948;p29"/>
                  <p:cNvSpPr/>
                  <p:nvPr/>
                </p:nvSpPr>
                <p:spPr>
                  <a:xfrm>
                    <a:off x="536800" y="3477888"/>
                    <a:ext cx="445325" cy="274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79" extrusionOk="0">
                        <a:moveTo>
                          <a:pt x="17812" y="48"/>
                        </a:move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83"/>
                          <a:pt x="17812" y="66"/>
                          <a:pt x="17812" y="48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04"/>
                          <a:pt x="3287" y="9811"/>
                        </a:cubicBezTo>
                        <a:cubicBezTo>
                          <a:pt x="3358" y="9847"/>
                          <a:pt x="3442" y="9883"/>
                          <a:pt x="3513" y="9919"/>
                        </a:cubicBezTo>
                        <a:cubicBezTo>
                          <a:pt x="3656" y="9978"/>
                          <a:pt x="3787" y="10038"/>
                          <a:pt x="3918" y="10085"/>
                        </a:cubicBezTo>
                        <a:lnTo>
                          <a:pt x="3989" y="10121"/>
                        </a:lnTo>
                        <a:lnTo>
                          <a:pt x="4144" y="10169"/>
                        </a:lnTo>
                        <a:cubicBezTo>
                          <a:pt x="4323" y="10240"/>
                          <a:pt x="4501" y="10300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4"/>
                        </a:cubicBezTo>
                        <a:cubicBezTo>
                          <a:pt x="5406" y="10561"/>
                          <a:pt x="5597" y="10609"/>
                          <a:pt x="5775" y="10645"/>
                        </a:cubicBezTo>
                        <a:cubicBezTo>
                          <a:pt x="5823" y="10657"/>
                          <a:pt x="5870" y="10669"/>
                          <a:pt x="5930" y="10681"/>
                        </a:cubicBezTo>
                        <a:cubicBezTo>
                          <a:pt x="6001" y="10692"/>
                          <a:pt x="6073" y="10704"/>
                          <a:pt x="6144" y="10716"/>
                        </a:cubicBezTo>
                        <a:cubicBezTo>
                          <a:pt x="6299" y="10752"/>
                          <a:pt x="6466" y="10776"/>
                          <a:pt x="6621" y="10800"/>
                        </a:cubicBezTo>
                        <a:cubicBezTo>
                          <a:pt x="6680" y="10812"/>
                          <a:pt x="6740" y="10823"/>
                          <a:pt x="6811" y="10835"/>
                        </a:cubicBezTo>
                        <a:cubicBezTo>
                          <a:pt x="6871" y="10847"/>
                          <a:pt x="6954" y="10847"/>
                          <a:pt x="7013" y="10859"/>
                        </a:cubicBezTo>
                        <a:cubicBezTo>
                          <a:pt x="7168" y="10883"/>
                          <a:pt x="7311" y="10895"/>
                          <a:pt x="7466" y="10907"/>
                        </a:cubicBezTo>
                        <a:cubicBezTo>
                          <a:pt x="7537" y="10907"/>
                          <a:pt x="7609" y="10931"/>
                          <a:pt x="7680" y="10931"/>
                        </a:cubicBezTo>
                        <a:cubicBezTo>
                          <a:pt x="7716" y="10937"/>
                          <a:pt x="7749" y="10937"/>
                          <a:pt x="7781" y="10937"/>
                        </a:cubicBezTo>
                        <a:cubicBezTo>
                          <a:pt x="7814" y="10937"/>
                          <a:pt x="7847" y="10937"/>
                          <a:pt x="7883" y="10942"/>
                        </a:cubicBez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1"/>
                        </a:cubicBezTo>
                        <a:cubicBezTo>
                          <a:pt x="10288" y="10931"/>
                          <a:pt x="10371" y="10919"/>
                          <a:pt x="10454" y="10919"/>
                        </a:cubicBezTo>
                        <a:lnTo>
                          <a:pt x="10562" y="10895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88"/>
                        </a:cubicBezTo>
                        <a:lnTo>
                          <a:pt x="11514" y="10764"/>
                        </a:lnTo>
                        <a:lnTo>
                          <a:pt x="11585" y="10752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57"/>
                          <a:pt x="12205" y="10633"/>
                          <a:pt x="12359" y="10585"/>
                        </a:cubicBezTo>
                        <a:cubicBezTo>
                          <a:pt x="12478" y="10561"/>
                          <a:pt x="12597" y="10526"/>
                          <a:pt x="12717" y="10490"/>
                        </a:cubicBezTo>
                        <a:cubicBezTo>
                          <a:pt x="12859" y="10454"/>
                          <a:pt x="13026" y="10419"/>
                          <a:pt x="13169" y="10359"/>
                        </a:cubicBezTo>
                        <a:lnTo>
                          <a:pt x="13276" y="10335"/>
                        </a:lnTo>
                        <a:cubicBezTo>
                          <a:pt x="13455" y="10276"/>
                          <a:pt x="13633" y="10216"/>
                          <a:pt x="13812" y="10145"/>
                        </a:cubicBezTo>
                        <a:lnTo>
                          <a:pt x="13895" y="10109"/>
                        </a:lnTo>
                        <a:cubicBezTo>
                          <a:pt x="14086" y="10038"/>
                          <a:pt x="14276" y="9954"/>
                          <a:pt x="14455" y="9871"/>
                        </a:cubicBezTo>
                        <a:lnTo>
                          <a:pt x="14622" y="9788"/>
                        </a:lnTo>
                        <a:cubicBezTo>
                          <a:pt x="14836" y="9692"/>
                          <a:pt x="15038" y="9585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1"/>
                        </a:cubicBezTo>
                        <a:lnTo>
                          <a:pt x="15860" y="9061"/>
                        </a:lnTo>
                        <a:cubicBezTo>
                          <a:pt x="16015" y="8942"/>
                          <a:pt x="16169" y="8823"/>
                          <a:pt x="16312" y="8704"/>
                        </a:cubicBezTo>
                        <a:lnTo>
                          <a:pt x="16384" y="8645"/>
                        </a:lnTo>
                        <a:lnTo>
                          <a:pt x="16455" y="8573"/>
                        </a:lnTo>
                        <a:cubicBezTo>
                          <a:pt x="16574" y="8466"/>
                          <a:pt x="16681" y="8359"/>
                          <a:pt x="16777" y="8252"/>
                        </a:cubicBezTo>
                        <a:lnTo>
                          <a:pt x="16836" y="8180"/>
                        </a:lnTo>
                        <a:cubicBezTo>
                          <a:pt x="16896" y="8121"/>
                          <a:pt x="16955" y="8049"/>
                          <a:pt x="17015" y="7978"/>
                        </a:cubicBezTo>
                        <a:cubicBezTo>
                          <a:pt x="17146" y="7811"/>
                          <a:pt x="17265" y="7633"/>
                          <a:pt x="17372" y="7454"/>
                        </a:cubicBezTo>
                        <a:cubicBezTo>
                          <a:pt x="17455" y="7287"/>
                          <a:pt x="17539" y="7121"/>
                          <a:pt x="17610" y="6942"/>
                        </a:cubicBezTo>
                        <a:cubicBezTo>
                          <a:pt x="17670" y="6787"/>
                          <a:pt x="17717" y="6609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65" y="6394"/>
                          <a:pt x="17765" y="6394"/>
                          <a:pt x="17765" y="6382"/>
                        </a:cubicBezTo>
                        <a:cubicBezTo>
                          <a:pt x="17777" y="6311"/>
                          <a:pt x="17789" y="6228"/>
                          <a:pt x="17801" y="6144"/>
                        </a:cubicBezTo>
                        <a:lnTo>
                          <a:pt x="17801" y="6049"/>
                        </a:lnTo>
                        <a:lnTo>
                          <a:pt x="17801" y="5930"/>
                        </a:lnTo>
                        <a:lnTo>
                          <a:pt x="17801" y="5859"/>
                        </a:ln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166"/>
                          <a:pt x="17810" y="230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4" y="1227"/>
                        </a:cubicBezTo>
                        <a:lnTo>
                          <a:pt x="17562" y="1251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cubicBezTo>
                          <a:pt x="16824" y="2406"/>
                          <a:pt x="16812" y="2430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6" y="3787"/>
                          <a:pt x="14836" y="3882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cubicBezTo>
                          <a:pt x="13871" y="4311"/>
                          <a:pt x="13848" y="4335"/>
                          <a:pt x="13824" y="4335"/>
                        </a:cubicBezTo>
                        <a:cubicBezTo>
                          <a:pt x="13621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8" y="4692"/>
                        </a:cubicBezTo>
                        <a:cubicBezTo>
                          <a:pt x="12609" y="4727"/>
                          <a:pt x="12490" y="4751"/>
                          <a:pt x="12371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3"/>
                        </a:cubicBezTo>
                        <a:lnTo>
                          <a:pt x="10573" y="5097"/>
                        </a:lnTo>
                        <a:cubicBezTo>
                          <a:pt x="10454" y="5108"/>
                          <a:pt x="10335" y="5120"/>
                          <a:pt x="10216" y="5120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799"/>
                          <a:pt x="5430" y="4751"/>
                          <a:pt x="5239" y="4704"/>
                        </a:cubicBezTo>
                        <a:cubicBezTo>
                          <a:pt x="5120" y="4680"/>
                          <a:pt x="5001" y="4644"/>
                          <a:pt x="4882" y="4608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08"/>
                        </a:cubicBezTo>
                        <a:cubicBezTo>
                          <a:pt x="3453" y="4073"/>
                          <a:pt x="3382" y="4049"/>
                          <a:pt x="3299" y="4013"/>
                        </a:cubicBezTo>
                        <a:cubicBezTo>
                          <a:pt x="3072" y="3906"/>
                          <a:pt x="2858" y="3787"/>
                          <a:pt x="2644" y="3668"/>
                        </a:cubicBezTo>
                        <a:cubicBezTo>
                          <a:pt x="1548" y="3037"/>
                          <a:pt x="798" y="2275"/>
                          <a:pt x="382" y="1477"/>
                        </a:cubicBezTo>
                        <a:cubicBezTo>
                          <a:pt x="144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9" name="Google Shape;1949;p29"/>
                  <p:cNvSpPr/>
                  <p:nvPr/>
                </p:nvSpPr>
                <p:spPr>
                  <a:xfrm>
                    <a:off x="514775" y="3336813"/>
                    <a:ext cx="489375" cy="28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3" extrusionOk="0">
                        <a:moveTo>
                          <a:pt x="16062" y="2012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87"/>
                          <a:pt x="1" y="4024"/>
                          <a:pt x="3465" y="2012"/>
                        </a:cubicBezTo>
                        <a:cubicBezTo>
                          <a:pt x="6930" y="12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0" name="Google Shape;1950;p29"/>
                  <p:cNvSpPr/>
                  <p:nvPr/>
                </p:nvSpPr>
                <p:spPr>
                  <a:xfrm>
                    <a:off x="671650" y="3427588"/>
                    <a:ext cx="1756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4073" extrusionOk="0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20"/>
                          <a:pt x="0" y="1453"/>
                          <a:pt x="1238" y="727"/>
                        </a:cubicBezTo>
                        <a:cubicBezTo>
                          <a:pt x="2489" y="1"/>
                          <a:pt x="4513" y="12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1" name="Google Shape;1951;p29"/>
                  <p:cNvSpPr/>
                  <p:nvPr/>
                </p:nvSpPr>
                <p:spPr>
                  <a:xfrm>
                    <a:off x="572525" y="3293338"/>
                    <a:ext cx="373875" cy="23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9" extrusionOk="0">
                        <a:moveTo>
                          <a:pt x="14931" y="60"/>
                        </a:move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36" y="392"/>
                          <a:pt x="14940" y="351"/>
                          <a:pt x="14943" y="310"/>
                        </a:cubicBezTo>
                        <a:lnTo>
                          <a:pt x="14943" y="251"/>
                        </a:lnTo>
                        <a:cubicBezTo>
                          <a:pt x="14955" y="179"/>
                          <a:pt x="14955" y="120"/>
                          <a:pt x="14931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2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8"/>
                          <a:pt x="2882" y="8311"/>
                          <a:pt x="2953" y="8335"/>
                        </a:cubicBezTo>
                        <a:cubicBezTo>
                          <a:pt x="3060" y="8383"/>
                          <a:pt x="3167" y="8442"/>
                          <a:pt x="3287" y="8490"/>
                        </a:cubicBezTo>
                        <a:cubicBezTo>
                          <a:pt x="3310" y="8502"/>
                          <a:pt x="3322" y="8502"/>
                          <a:pt x="3346" y="8514"/>
                        </a:cubicBezTo>
                        <a:lnTo>
                          <a:pt x="3477" y="8561"/>
                        </a:lnTo>
                        <a:cubicBezTo>
                          <a:pt x="3620" y="8609"/>
                          <a:pt x="3775" y="8669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2"/>
                          <a:pt x="5156" y="9014"/>
                        </a:cubicBez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lnTo>
                          <a:pt x="5882" y="9133"/>
                        </a:lnTo>
                        <a:cubicBezTo>
                          <a:pt x="6013" y="9145"/>
                          <a:pt x="6132" y="9157"/>
                          <a:pt x="6263" y="9169"/>
                        </a:cubicBezTo>
                        <a:cubicBezTo>
                          <a:pt x="6323" y="9169"/>
                          <a:pt x="6370" y="9181"/>
                          <a:pt x="6430" y="9192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204"/>
                          <a:pt x="8549" y="9181"/>
                        </a:cubicBezTo>
                        <a:cubicBezTo>
                          <a:pt x="8621" y="9181"/>
                          <a:pt x="8692" y="9181"/>
                          <a:pt x="8752" y="9169"/>
                        </a:cubicBezTo>
                        <a:lnTo>
                          <a:pt x="8847" y="9157"/>
                        </a:lnTo>
                        <a:lnTo>
                          <a:pt x="9002" y="9145"/>
                        </a:lnTo>
                        <a:cubicBezTo>
                          <a:pt x="9180" y="9121"/>
                          <a:pt x="9347" y="9097"/>
                          <a:pt x="9525" y="9073"/>
                        </a:cubicBezTo>
                        <a:lnTo>
                          <a:pt x="9644" y="9050"/>
                        </a:lnTo>
                        <a:lnTo>
                          <a:pt x="9704" y="9038"/>
                        </a:lnTo>
                        <a:cubicBezTo>
                          <a:pt x="9787" y="9026"/>
                          <a:pt x="9871" y="9002"/>
                          <a:pt x="9942" y="8990"/>
                        </a:cubicBezTo>
                        <a:cubicBezTo>
                          <a:pt x="10085" y="8966"/>
                          <a:pt x="10228" y="8930"/>
                          <a:pt x="10359" y="8895"/>
                        </a:cubicBezTo>
                        <a:cubicBezTo>
                          <a:pt x="10466" y="8871"/>
                          <a:pt x="10561" y="8847"/>
                          <a:pt x="10657" y="8823"/>
                        </a:cubicBezTo>
                        <a:cubicBezTo>
                          <a:pt x="10787" y="8788"/>
                          <a:pt x="10918" y="8752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76" y="8633"/>
                          <a:pt x="11430" y="8585"/>
                          <a:pt x="11573" y="8526"/>
                        </a:cubicBezTo>
                        <a:lnTo>
                          <a:pt x="11645" y="8502"/>
                        </a:lnTo>
                        <a:cubicBezTo>
                          <a:pt x="11800" y="8430"/>
                          <a:pt x="11966" y="8371"/>
                          <a:pt x="12121" y="8299"/>
                        </a:cubicBezTo>
                        <a:lnTo>
                          <a:pt x="12252" y="8228"/>
                        </a:lnTo>
                        <a:cubicBezTo>
                          <a:pt x="12431" y="8145"/>
                          <a:pt x="12597" y="8061"/>
                          <a:pt x="12764" y="7966"/>
                        </a:cubicBezTo>
                        <a:lnTo>
                          <a:pt x="12847" y="7907"/>
                        </a:lnTo>
                        <a:cubicBezTo>
                          <a:pt x="12990" y="7835"/>
                          <a:pt x="13109" y="7752"/>
                          <a:pt x="13228" y="7657"/>
                        </a:cubicBezTo>
                        <a:lnTo>
                          <a:pt x="13288" y="7621"/>
                        </a:lnTo>
                        <a:cubicBezTo>
                          <a:pt x="13431" y="7526"/>
                          <a:pt x="13562" y="7418"/>
                          <a:pt x="13681" y="7311"/>
                        </a:cubicBezTo>
                        <a:lnTo>
                          <a:pt x="13728" y="7276"/>
                        </a:lnTo>
                        <a:lnTo>
                          <a:pt x="13800" y="7216"/>
                        </a:lnTo>
                        <a:cubicBezTo>
                          <a:pt x="13895" y="7121"/>
                          <a:pt x="13978" y="7037"/>
                          <a:pt x="14062" y="6942"/>
                        </a:cubicBezTo>
                        <a:cubicBezTo>
                          <a:pt x="14086" y="6918"/>
                          <a:pt x="14097" y="6906"/>
                          <a:pt x="14109" y="6883"/>
                        </a:cubicBezTo>
                        <a:cubicBezTo>
                          <a:pt x="14169" y="6823"/>
                          <a:pt x="14216" y="6775"/>
                          <a:pt x="14264" y="6716"/>
                        </a:cubicBezTo>
                        <a:cubicBezTo>
                          <a:pt x="14371" y="6573"/>
                          <a:pt x="14478" y="6418"/>
                          <a:pt x="14562" y="6263"/>
                        </a:cubicBezTo>
                        <a:cubicBezTo>
                          <a:pt x="14633" y="6133"/>
                          <a:pt x="14705" y="5990"/>
                          <a:pt x="14764" y="5847"/>
                        </a:cubicBezTo>
                        <a:cubicBezTo>
                          <a:pt x="14812" y="5704"/>
                          <a:pt x="14848" y="5561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1"/>
                          <a:pt x="14907" y="5251"/>
                          <a:pt x="14907" y="5180"/>
                        </a:cubicBezTo>
                        <a:lnTo>
                          <a:pt x="14907" y="5097"/>
                        </a:lnTo>
                        <a:cubicBezTo>
                          <a:pt x="14907" y="5061"/>
                          <a:pt x="14919" y="5037"/>
                          <a:pt x="14919" y="5001"/>
                        </a:cubicBezTo>
                        <a:lnTo>
                          <a:pt x="14919" y="4930"/>
                        </a:ln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13" y="558"/>
                          <a:pt x="14883" y="682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09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7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6" y="2442"/>
                        </a:lnTo>
                        <a:cubicBezTo>
                          <a:pt x="13597" y="2549"/>
                          <a:pt x="13466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94"/>
                          <a:pt x="12966" y="2989"/>
                          <a:pt x="12800" y="3085"/>
                        </a:cubicBezTo>
                        <a:cubicBezTo>
                          <a:pt x="12621" y="3180"/>
                          <a:pt x="12466" y="3263"/>
                          <a:pt x="12288" y="3346"/>
                        </a:cubicBezTo>
                        <a:lnTo>
                          <a:pt x="12157" y="3418"/>
                        </a:lnTo>
                        <a:cubicBezTo>
                          <a:pt x="12002" y="3489"/>
                          <a:pt x="11835" y="3549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6"/>
                          <a:pt x="11252" y="3775"/>
                          <a:pt x="11073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85"/>
                          <a:pt x="9978" y="4108"/>
                        </a:cubicBezTo>
                        <a:cubicBezTo>
                          <a:pt x="9871" y="4132"/>
                          <a:pt x="9775" y="4144"/>
                          <a:pt x="9680" y="4168"/>
                        </a:cubicBezTo>
                        <a:lnTo>
                          <a:pt x="9549" y="4192"/>
                        </a:lnTo>
                        <a:cubicBezTo>
                          <a:pt x="9383" y="4216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9"/>
                          <a:pt x="8585" y="4299"/>
                        </a:cubicBezTo>
                        <a:cubicBezTo>
                          <a:pt x="8418" y="4323"/>
                          <a:pt x="8251" y="4335"/>
                          <a:pt x="8085" y="4335"/>
                        </a:cubicBezTo>
                        <a:lnTo>
                          <a:pt x="7751" y="4347"/>
                        </a:lnTo>
                        <a:lnTo>
                          <a:pt x="7347" y="4347"/>
                        </a:lnTo>
                        <a:lnTo>
                          <a:pt x="7001" y="4335"/>
                        </a:lnTo>
                        <a:cubicBezTo>
                          <a:pt x="6882" y="4335"/>
                          <a:pt x="6751" y="4323"/>
                          <a:pt x="6620" y="4323"/>
                        </a:cubicBezTo>
                        <a:cubicBezTo>
                          <a:pt x="6501" y="4311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8"/>
                          <a:pt x="5680" y="4216"/>
                          <a:pt x="5573" y="4204"/>
                        </a:cubicBezTo>
                        <a:cubicBezTo>
                          <a:pt x="5453" y="4180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7"/>
                          <a:pt x="4870" y="4073"/>
                        </a:cubicBezTo>
                        <a:cubicBezTo>
                          <a:pt x="4703" y="4037"/>
                          <a:pt x="4549" y="3989"/>
                          <a:pt x="4394" y="3954"/>
                        </a:cubicBezTo>
                        <a:cubicBezTo>
                          <a:pt x="4299" y="3930"/>
                          <a:pt x="4203" y="3906"/>
                          <a:pt x="4096" y="3870"/>
                        </a:cubicBezTo>
                        <a:lnTo>
                          <a:pt x="3941" y="3823"/>
                        </a:lnTo>
                        <a:cubicBezTo>
                          <a:pt x="3799" y="3775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6"/>
                        </a:cubicBezTo>
                        <a:cubicBezTo>
                          <a:pt x="2894" y="3430"/>
                          <a:pt x="2834" y="3406"/>
                          <a:pt x="2763" y="3370"/>
                        </a:cubicBezTo>
                        <a:cubicBezTo>
                          <a:pt x="2584" y="3287"/>
                          <a:pt x="2394" y="3192"/>
                          <a:pt x="2215" y="3085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2" name="Google Shape;1952;p29"/>
                  <p:cNvSpPr/>
                  <p:nvPr/>
                </p:nvSpPr>
                <p:spPr>
                  <a:xfrm>
                    <a:off x="554075" y="31751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22"/>
                        </a:cubicBezTo>
                        <a:cubicBezTo>
                          <a:pt x="10609" y="9513"/>
                          <a:pt x="5870" y="9513"/>
                          <a:pt x="2941" y="7822"/>
                        </a:cubicBezTo>
                        <a:cubicBezTo>
                          <a:pt x="0" y="6120"/>
                          <a:pt x="0" y="3381"/>
                          <a:pt x="2905" y="1691"/>
                        </a:cubicBezTo>
                        <a:cubicBezTo>
                          <a:pt x="5822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3" name="Google Shape;1953;p29"/>
                  <p:cNvSpPr/>
                  <p:nvPr/>
                </p:nvSpPr>
                <p:spPr>
                  <a:xfrm>
                    <a:off x="652900" y="32323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6989" y="881"/>
                        </a:moveTo>
                        <a:cubicBezTo>
                          <a:pt x="8513" y="1762"/>
                          <a:pt x="8525" y="3179"/>
                          <a:pt x="7013" y="4060"/>
                        </a:cubicBezTo>
                        <a:cubicBezTo>
                          <a:pt x="5501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00" y="881"/>
                        </a:cubicBezTo>
                        <a:cubicBezTo>
                          <a:pt x="3012" y="0"/>
                          <a:pt x="5477" y="0"/>
                          <a:pt x="6989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4" name="Google Shape;1954;p29"/>
                  <p:cNvSpPr/>
                  <p:nvPr/>
                </p:nvSpPr>
                <p:spPr>
                  <a:xfrm>
                    <a:off x="677300" y="3250863"/>
                    <a:ext cx="164025" cy="8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5" extrusionOk="0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0" y="1176"/>
                          <a:pt x="12" y="2271"/>
                          <a:pt x="1179" y="2950"/>
                        </a:cubicBezTo>
                        <a:cubicBezTo>
                          <a:pt x="1760" y="3288"/>
                          <a:pt x="2521" y="3454"/>
                          <a:pt x="3282" y="3454"/>
                        </a:cubicBezTo>
                        <a:cubicBezTo>
                          <a:pt x="4051" y="3454"/>
                          <a:pt x="4820" y="3285"/>
                          <a:pt x="5406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5" name="Google Shape;1955;p29"/>
                  <p:cNvSpPr/>
                  <p:nvPr/>
                </p:nvSpPr>
                <p:spPr>
                  <a:xfrm>
                    <a:off x="536800" y="3272813"/>
                    <a:ext cx="445325" cy="27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78" extrusionOk="0">
                        <a:moveTo>
                          <a:pt x="17812" y="60"/>
                        </a:move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88"/>
                          <a:pt x="17812" y="74"/>
                          <a:pt x="17812" y="60"/>
                        </a:cubicBezTo>
                        <a:close/>
                        <a:moveTo>
                          <a:pt x="24" y="0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42" y="9882"/>
                          <a:pt x="3513" y="9918"/>
                        </a:cubicBezTo>
                        <a:cubicBezTo>
                          <a:pt x="3656" y="9978"/>
                          <a:pt x="3787" y="10037"/>
                          <a:pt x="3918" y="10097"/>
                        </a:cubicBezTo>
                        <a:lnTo>
                          <a:pt x="3989" y="10121"/>
                        </a:lnTo>
                        <a:cubicBezTo>
                          <a:pt x="4037" y="10144"/>
                          <a:pt x="4096" y="10156"/>
                          <a:pt x="4144" y="10180"/>
                        </a:cubicBezTo>
                        <a:cubicBezTo>
                          <a:pt x="4323" y="10240"/>
                          <a:pt x="4501" y="10299"/>
                          <a:pt x="4680" y="10359"/>
                        </a:cubicBezTo>
                        <a:lnTo>
                          <a:pt x="4870" y="10418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3"/>
                        </a:cubicBezTo>
                        <a:cubicBezTo>
                          <a:pt x="5406" y="10561"/>
                          <a:pt x="5597" y="10609"/>
                          <a:pt x="5775" y="10644"/>
                        </a:cubicBezTo>
                        <a:cubicBezTo>
                          <a:pt x="5823" y="10656"/>
                          <a:pt x="5870" y="10680"/>
                          <a:pt x="5930" y="10680"/>
                        </a:cubicBezTo>
                        <a:cubicBezTo>
                          <a:pt x="6001" y="10704"/>
                          <a:pt x="6073" y="10716"/>
                          <a:pt x="6144" y="10728"/>
                        </a:cubicBezTo>
                        <a:cubicBezTo>
                          <a:pt x="6299" y="10752"/>
                          <a:pt x="6466" y="10787"/>
                          <a:pt x="6621" y="10811"/>
                        </a:cubicBezTo>
                        <a:lnTo>
                          <a:pt x="6811" y="10835"/>
                        </a:lnTo>
                        <a:cubicBezTo>
                          <a:pt x="6882" y="10847"/>
                          <a:pt x="6954" y="10859"/>
                          <a:pt x="7013" y="10859"/>
                        </a:cubicBezTo>
                        <a:cubicBezTo>
                          <a:pt x="7168" y="10883"/>
                          <a:pt x="7311" y="10894"/>
                          <a:pt x="7466" y="10918"/>
                        </a:cubicBezTo>
                        <a:cubicBezTo>
                          <a:pt x="7537" y="10918"/>
                          <a:pt x="7609" y="10930"/>
                          <a:pt x="7680" y="10942"/>
                        </a:cubicBezTo>
                        <a:lnTo>
                          <a:pt x="7883" y="10942"/>
                        </a:ln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0"/>
                        </a:cubicBezTo>
                        <a:cubicBezTo>
                          <a:pt x="10288" y="10930"/>
                          <a:pt x="10371" y="10930"/>
                          <a:pt x="10454" y="10918"/>
                        </a:cubicBezTo>
                        <a:cubicBezTo>
                          <a:pt x="10490" y="10918"/>
                          <a:pt x="10526" y="10906"/>
                          <a:pt x="10562" y="10906"/>
                        </a:cubicBez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68"/>
                          <a:pt x="12205" y="10633"/>
                          <a:pt x="12359" y="10597"/>
                        </a:cubicBezTo>
                        <a:cubicBezTo>
                          <a:pt x="12478" y="10561"/>
                          <a:pt x="12597" y="10525"/>
                          <a:pt x="12717" y="10502"/>
                        </a:cubicBezTo>
                        <a:cubicBezTo>
                          <a:pt x="12859" y="10454"/>
                          <a:pt x="13026" y="10418"/>
                          <a:pt x="13169" y="10371"/>
                        </a:cubicBezTo>
                        <a:lnTo>
                          <a:pt x="13276" y="10335"/>
                        </a:lnTo>
                        <a:cubicBezTo>
                          <a:pt x="13455" y="10275"/>
                          <a:pt x="13633" y="10216"/>
                          <a:pt x="13812" y="10144"/>
                        </a:cubicBezTo>
                        <a:lnTo>
                          <a:pt x="13895" y="10121"/>
                        </a:lnTo>
                        <a:cubicBezTo>
                          <a:pt x="14086" y="10037"/>
                          <a:pt x="14276" y="9966"/>
                          <a:pt x="14455" y="9871"/>
                        </a:cubicBezTo>
                        <a:lnTo>
                          <a:pt x="14622" y="9799"/>
                        </a:lnTo>
                        <a:cubicBezTo>
                          <a:pt x="14836" y="9692"/>
                          <a:pt x="15038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15" y="8954"/>
                          <a:pt x="16169" y="8823"/>
                          <a:pt x="16312" y="8704"/>
                        </a:cubicBezTo>
                        <a:lnTo>
                          <a:pt x="16384" y="8644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12" y="8216"/>
                          <a:pt x="16836" y="8192"/>
                        </a:cubicBezTo>
                        <a:cubicBezTo>
                          <a:pt x="16896" y="8120"/>
                          <a:pt x="16955" y="8049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55" y="7287"/>
                          <a:pt x="17539" y="7120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77" y="6322"/>
                          <a:pt x="17789" y="6239"/>
                          <a:pt x="17801" y="6156"/>
                        </a:cubicBezTo>
                        <a:lnTo>
                          <a:pt x="17801" y="6061"/>
                        </a:lnTo>
                        <a:lnTo>
                          <a:pt x="17801" y="5941"/>
                        </a:lnTo>
                        <a:lnTo>
                          <a:pt x="17801" y="5870"/>
                        </a:ln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164"/>
                          <a:pt x="17810" y="231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4" y="1239"/>
                        </a:cubicBezTo>
                        <a:lnTo>
                          <a:pt x="17562" y="1262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2" y="2429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3"/>
                        </a:lnTo>
                        <a:cubicBezTo>
                          <a:pt x="16181" y="3024"/>
                          <a:pt x="16026" y="3144"/>
                          <a:pt x="15872" y="3263"/>
                        </a:cubicBezTo>
                        <a:lnTo>
                          <a:pt x="15800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6" y="3786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17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8" y="4691"/>
                        </a:cubicBezTo>
                        <a:cubicBezTo>
                          <a:pt x="12609" y="4727"/>
                          <a:pt x="12490" y="4763"/>
                          <a:pt x="12371" y="4787"/>
                        </a:cubicBezTo>
                        <a:cubicBezTo>
                          <a:pt x="12216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2"/>
                        </a:cubicBezTo>
                        <a:lnTo>
                          <a:pt x="10573" y="5096"/>
                        </a:lnTo>
                        <a:cubicBezTo>
                          <a:pt x="10454" y="5108"/>
                          <a:pt x="10335" y="5120"/>
                          <a:pt x="10216" y="5132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30" y="4763"/>
                          <a:pt x="5239" y="4715"/>
                        </a:cubicBezTo>
                        <a:cubicBezTo>
                          <a:pt x="5120" y="4679"/>
                          <a:pt x="5001" y="4656"/>
                          <a:pt x="4882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cubicBezTo>
                          <a:pt x="4108" y="4358"/>
                          <a:pt x="4049" y="4334"/>
                          <a:pt x="4013" y="4310"/>
                        </a:cubicBezTo>
                        <a:cubicBezTo>
                          <a:pt x="3846" y="4251"/>
                          <a:pt x="3692" y="4179"/>
                          <a:pt x="3537" y="4120"/>
                        </a:cubicBezTo>
                        <a:cubicBezTo>
                          <a:pt x="3453" y="4084"/>
                          <a:pt x="3382" y="4048"/>
                          <a:pt x="3299" y="4013"/>
                        </a:cubicBezTo>
                        <a:cubicBezTo>
                          <a:pt x="3072" y="3906"/>
                          <a:pt x="2858" y="3798"/>
                          <a:pt x="2644" y="3667"/>
                        </a:cubicBezTo>
                        <a:cubicBezTo>
                          <a:pt x="1548" y="3036"/>
                          <a:pt x="798" y="2286"/>
                          <a:pt x="382" y="1477"/>
                        </a:cubicBezTo>
                        <a:cubicBezTo>
                          <a:pt x="144" y="1024"/>
                          <a:pt x="24" y="512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6" name="Google Shape;1956;p29"/>
                  <p:cNvSpPr/>
                  <p:nvPr/>
                </p:nvSpPr>
                <p:spPr>
                  <a:xfrm>
                    <a:off x="514775" y="3131713"/>
                    <a:ext cx="489375" cy="28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6" extrusionOk="0">
                        <a:moveTo>
                          <a:pt x="16062" y="2025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33" y="11324"/>
                          <a:pt x="7001" y="11335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25"/>
                        </a:cubicBezTo>
                        <a:cubicBezTo>
                          <a:pt x="6930" y="13"/>
                          <a:pt x="12574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7" name="Google Shape;1957;p29"/>
                  <p:cNvSpPr/>
                  <p:nvPr/>
                </p:nvSpPr>
                <p:spPr>
                  <a:xfrm>
                    <a:off x="671650" y="3222513"/>
                    <a:ext cx="1756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4073" extrusionOk="0">
                        <a:moveTo>
                          <a:pt x="5763" y="726"/>
                        </a:moveTo>
                        <a:cubicBezTo>
                          <a:pt x="7025" y="1453"/>
                          <a:pt x="7025" y="2619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31"/>
                          <a:pt x="0" y="1453"/>
                          <a:pt x="1238" y="726"/>
                        </a:cubicBezTo>
                        <a:cubicBezTo>
                          <a:pt x="2489" y="0"/>
                          <a:pt x="4513" y="0"/>
                          <a:pt x="5763" y="726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8" name="Google Shape;1958;p29"/>
                  <p:cNvSpPr/>
                  <p:nvPr/>
                </p:nvSpPr>
                <p:spPr>
                  <a:xfrm>
                    <a:off x="572525" y="3088563"/>
                    <a:ext cx="3738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8" extrusionOk="0">
                        <a:moveTo>
                          <a:pt x="14931" y="48"/>
                        </a:move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36" y="386"/>
                          <a:pt x="14940" y="348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55" y="179"/>
                          <a:pt x="14955" y="107"/>
                          <a:pt x="14931" y="48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39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7" y="8478"/>
                        </a:cubicBezTo>
                        <a:lnTo>
                          <a:pt x="3346" y="8501"/>
                        </a:lnTo>
                        <a:cubicBezTo>
                          <a:pt x="3394" y="8513"/>
                          <a:pt x="3429" y="8537"/>
                          <a:pt x="3477" y="8549"/>
                        </a:cubicBezTo>
                        <a:cubicBezTo>
                          <a:pt x="3620" y="8597"/>
                          <a:pt x="3775" y="8656"/>
                          <a:pt x="3918" y="8704"/>
                        </a:cubicBezTo>
                        <a:lnTo>
                          <a:pt x="4084" y="8751"/>
                        </a:lnTo>
                        <a:lnTo>
                          <a:pt x="4191" y="8787"/>
                        </a:lnTo>
                        <a:cubicBezTo>
                          <a:pt x="4251" y="8799"/>
                          <a:pt x="4310" y="8811"/>
                          <a:pt x="4382" y="8835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73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cubicBezTo>
                          <a:pt x="5763" y="9109"/>
                          <a:pt x="5823" y="9120"/>
                          <a:pt x="5882" y="9120"/>
                        </a:cubicBezTo>
                        <a:cubicBezTo>
                          <a:pt x="6013" y="9144"/>
                          <a:pt x="6132" y="9156"/>
                          <a:pt x="6263" y="9168"/>
                        </a:cubicBezTo>
                        <a:lnTo>
                          <a:pt x="6430" y="9192"/>
                        </a:ln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192"/>
                          <a:pt x="8549" y="9180"/>
                        </a:cubicBezTo>
                        <a:lnTo>
                          <a:pt x="8752" y="9168"/>
                        </a:lnTo>
                        <a:lnTo>
                          <a:pt x="8847" y="9156"/>
                        </a:lnTo>
                        <a:lnTo>
                          <a:pt x="9002" y="9144"/>
                        </a:lnTo>
                        <a:cubicBezTo>
                          <a:pt x="9180" y="9120"/>
                          <a:pt x="9347" y="9097"/>
                          <a:pt x="9525" y="9061"/>
                        </a:cubicBezTo>
                        <a:lnTo>
                          <a:pt x="9644" y="9049"/>
                        </a:lnTo>
                        <a:lnTo>
                          <a:pt x="9704" y="9037"/>
                        </a:lnTo>
                        <a:cubicBezTo>
                          <a:pt x="9787" y="9025"/>
                          <a:pt x="9871" y="9001"/>
                          <a:pt x="9942" y="8990"/>
                        </a:cubicBezTo>
                        <a:cubicBezTo>
                          <a:pt x="10085" y="8954"/>
                          <a:pt x="10228" y="8930"/>
                          <a:pt x="10359" y="8894"/>
                        </a:cubicBezTo>
                        <a:cubicBezTo>
                          <a:pt x="10466" y="8870"/>
                          <a:pt x="10561" y="8847"/>
                          <a:pt x="10657" y="8823"/>
                        </a:cubicBezTo>
                        <a:cubicBezTo>
                          <a:pt x="10787" y="8787"/>
                          <a:pt x="10918" y="8751"/>
                          <a:pt x="11049" y="8704"/>
                        </a:cubicBezTo>
                        <a:lnTo>
                          <a:pt x="11133" y="8680"/>
                        </a:lnTo>
                        <a:cubicBezTo>
                          <a:pt x="11276" y="8632"/>
                          <a:pt x="11430" y="8585"/>
                          <a:pt x="11573" y="8525"/>
                        </a:cubicBezTo>
                        <a:cubicBezTo>
                          <a:pt x="11597" y="8513"/>
                          <a:pt x="11621" y="8501"/>
                          <a:pt x="11645" y="8501"/>
                        </a:cubicBezTo>
                        <a:cubicBezTo>
                          <a:pt x="11800" y="8430"/>
                          <a:pt x="11966" y="8370"/>
                          <a:pt x="12121" y="8287"/>
                        </a:cubicBezTo>
                        <a:lnTo>
                          <a:pt x="12252" y="8228"/>
                        </a:lnTo>
                        <a:cubicBezTo>
                          <a:pt x="12431" y="8144"/>
                          <a:pt x="12597" y="8061"/>
                          <a:pt x="12764" y="7966"/>
                        </a:cubicBezTo>
                        <a:cubicBezTo>
                          <a:pt x="12788" y="7942"/>
                          <a:pt x="12823" y="7930"/>
                          <a:pt x="12847" y="7906"/>
                        </a:cubicBezTo>
                        <a:cubicBezTo>
                          <a:pt x="12990" y="7823"/>
                          <a:pt x="13109" y="7739"/>
                          <a:pt x="13228" y="7656"/>
                        </a:cubicBezTo>
                        <a:lnTo>
                          <a:pt x="13288" y="7620"/>
                        </a:lnTo>
                        <a:cubicBezTo>
                          <a:pt x="13431" y="7513"/>
                          <a:pt x="13562" y="7418"/>
                          <a:pt x="13681" y="7323"/>
                        </a:cubicBezTo>
                        <a:lnTo>
                          <a:pt x="13728" y="7275"/>
                        </a:lnTo>
                        <a:lnTo>
                          <a:pt x="13800" y="7215"/>
                        </a:lnTo>
                        <a:cubicBezTo>
                          <a:pt x="13895" y="7132"/>
                          <a:pt x="13978" y="7037"/>
                          <a:pt x="14062" y="6942"/>
                        </a:cubicBezTo>
                        <a:cubicBezTo>
                          <a:pt x="14086" y="6930"/>
                          <a:pt x="14097" y="6906"/>
                          <a:pt x="14109" y="6882"/>
                        </a:cubicBezTo>
                        <a:cubicBezTo>
                          <a:pt x="14169" y="6834"/>
                          <a:pt x="14216" y="6775"/>
                          <a:pt x="14264" y="6715"/>
                        </a:cubicBezTo>
                        <a:cubicBezTo>
                          <a:pt x="14371" y="6573"/>
                          <a:pt x="14478" y="6430"/>
                          <a:pt x="14562" y="6275"/>
                        </a:cubicBezTo>
                        <a:cubicBezTo>
                          <a:pt x="14633" y="6132"/>
                          <a:pt x="14705" y="5989"/>
                          <a:pt x="14764" y="5846"/>
                        </a:cubicBezTo>
                        <a:cubicBezTo>
                          <a:pt x="14812" y="5703"/>
                          <a:pt x="14848" y="5572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0"/>
                          <a:pt x="14907" y="5239"/>
                          <a:pt x="14907" y="5180"/>
                        </a:cubicBezTo>
                        <a:lnTo>
                          <a:pt x="14907" y="5096"/>
                        </a:lnTo>
                        <a:cubicBezTo>
                          <a:pt x="14907" y="5060"/>
                          <a:pt x="14919" y="5025"/>
                          <a:pt x="14919" y="4989"/>
                        </a:cubicBezTo>
                        <a:lnTo>
                          <a:pt x="14919" y="4929"/>
                        </a:ln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13" y="545"/>
                          <a:pt x="14883" y="669"/>
                          <a:pt x="14848" y="786"/>
                        </a:cubicBezTo>
                        <a:cubicBezTo>
                          <a:pt x="14848" y="798"/>
                          <a:pt x="14848" y="810"/>
                          <a:pt x="14848" y="810"/>
                        </a:cubicBezTo>
                        <a:cubicBezTo>
                          <a:pt x="14824" y="881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09" y="1405"/>
                          <a:pt x="14407" y="1715"/>
                          <a:pt x="14145" y="2001"/>
                        </a:cubicBezTo>
                        <a:lnTo>
                          <a:pt x="14097" y="2060"/>
                        </a:lnTo>
                        <a:cubicBezTo>
                          <a:pt x="13990" y="2167"/>
                          <a:pt x="13883" y="2286"/>
                          <a:pt x="13764" y="2382"/>
                        </a:cubicBezTo>
                        <a:lnTo>
                          <a:pt x="13716" y="2429"/>
                        </a:lnTo>
                        <a:cubicBezTo>
                          <a:pt x="13597" y="2536"/>
                          <a:pt x="13466" y="2632"/>
                          <a:pt x="13324" y="2739"/>
                        </a:cubicBezTo>
                        <a:lnTo>
                          <a:pt x="13264" y="2774"/>
                        </a:lnTo>
                        <a:cubicBezTo>
                          <a:pt x="13121" y="2882"/>
                          <a:pt x="12966" y="2989"/>
                          <a:pt x="12800" y="3072"/>
                        </a:cubicBezTo>
                        <a:cubicBezTo>
                          <a:pt x="12621" y="3167"/>
                          <a:pt x="12466" y="3263"/>
                          <a:pt x="12288" y="3346"/>
                        </a:cubicBezTo>
                        <a:lnTo>
                          <a:pt x="12157" y="3405"/>
                        </a:lnTo>
                        <a:cubicBezTo>
                          <a:pt x="12002" y="3477"/>
                          <a:pt x="11835" y="3548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32"/>
                        </a:cubicBezTo>
                        <a:cubicBezTo>
                          <a:pt x="11430" y="3703"/>
                          <a:pt x="11252" y="3763"/>
                          <a:pt x="11073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52" y="4037"/>
                          <a:pt x="10109" y="4072"/>
                          <a:pt x="9978" y="4096"/>
                        </a:cubicBezTo>
                        <a:cubicBezTo>
                          <a:pt x="9871" y="4120"/>
                          <a:pt x="9775" y="4144"/>
                          <a:pt x="9680" y="4156"/>
                        </a:cubicBezTo>
                        <a:lnTo>
                          <a:pt x="9549" y="4179"/>
                        </a:lnTo>
                        <a:cubicBezTo>
                          <a:pt x="9383" y="4203"/>
                          <a:pt x="9204" y="4227"/>
                          <a:pt x="9037" y="4251"/>
                        </a:cubicBezTo>
                        <a:lnTo>
                          <a:pt x="8882" y="4275"/>
                        </a:lnTo>
                        <a:cubicBezTo>
                          <a:pt x="8787" y="4287"/>
                          <a:pt x="8680" y="4287"/>
                          <a:pt x="8585" y="4298"/>
                        </a:cubicBezTo>
                        <a:cubicBezTo>
                          <a:pt x="8418" y="4310"/>
                          <a:pt x="8251" y="4322"/>
                          <a:pt x="8085" y="4334"/>
                        </a:cubicBezTo>
                        <a:lnTo>
                          <a:pt x="7347" y="4334"/>
                        </a:lnTo>
                        <a:cubicBezTo>
                          <a:pt x="7216" y="4334"/>
                          <a:pt x="7120" y="4334"/>
                          <a:pt x="7001" y="4322"/>
                        </a:cubicBezTo>
                        <a:cubicBezTo>
                          <a:pt x="6894" y="4322"/>
                          <a:pt x="6751" y="4310"/>
                          <a:pt x="6620" y="4310"/>
                        </a:cubicBezTo>
                        <a:cubicBezTo>
                          <a:pt x="6501" y="4298"/>
                          <a:pt x="6394" y="4287"/>
                          <a:pt x="6275" y="4275"/>
                        </a:cubicBezTo>
                        <a:cubicBezTo>
                          <a:pt x="6168" y="4263"/>
                          <a:pt x="6025" y="4251"/>
                          <a:pt x="5906" y="4239"/>
                        </a:cubicBezTo>
                        <a:cubicBezTo>
                          <a:pt x="5787" y="4215"/>
                          <a:pt x="5680" y="4203"/>
                          <a:pt x="5573" y="4191"/>
                        </a:cubicBezTo>
                        <a:cubicBezTo>
                          <a:pt x="5453" y="4167"/>
                          <a:pt x="5311" y="4144"/>
                          <a:pt x="5180" y="4120"/>
                        </a:cubicBezTo>
                        <a:cubicBezTo>
                          <a:pt x="5072" y="4096"/>
                          <a:pt x="4965" y="4084"/>
                          <a:pt x="4870" y="4060"/>
                        </a:cubicBezTo>
                        <a:cubicBezTo>
                          <a:pt x="4703" y="4025"/>
                          <a:pt x="4549" y="3989"/>
                          <a:pt x="4394" y="3941"/>
                        </a:cubicBezTo>
                        <a:cubicBezTo>
                          <a:pt x="4299" y="3917"/>
                          <a:pt x="4203" y="3894"/>
                          <a:pt x="4096" y="3870"/>
                        </a:cubicBezTo>
                        <a:lnTo>
                          <a:pt x="3941" y="3810"/>
                        </a:lnTo>
                        <a:cubicBezTo>
                          <a:pt x="3799" y="3763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9"/>
                        </a:cubicBezTo>
                        <a:cubicBezTo>
                          <a:pt x="119" y="858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9" name="Google Shape;1959;p29"/>
                  <p:cNvSpPr/>
                  <p:nvPr/>
                </p:nvSpPr>
                <p:spPr>
                  <a:xfrm>
                    <a:off x="554075" y="29700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78" y="1691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82"/>
                          <a:pt x="2905" y="1691"/>
                        </a:cubicBezTo>
                        <a:cubicBezTo>
                          <a:pt x="5822" y="1"/>
                          <a:pt x="10549" y="1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0" name="Google Shape;1960;p29"/>
                  <p:cNvSpPr/>
                  <p:nvPr/>
                </p:nvSpPr>
                <p:spPr>
                  <a:xfrm>
                    <a:off x="652900" y="30272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6989" y="882"/>
                        </a:moveTo>
                        <a:cubicBezTo>
                          <a:pt x="8513" y="1763"/>
                          <a:pt x="8525" y="3180"/>
                          <a:pt x="7013" y="4061"/>
                        </a:cubicBezTo>
                        <a:cubicBezTo>
                          <a:pt x="5501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00" y="882"/>
                        </a:cubicBezTo>
                        <a:cubicBezTo>
                          <a:pt x="3012" y="1"/>
                          <a:pt x="5477" y="1"/>
                          <a:pt x="6989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1" name="Google Shape;1961;p29"/>
                  <p:cNvSpPr/>
                  <p:nvPr/>
                </p:nvSpPr>
                <p:spPr>
                  <a:xfrm>
                    <a:off x="677300" y="3045763"/>
                    <a:ext cx="164025" cy="8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60" extrusionOk="0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0" y="1188"/>
                          <a:pt x="12" y="2284"/>
                          <a:pt x="1179" y="2951"/>
                        </a:cubicBezTo>
                        <a:cubicBezTo>
                          <a:pt x="1763" y="3290"/>
                          <a:pt x="2528" y="3460"/>
                          <a:pt x="3292" y="3460"/>
                        </a:cubicBezTo>
                        <a:cubicBezTo>
                          <a:pt x="4057" y="3460"/>
                          <a:pt x="4822" y="3290"/>
                          <a:pt x="5406" y="2951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2" name="Google Shape;1962;p29"/>
                  <p:cNvSpPr/>
                  <p:nvPr/>
                </p:nvSpPr>
                <p:spPr>
                  <a:xfrm>
                    <a:off x="536800" y="3067713"/>
                    <a:ext cx="445325" cy="2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1" extrusionOk="0">
                        <a:moveTo>
                          <a:pt x="17812" y="72"/>
                        </a:move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00"/>
                          <a:pt x="17812" y="86"/>
                          <a:pt x="17812" y="72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5"/>
                          <a:pt x="882" y="8478"/>
                          <a:pt x="2632" y="9490"/>
                        </a:cubicBezTo>
                        <a:cubicBezTo>
                          <a:pt x="2846" y="9609"/>
                          <a:pt x="3061" y="9728"/>
                          <a:pt x="3287" y="9835"/>
                        </a:cubicBezTo>
                        <a:cubicBezTo>
                          <a:pt x="3358" y="9871"/>
                          <a:pt x="3442" y="9895"/>
                          <a:pt x="3513" y="9931"/>
                        </a:cubicBezTo>
                        <a:cubicBezTo>
                          <a:pt x="3656" y="9990"/>
                          <a:pt x="3787" y="10050"/>
                          <a:pt x="3918" y="10109"/>
                        </a:cubicBezTo>
                        <a:lnTo>
                          <a:pt x="3989" y="10133"/>
                        </a:lnTo>
                        <a:cubicBezTo>
                          <a:pt x="4037" y="10157"/>
                          <a:pt x="4096" y="10169"/>
                          <a:pt x="4144" y="10193"/>
                        </a:cubicBez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0" y="10431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8" y="10526"/>
                        </a:cubicBezTo>
                        <a:cubicBezTo>
                          <a:pt x="5406" y="10574"/>
                          <a:pt x="5597" y="10621"/>
                          <a:pt x="5775" y="10657"/>
                        </a:cubicBezTo>
                        <a:cubicBezTo>
                          <a:pt x="5823" y="10669"/>
                          <a:pt x="5870" y="10693"/>
                          <a:pt x="5930" y="10705"/>
                        </a:cubicBezTo>
                        <a:cubicBezTo>
                          <a:pt x="6001" y="10716"/>
                          <a:pt x="6073" y="10728"/>
                          <a:pt x="6144" y="10740"/>
                        </a:cubicBezTo>
                        <a:cubicBezTo>
                          <a:pt x="6299" y="10764"/>
                          <a:pt x="6466" y="10800"/>
                          <a:pt x="6621" y="10824"/>
                        </a:cubicBezTo>
                        <a:cubicBezTo>
                          <a:pt x="6680" y="10824"/>
                          <a:pt x="6740" y="10847"/>
                          <a:pt x="6811" y="10847"/>
                        </a:cubicBezTo>
                        <a:lnTo>
                          <a:pt x="7013" y="10871"/>
                        </a:lnTo>
                        <a:cubicBezTo>
                          <a:pt x="7168" y="10895"/>
                          <a:pt x="7311" y="10907"/>
                          <a:pt x="7466" y="10931"/>
                        </a:cubicBezTo>
                        <a:cubicBezTo>
                          <a:pt x="7537" y="10931"/>
                          <a:pt x="7609" y="10943"/>
                          <a:pt x="7680" y="10955"/>
                        </a:cubicBezTo>
                        <a:lnTo>
                          <a:pt x="7883" y="10955"/>
                        </a:lnTo>
                        <a:cubicBezTo>
                          <a:pt x="8025" y="10967"/>
                          <a:pt x="8180" y="10978"/>
                          <a:pt x="8323" y="10978"/>
                        </a:cubicBezTo>
                        <a:cubicBezTo>
                          <a:pt x="8395" y="10978"/>
                          <a:pt x="8478" y="10990"/>
                          <a:pt x="8549" y="10990"/>
                        </a:cubicBezTo>
                        <a:lnTo>
                          <a:pt x="9609" y="10990"/>
                        </a:lnTo>
                        <a:cubicBezTo>
                          <a:pt x="9811" y="10978"/>
                          <a:pt x="10014" y="10967"/>
                          <a:pt x="10204" y="10943"/>
                        </a:cubicBezTo>
                        <a:cubicBezTo>
                          <a:pt x="10288" y="10943"/>
                          <a:pt x="10371" y="10943"/>
                          <a:pt x="10454" y="10931"/>
                        </a:cubicBezTo>
                        <a:lnTo>
                          <a:pt x="10562" y="10919"/>
                        </a:lnTo>
                        <a:lnTo>
                          <a:pt x="10752" y="10895"/>
                        </a:lnTo>
                        <a:cubicBezTo>
                          <a:pt x="10954" y="10871"/>
                          <a:pt x="11157" y="10836"/>
                          <a:pt x="11359" y="10812"/>
                        </a:cubicBezTo>
                        <a:lnTo>
                          <a:pt x="11514" y="10788"/>
                        </a:lnTo>
                        <a:lnTo>
                          <a:pt x="11585" y="10776"/>
                        </a:lnTo>
                        <a:cubicBezTo>
                          <a:pt x="11681" y="10752"/>
                          <a:pt x="11776" y="10728"/>
                          <a:pt x="11871" y="10716"/>
                        </a:cubicBezTo>
                        <a:cubicBezTo>
                          <a:pt x="12038" y="10681"/>
                          <a:pt x="12205" y="10645"/>
                          <a:pt x="12359" y="10609"/>
                        </a:cubicBezTo>
                        <a:cubicBezTo>
                          <a:pt x="12478" y="10574"/>
                          <a:pt x="12597" y="10538"/>
                          <a:pt x="12717" y="10514"/>
                        </a:cubicBezTo>
                        <a:cubicBezTo>
                          <a:pt x="12859" y="10466"/>
                          <a:pt x="13026" y="10431"/>
                          <a:pt x="13169" y="10383"/>
                        </a:cubicBezTo>
                        <a:lnTo>
                          <a:pt x="13276" y="10347"/>
                        </a:lnTo>
                        <a:cubicBezTo>
                          <a:pt x="13455" y="10300"/>
                          <a:pt x="13633" y="10228"/>
                          <a:pt x="13812" y="10157"/>
                        </a:cubicBezTo>
                        <a:lnTo>
                          <a:pt x="13895" y="10133"/>
                        </a:lnTo>
                        <a:cubicBezTo>
                          <a:pt x="14086" y="10050"/>
                          <a:pt x="14276" y="9978"/>
                          <a:pt x="14455" y="9883"/>
                        </a:cubicBezTo>
                        <a:lnTo>
                          <a:pt x="14622" y="9812"/>
                        </a:lnTo>
                        <a:cubicBezTo>
                          <a:pt x="14836" y="9716"/>
                          <a:pt x="15038" y="9609"/>
                          <a:pt x="15217" y="9490"/>
                        </a:cubicBezTo>
                        <a:lnTo>
                          <a:pt x="15324" y="9431"/>
                        </a:lnTo>
                        <a:cubicBezTo>
                          <a:pt x="15491" y="9335"/>
                          <a:pt x="15634" y="9228"/>
                          <a:pt x="15788" y="9133"/>
                        </a:cubicBezTo>
                        <a:lnTo>
                          <a:pt x="15860" y="9085"/>
                        </a:lnTo>
                        <a:cubicBezTo>
                          <a:pt x="16015" y="8966"/>
                          <a:pt x="16169" y="8847"/>
                          <a:pt x="16312" y="8716"/>
                        </a:cubicBezTo>
                        <a:lnTo>
                          <a:pt x="16384" y="8657"/>
                        </a:lnTo>
                        <a:lnTo>
                          <a:pt x="16455" y="8597"/>
                        </a:lnTo>
                        <a:cubicBezTo>
                          <a:pt x="16574" y="8490"/>
                          <a:pt x="16681" y="8383"/>
                          <a:pt x="16777" y="8276"/>
                        </a:cubicBezTo>
                        <a:cubicBezTo>
                          <a:pt x="16800" y="8252"/>
                          <a:pt x="16812" y="8228"/>
                          <a:pt x="16836" y="8204"/>
                        </a:cubicBezTo>
                        <a:cubicBezTo>
                          <a:pt x="16896" y="8133"/>
                          <a:pt x="16955" y="8073"/>
                          <a:pt x="17015" y="8002"/>
                        </a:cubicBezTo>
                        <a:cubicBezTo>
                          <a:pt x="17146" y="7835"/>
                          <a:pt x="17265" y="7657"/>
                          <a:pt x="17372" y="7466"/>
                        </a:cubicBezTo>
                        <a:cubicBezTo>
                          <a:pt x="17455" y="7299"/>
                          <a:pt x="17539" y="7133"/>
                          <a:pt x="17610" y="6966"/>
                        </a:cubicBezTo>
                        <a:cubicBezTo>
                          <a:pt x="17670" y="6799"/>
                          <a:pt x="17717" y="6633"/>
                          <a:pt x="17753" y="6454"/>
                        </a:cubicBezTo>
                        <a:cubicBezTo>
                          <a:pt x="17753" y="6442"/>
                          <a:pt x="17753" y="6430"/>
                          <a:pt x="17765" y="6418"/>
                        </a:cubicBezTo>
                        <a:cubicBezTo>
                          <a:pt x="17765" y="6406"/>
                          <a:pt x="17765" y="6406"/>
                          <a:pt x="17765" y="6406"/>
                        </a:cubicBezTo>
                        <a:cubicBezTo>
                          <a:pt x="17777" y="6323"/>
                          <a:pt x="17789" y="6240"/>
                          <a:pt x="17801" y="6168"/>
                        </a:cubicBezTo>
                        <a:lnTo>
                          <a:pt x="17801" y="6073"/>
                        </a:lnTo>
                        <a:lnTo>
                          <a:pt x="17801" y="5954"/>
                        </a:lnTo>
                        <a:lnTo>
                          <a:pt x="17801" y="5871"/>
                        </a:ln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72"/>
                          <a:pt x="17810" y="231"/>
                          <a:pt x="17801" y="299"/>
                        </a:cubicBezTo>
                        <a:lnTo>
                          <a:pt x="17801" y="370"/>
                        </a:lnTo>
                        <a:cubicBezTo>
                          <a:pt x="17777" y="572"/>
                          <a:pt x="17741" y="763"/>
                          <a:pt x="17681" y="953"/>
                        </a:cubicBezTo>
                        <a:lnTo>
                          <a:pt x="17670" y="977"/>
                        </a:lnTo>
                        <a:cubicBezTo>
                          <a:pt x="17646" y="1061"/>
                          <a:pt x="17610" y="1156"/>
                          <a:pt x="17574" y="1239"/>
                        </a:cubicBezTo>
                        <a:lnTo>
                          <a:pt x="17562" y="1263"/>
                        </a:lnTo>
                        <a:cubicBezTo>
                          <a:pt x="17384" y="1680"/>
                          <a:pt x="17146" y="2061"/>
                          <a:pt x="16848" y="2394"/>
                        </a:cubicBezTo>
                        <a:cubicBezTo>
                          <a:pt x="16824" y="2406"/>
                          <a:pt x="16812" y="2430"/>
                          <a:pt x="16788" y="2454"/>
                        </a:cubicBezTo>
                        <a:cubicBezTo>
                          <a:pt x="16658" y="2596"/>
                          <a:pt x="16527" y="2727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23"/>
                        </a:cubicBez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26" y="3799"/>
                          <a:pt x="14836" y="3894"/>
                          <a:pt x="14633" y="4001"/>
                        </a:cubicBezTo>
                        <a:lnTo>
                          <a:pt x="14479" y="4073"/>
                        </a:lnTo>
                        <a:cubicBezTo>
                          <a:pt x="14288" y="4156"/>
                          <a:pt x="14098" y="4239"/>
                          <a:pt x="13907" y="4323"/>
                        </a:cubicBezTo>
                        <a:lnTo>
                          <a:pt x="13824" y="4347"/>
                        </a:lnTo>
                        <a:cubicBezTo>
                          <a:pt x="13621" y="4430"/>
                          <a:pt x="13407" y="4501"/>
                          <a:pt x="13181" y="4573"/>
                        </a:cubicBezTo>
                        <a:cubicBezTo>
                          <a:pt x="13038" y="4620"/>
                          <a:pt x="12883" y="4656"/>
                          <a:pt x="12728" y="4704"/>
                        </a:cubicBezTo>
                        <a:cubicBezTo>
                          <a:pt x="12609" y="4728"/>
                          <a:pt x="12490" y="4763"/>
                          <a:pt x="12371" y="4799"/>
                        </a:cubicBezTo>
                        <a:cubicBezTo>
                          <a:pt x="12216" y="4835"/>
                          <a:pt x="12050" y="4871"/>
                          <a:pt x="11883" y="4894"/>
                        </a:cubicBezTo>
                        <a:cubicBezTo>
                          <a:pt x="11764" y="4918"/>
                          <a:pt x="11645" y="4954"/>
                          <a:pt x="11526" y="4978"/>
                        </a:cubicBezTo>
                        <a:lnTo>
                          <a:pt x="11371" y="5001"/>
                        </a:lnTo>
                        <a:cubicBezTo>
                          <a:pt x="11169" y="5025"/>
                          <a:pt x="10966" y="5061"/>
                          <a:pt x="10764" y="5085"/>
                        </a:cubicBezTo>
                        <a:lnTo>
                          <a:pt x="10573" y="5109"/>
                        </a:lnTo>
                        <a:cubicBezTo>
                          <a:pt x="10454" y="5121"/>
                          <a:pt x="10335" y="5121"/>
                          <a:pt x="10216" y="5132"/>
                        </a:cubicBezTo>
                        <a:cubicBezTo>
                          <a:pt x="10014" y="5156"/>
                          <a:pt x="9823" y="5168"/>
                          <a:pt x="9621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44"/>
                          <a:pt x="7621" y="5132"/>
                          <a:pt x="7478" y="5121"/>
                        </a:cubicBezTo>
                        <a:cubicBezTo>
                          <a:pt x="7347" y="5097"/>
                          <a:pt x="7180" y="5085"/>
                          <a:pt x="7037" y="5061"/>
                        </a:cubicBezTo>
                        <a:cubicBezTo>
                          <a:pt x="6882" y="5049"/>
                          <a:pt x="6763" y="5025"/>
                          <a:pt x="6632" y="5013"/>
                        </a:cubicBezTo>
                        <a:cubicBezTo>
                          <a:pt x="6478" y="4990"/>
                          <a:pt x="6323" y="4954"/>
                          <a:pt x="6168" y="4930"/>
                        </a:cubicBezTo>
                        <a:cubicBezTo>
                          <a:pt x="6037" y="4906"/>
                          <a:pt x="5918" y="4882"/>
                          <a:pt x="5799" y="4847"/>
                        </a:cubicBezTo>
                        <a:cubicBezTo>
                          <a:pt x="5609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82" y="4620"/>
                        </a:cubicBezTo>
                        <a:cubicBezTo>
                          <a:pt x="4823" y="4609"/>
                          <a:pt x="4763" y="4585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82"/>
                        </a:cubicBezTo>
                        <a:lnTo>
                          <a:pt x="4013" y="4323"/>
                        </a:lnTo>
                        <a:cubicBezTo>
                          <a:pt x="3846" y="4263"/>
                          <a:pt x="3692" y="4192"/>
                          <a:pt x="3537" y="4120"/>
                        </a:cubicBezTo>
                        <a:cubicBezTo>
                          <a:pt x="3453" y="4085"/>
                          <a:pt x="3382" y="4061"/>
                          <a:pt x="3299" y="4025"/>
                        </a:cubicBezTo>
                        <a:cubicBezTo>
                          <a:pt x="3072" y="3918"/>
                          <a:pt x="2858" y="3799"/>
                          <a:pt x="2644" y="3680"/>
                        </a:cubicBezTo>
                        <a:cubicBezTo>
                          <a:pt x="1548" y="3049"/>
                          <a:pt x="798" y="2287"/>
                          <a:pt x="382" y="1489"/>
                        </a:cubicBezTo>
                        <a:cubicBezTo>
                          <a:pt x="144" y="1025"/>
                          <a:pt x="24" y="525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3" name="Google Shape;1963;p29"/>
                  <p:cNvSpPr/>
                  <p:nvPr/>
                </p:nvSpPr>
                <p:spPr>
                  <a:xfrm>
                    <a:off x="514775" y="2926938"/>
                    <a:ext cx="489375" cy="28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4" extrusionOk="0">
                        <a:moveTo>
                          <a:pt x="16062" y="2012"/>
                        </a:moveTo>
                        <a:cubicBezTo>
                          <a:pt x="19563" y="4025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12"/>
                        </a:cubicBezTo>
                        <a:cubicBezTo>
                          <a:pt x="6930" y="0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4" name="Google Shape;1964;p29"/>
                  <p:cNvSpPr/>
                  <p:nvPr/>
                </p:nvSpPr>
                <p:spPr>
                  <a:xfrm>
                    <a:off x="671650" y="3017713"/>
                    <a:ext cx="175625" cy="10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4061" extrusionOk="0">
                        <a:moveTo>
                          <a:pt x="5763" y="727"/>
                        </a:moveTo>
                        <a:cubicBezTo>
                          <a:pt x="7025" y="1441"/>
                          <a:pt x="7025" y="2620"/>
                          <a:pt x="5787" y="3346"/>
                        </a:cubicBezTo>
                        <a:cubicBezTo>
                          <a:pt x="4536" y="4061"/>
                          <a:pt x="2512" y="4061"/>
                          <a:pt x="1250" y="3346"/>
                        </a:cubicBezTo>
                        <a:cubicBezTo>
                          <a:pt x="0" y="2620"/>
                          <a:pt x="0" y="1441"/>
                          <a:pt x="1238" y="727"/>
                        </a:cubicBezTo>
                        <a:cubicBezTo>
                          <a:pt x="2489" y="1"/>
                          <a:pt x="4513" y="1"/>
                          <a:pt x="5763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5" name="Google Shape;1965;p29"/>
                  <p:cNvSpPr/>
                  <p:nvPr/>
                </p:nvSpPr>
                <p:spPr>
                  <a:xfrm>
                    <a:off x="697250" y="3030813"/>
                    <a:ext cx="124425" cy="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7" h="3049" extrusionOk="0">
                        <a:moveTo>
                          <a:pt x="4965" y="24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24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8" y="2656"/>
                        </a:cubicBezTo>
                        <a:cubicBezTo>
                          <a:pt x="798" y="2691"/>
                          <a:pt x="857" y="2727"/>
                          <a:pt x="917" y="2751"/>
                        </a:cubicBezTo>
                        <a:lnTo>
                          <a:pt x="988" y="2787"/>
                        </a:lnTo>
                        <a:lnTo>
                          <a:pt x="1096" y="2834"/>
                        </a:lnTo>
                        <a:lnTo>
                          <a:pt x="1119" y="2834"/>
                        </a:lnTo>
                        <a:lnTo>
                          <a:pt x="1167" y="2846"/>
                        </a:lnTo>
                        <a:lnTo>
                          <a:pt x="1310" y="2894"/>
                        </a:lnTo>
                        <a:lnTo>
                          <a:pt x="1357" y="2918"/>
                        </a:lnTo>
                        <a:lnTo>
                          <a:pt x="1393" y="2929"/>
                        </a:lnTo>
                        <a:lnTo>
                          <a:pt x="1465" y="2941"/>
                        </a:lnTo>
                        <a:cubicBezTo>
                          <a:pt x="1512" y="2953"/>
                          <a:pt x="1572" y="2965"/>
                          <a:pt x="1607" y="2977"/>
                        </a:cubicBezTo>
                        <a:lnTo>
                          <a:pt x="1655" y="2989"/>
                        </a:lnTo>
                        <a:lnTo>
                          <a:pt x="1715" y="3001"/>
                        </a:lnTo>
                        <a:lnTo>
                          <a:pt x="1846" y="3025"/>
                        </a:lnTo>
                        <a:lnTo>
                          <a:pt x="1905" y="3037"/>
                        </a:lnTo>
                        <a:lnTo>
                          <a:pt x="1965" y="3037"/>
                        </a:lnTo>
                        <a:lnTo>
                          <a:pt x="2084" y="3049"/>
                        </a:lnTo>
                        <a:lnTo>
                          <a:pt x="2679" y="3049"/>
                        </a:lnTo>
                        <a:cubicBezTo>
                          <a:pt x="2739" y="3049"/>
                          <a:pt x="2786" y="3049"/>
                          <a:pt x="2846" y="3037"/>
                        </a:cubicBezTo>
                        <a:lnTo>
                          <a:pt x="3001" y="3037"/>
                        </a:lnTo>
                        <a:lnTo>
                          <a:pt x="3167" y="3013"/>
                        </a:lnTo>
                        <a:lnTo>
                          <a:pt x="3227" y="3013"/>
                        </a:lnTo>
                        <a:lnTo>
                          <a:pt x="3310" y="3001"/>
                        </a:lnTo>
                        <a:lnTo>
                          <a:pt x="3453" y="2965"/>
                        </a:lnTo>
                        <a:lnTo>
                          <a:pt x="3548" y="2941"/>
                        </a:lnTo>
                        <a:lnTo>
                          <a:pt x="3679" y="2906"/>
                        </a:lnTo>
                        <a:lnTo>
                          <a:pt x="3703" y="2906"/>
                        </a:lnTo>
                        <a:cubicBezTo>
                          <a:pt x="3751" y="2882"/>
                          <a:pt x="3810" y="2870"/>
                          <a:pt x="3858" y="2846"/>
                        </a:cubicBezTo>
                        <a:lnTo>
                          <a:pt x="3870" y="2846"/>
                        </a:lnTo>
                        <a:cubicBezTo>
                          <a:pt x="3929" y="2822"/>
                          <a:pt x="3977" y="2798"/>
                          <a:pt x="4036" y="2775"/>
                        </a:cubicBezTo>
                        <a:lnTo>
                          <a:pt x="4084" y="2751"/>
                        </a:lnTo>
                        <a:cubicBezTo>
                          <a:pt x="4132" y="2727"/>
                          <a:pt x="4191" y="2691"/>
                          <a:pt x="4251" y="2668"/>
                        </a:cubicBezTo>
                        <a:lnTo>
                          <a:pt x="4274" y="2644"/>
                        </a:lnTo>
                        <a:cubicBezTo>
                          <a:pt x="4322" y="2620"/>
                          <a:pt x="4370" y="2596"/>
                          <a:pt x="4405" y="2560"/>
                        </a:cubicBezTo>
                        <a:lnTo>
                          <a:pt x="4429" y="2548"/>
                        </a:lnTo>
                        <a:cubicBezTo>
                          <a:pt x="4477" y="2513"/>
                          <a:pt x="4513" y="2477"/>
                          <a:pt x="4548" y="2441"/>
                        </a:cubicBezTo>
                        <a:lnTo>
                          <a:pt x="4572" y="2429"/>
                        </a:lnTo>
                        <a:lnTo>
                          <a:pt x="4596" y="2417"/>
                        </a:lnTo>
                        <a:cubicBezTo>
                          <a:pt x="4632" y="2382"/>
                          <a:pt x="4655" y="2346"/>
                          <a:pt x="4679" y="2322"/>
                        </a:cubicBezTo>
                        <a:lnTo>
                          <a:pt x="4703" y="2298"/>
                        </a:lnTo>
                        <a:cubicBezTo>
                          <a:pt x="4715" y="2287"/>
                          <a:pt x="4739" y="2263"/>
                          <a:pt x="4751" y="2251"/>
                        </a:cubicBezTo>
                        <a:cubicBezTo>
                          <a:pt x="4786" y="2203"/>
                          <a:pt x="4822" y="2144"/>
                          <a:pt x="4846" y="2096"/>
                        </a:cubicBezTo>
                        <a:cubicBezTo>
                          <a:pt x="4870" y="2048"/>
                          <a:pt x="4894" y="2001"/>
                          <a:pt x="4917" y="1953"/>
                        </a:cubicBezTo>
                        <a:cubicBezTo>
                          <a:pt x="4929" y="1906"/>
                          <a:pt x="4941" y="1858"/>
                          <a:pt x="4953" y="1810"/>
                        </a:cubicBezTo>
                        <a:cubicBezTo>
                          <a:pt x="4953" y="1810"/>
                          <a:pt x="4953" y="1810"/>
                          <a:pt x="4953" y="1798"/>
                        </a:cubicBezTo>
                        <a:cubicBezTo>
                          <a:pt x="4953" y="1775"/>
                          <a:pt x="4953" y="1763"/>
                          <a:pt x="4965" y="1739"/>
                        </a:cubicBezTo>
                        <a:cubicBezTo>
                          <a:pt x="4965" y="1727"/>
                          <a:pt x="4965" y="1715"/>
                          <a:pt x="4965" y="1703"/>
                        </a:cubicBezTo>
                        <a:cubicBezTo>
                          <a:pt x="4965" y="1691"/>
                          <a:pt x="4965" y="1679"/>
                          <a:pt x="4965" y="1679"/>
                        </a:cubicBezTo>
                        <a:lnTo>
                          <a:pt x="4965" y="1655"/>
                        </a:lnTo>
                        <a:lnTo>
                          <a:pt x="4965" y="131"/>
                        </a:lnTo>
                        <a:cubicBezTo>
                          <a:pt x="4965" y="179"/>
                          <a:pt x="4953" y="239"/>
                          <a:pt x="4941" y="286"/>
                        </a:cubicBezTo>
                        <a:lnTo>
                          <a:pt x="4941" y="298"/>
                        </a:lnTo>
                        <a:cubicBezTo>
                          <a:pt x="4929" y="322"/>
                          <a:pt x="4917" y="346"/>
                          <a:pt x="4906" y="370"/>
                        </a:cubicBezTo>
                        <a:cubicBezTo>
                          <a:pt x="4858" y="489"/>
                          <a:pt x="4786" y="596"/>
                          <a:pt x="4703" y="691"/>
                        </a:cubicBezTo>
                        <a:lnTo>
                          <a:pt x="4691" y="703"/>
                        </a:lnTo>
                        <a:cubicBezTo>
                          <a:pt x="4655" y="739"/>
                          <a:pt x="4620" y="774"/>
                          <a:pt x="4584" y="810"/>
                        </a:cubicBezTo>
                        <a:lnTo>
                          <a:pt x="4560" y="834"/>
                        </a:lnTo>
                        <a:cubicBezTo>
                          <a:pt x="4525" y="870"/>
                          <a:pt x="4477" y="905"/>
                          <a:pt x="4429" y="929"/>
                        </a:cubicBezTo>
                        <a:lnTo>
                          <a:pt x="4417" y="941"/>
                        </a:lnTo>
                        <a:cubicBezTo>
                          <a:pt x="4370" y="977"/>
                          <a:pt x="4310" y="1013"/>
                          <a:pt x="4263" y="1048"/>
                        </a:cubicBezTo>
                        <a:cubicBezTo>
                          <a:pt x="4203" y="1084"/>
                          <a:pt x="4144" y="1108"/>
                          <a:pt x="4084" y="1132"/>
                        </a:cubicBezTo>
                        <a:lnTo>
                          <a:pt x="4048" y="1155"/>
                        </a:lnTo>
                        <a:cubicBezTo>
                          <a:pt x="3989" y="1179"/>
                          <a:pt x="3941" y="1203"/>
                          <a:pt x="3882" y="1227"/>
                        </a:cubicBezTo>
                        <a:lnTo>
                          <a:pt x="3858" y="1239"/>
                        </a:lnTo>
                        <a:cubicBezTo>
                          <a:pt x="3798" y="1263"/>
                          <a:pt x="3739" y="1274"/>
                          <a:pt x="3679" y="1298"/>
                        </a:cubicBezTo>
                        <a:lnTo>
                          <a:pt x="3560" y="1334"/>
                        </a:lnTo>
                        <a:lnTo>
                          <a:pt x="3453" y="1358"/>
                        </a:lnTo>
                        <a:lnTo>
                          <a:pt x="3322" y="1394"/>
                        </a:lnTo>
                        <a:lnTo>
                          <a:pt x="3215" y="1405"/>
                        </a:lnTo>
                        <a:lnTo>
                          <a:pt x="3179" y="1405"/>
                        </a:lnTo>
                        <a:lnTo>
                          <a:pt x="3001" y="1429"/>
                        </a:lnTo>
                        <a:lnTo>
                          <a:pt x="2953" y="1429"/>
                        </a:lnTo>
                        <a:lnTo>
                          <a:pt x="2858" y="1441"/>
                        </a:lnTo>
                        <a:cubicBezTo>
                          <a:pt x="2798" y="1441"/>
                          <a:pt x="2739" y="1453"/>
                          <a:pt x="2679" y="1453"/>
                        </a:cubicBezTo>
                        <a:lnTo>
                          <a:pt x="2322" y="1453"/>
                        </a:lnTo>
                        <a:lnTo>
                          <a:pt x="2203" y="1441"/>
                        </a:lnTo>
                        <a:lnTo>
                          <a:pt x="2084" y="1441"/>
                        </a:lnTo>
                        <a:lnTo>
                          <a:pt x="1965" y="1417"/>
                        </a:lnTo>
                        <a:lnTo>
                          <a:pt x="1846" y="1405"/>
                        </a:lnTo>
                        <a:lnTo>
                          <a:pt x="1715" y="1382"/>
                        </a:lnTo>
                        <a:lnTo>
                          <a:pt x="1607" y="1358"/>
                        </a:lnTo>
                        <a:lnTo>
                          <a:pt x="1465" y="1322"/>
                        </a:lnTo>
                        <a:lnTo>
                          <a:pt x="1369" y="1298"/>
                        </a:lnTo>
                        <a:lnTo>
                          <a:pt x="1310" y="1286"/>
                        </a:lnTo>
                        <a:lnTo>
                          <a:pt x="1167" y="1227"/>
                        </a:lnTo>
                        <a:lnTo>
                          <a:pt x="1119" y="1215"/>
                        </a:lnTo>
                        <a:cubicBezTo>
                          <a:pt x="1072" y="1191"/>
                          <a:pt x="1036" y="1179"/>
                          <a:pt x="988" y="1155"/>
                        </a:cubicBezTo>
                        <a:lnTo>
                          <a:pt x="917" y="1132"/>
                        </a:lnTo>
                        <a:cubicBezTo>
                          <a:pt x="857" y="1096"/>
                          <a:pt x="798" y="1072"/>
                          <a:pt x="738" y="1036"/>
                        </a:cubicBezTo>
                        <a:cubicBezTo>
                          <a:pt x="476" y="893"/>
                          <a:pt x="250" y="679"/>
                          <a:pt x="107" y="417"/>
                        </a:cubicBezTo>
                        <a:cubicBezTo>
                          <a:pt x="36" y="286"/>
                          <a:pt x="0" y="143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6" name="Google Shape;1966;p29"/>
                  <p:cNvSpPr/>
                  <p:nvPr/>
                </p:nvSpPr>
                <p:spPr>
                  <a:xfrm>
                    <a:off x="690700" y="2992113"/>
                    <a:ext cx="136950" cy="7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8" h="3168" extrusionOk="0">
                        <a:moveTo>
                          <a:pt x="4501" y="560"/>
                        </a:moveTo>
                        <a:cubicBezTo>
                          <a:pt x="5477" y="1132"/>
                          <a:pt x="5477" y="2037"/>
                          <a:pt x="4513" y="2608"/>
                        </a:cubicBezTo>
                        <a:cubicBezTo>
                          <a:pt x="3536" y="3168"/>
                          <a:pt x="1965" y="3168"/>
                          <a:pt x="988" y="2608"/>
                        </a:cubicBezTo>
                        <a:cubicBezTo>
                          <a:pt x="12" y="2037"/>
                          <a:pt x="0" y="1132"/>
                          <a:pt x="977" y="560"/>
                        </a:cubicBezTo>
                        <a:cubicBezTo>
                          <a:pt x="1941" y="1"/>
                          <a:pt x="3524" y="1"/>
                          <a:pt x="4501" y="56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7" name="Google Shape;1967;p29"/>
                  <p:cNvSpPr/>
                  <p:nvPr/>
                </p:nvSpPr>
                <p:spPr>
                  <a:xfrm>
                    <a:off x="705875" y="3000738"/>
                    <a:ext cx="106875" cy="6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2478" extrusionOk="0">
                        <a:moveTo>
                          <a:pt x="3501" y="442"/>
                        </a:moveTo>
                        <a:cubicBezTo>
                          <a:pt x="4263" y="882"/>
                          <a:pt x="4275" y="1596"/>
                          <a:pt x="3513" y="2037"/>
                        </a:cubicBezTo>
                        <a:cubicBezTo>
                          <a:pt x="2763" y="2477"/>
                          <a:pt x="1524" y="2477"/>
                          <a:pt x="762" y="2037"/>
                        </a:cubicBezTo>
                        <a:cubicBezTo>
                          <a:pt x="0" y="1585"/>
                          <a:pt x="0" y="882"/>
                          <a:pt x="762" y="442"/>
                        </a:cubicBezTo>
                        <a:cubicBezTo>
                          <a:pt x="1524" y="1"/>
                          <a:pt x="2739" y="1"/>
                          <a:pt x="3501" y="44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8" name="Google Shape;1968;p29"/>
                  <p:cNvSpPr/>
                  <p:nvPr/>
                </p:nvSpPr>
                <p:spPr>
                  <a:xfrm>
                    <a:off x="718075" y="3010063"/>
                    <a:ext cx="82475" cy="43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9" h="1733" extrusionOk="0">
                        <a:moveTo>
                          <a:pt x="1644" y="0"/>
                        </a:moveTo>
                        <a:cubicBezTo>
                          <a:pt x="1280" y="0"/>
                          <a:pt x="917" y="86"/>
                          <a:pt x="584" y="259"/>
                        </a:cubicBezTo>
                        <a:cubicBezTo>
                          <a:pt x="1" y="592"/>
                          <a:pt x="1" y="1140"/>
                          <a:pt x="584" y="1473"/>
                        </a:cubicBezTo>
                        <a:cubicBezTo>
                          <a:pt x="917" y="1646"/>
                          <a:pt x="1280" y="1732"/>
                          <a:pt x="1644" y="1732"/>
                        </a:cubicBezTo>
                        <a:cubicBezTo>
                          <a:pt x="2007" y="1732"/>
                          <a:pt x="2370" y="1646"/>
                          <a:pt x="2703" y="1473"/>
                        </a:cubicBezTo>
                        <a:cubicBezTo>
                          <a:pt x="3299" y="1140"/>
                          <a:pt x="3287" y="592"/>
                          <a:pt x="2703" y="259"/>
                        </a:cubicBezTo>
                        <a:cubicBezTo>
                          <a:pt x="2370" y="86"/>
                          <a:pt x="2007" y="0"/>
                          <a:pt x="164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9" name="Google Shape;1969;p29"/>
                  <p:cNvSpPr/>
                  <p:nvPr/>
                </p:nvSpPr>
                <p:spPr>
                  <a:xfrm>
                    <a:off x="721950" y="2625713"/>
                    <a:ext cx="74725" cy="42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9" h="17110" extrusionOk="0">
                        <a:moveTo>
                          <a:pt x="2989" y="16240"/>
                        </a:moveTo>
                        <a:cubicBezTo>
                          <a:pt x="2929" y="16407"/>
                          <a:pt x="2834" y="17109"/>
                          <a:pt x="1453" y="17109"/>
                        </a:cubicBezTo>
                        <a:cubicBezTo>
                          <a:pt x="619" y="17109"/>
                          <a:pt x="48" y="16681"/>
                          <a:pt x="0" y="16193"/>
                        </a:cubicBezTo>
                        <a:lnTo>
                          <a:pt x="0" y="0"/>
                        </a:lnTo>
                        <a:lnTo>
                          <a:pt x="298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70" name="Google Shape;1970;p29"/>
                  <p:cNvGrpSpPr/>
                  <p:nvPr/>
                </p:nvGrpSpPr>
                <p:grpSpPr>
                  <a:xfrm>
                    <a:off x="725225" y="274178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1971" name="Google Shape;1971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90" extrusionOk="0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2" name="Google Shape;1972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3" name="Google Shape;1973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4" name="Google Shape;1974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5" name="Google Shape;1975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6" name="Google Shape;1976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9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7" name="Google Shape;1977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978" name="Google Shape;1978;p29"/>
                  <p:cNvSpPr/>
                  <p:nvPr/>
                </p:nvSpPr>
                <p:spPr>
                  <a:xfrm>
                    <a:off x="880900" y="3673463"/>
                    <a:ext cx="373575" cy="23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3" h="9240" extrusionOk="0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2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91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5"/>
                        </a:cubicBezTo>
                        <a:cubicBezTo>
                          <a:pt x="2382" y="8072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4"/>
                        </a:cubicBezTo>
                        <a:cubicBezTo>
                          <a:pt x="3060" y="8382"/>
                          <a:pt x="3167" y="8442"/>
                          <a:pt x="3286" y="8489"/>
                        </a:cubicBezTo>
                        <a:lnTo>
                          <a:pt x="3346" y="8513"/>
                        </a:lnTo>
                        <a:cubicBezTo>
                          <a:pt x="3394" y="8525"/>
                          <a:pt x="3429" y="8537"/>
                          <a:pt x="3477" y="8561"/>
                        </a:cubicBezTo>
                        <a:cubicBezTo>
                          <a:pt x="3620" y="8608"/>
                          <a:pt x="3775" y="8668"/>
                          <a:pt x="3917" y="8715"/>
                        </a:cubicBezTo>
                        <a:lnTo>
                          <a:pt x="4084" y="8763"/>
                        </a:lnTo>
                        <a:lnTo>
                          <a:pt x="4191" y="8799"/>
                        </a:lnTo>
                        <a:cubicBezTo>
                          <a:pt x="4251" y="8811"/>
                          <a:pt x="4310" y="8823"/>
                          <a:pt x="4382" y="8846"/>
                        </a:cubicBezTo>
                        <a:cubicBezTo>
                          <a:pt x="4525" y="8882"/>
                          <a:pt x="4691" y="8918"/>
                          <a:pt x="4846" y="8954"/>
                        </a:cubicBezTo>
                        <a:cubicBezTo>
                          <a:pt x="4882" y="8965"/>
                          <a:pt x="4929" y="8977"/>
                          <a:pt x="4965" y="8989"/>
                        </a:cubicBezTo>
                        <a:cubicBezTo>
                          <a:pt x="5013" y="8989"/>
                          <a:pt x="5084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85"/>
                        </a:cubicBezTo>
                        <a:cubicBezTo>
                          <a:pt x="5608" y="9096"/>
                          <a:pt x="5656" y="9108"/>
                          <a:pt x="5703" y="9108"/>
                        </a:cubicBezTo>
                        <a:cubicBezTo>
                          <a:pt x="5763" y="9120"/>
                          <a:pt x="5822" y="9120"/>
                          <a:pt x="5882" y="9132"/>
                        </a:cubicBezTo>
                        <a:cubicBezTo>
                          <a:pt x="6013" y="9144"/>
                          <a:pt x="6132" y="9168"/>
                          <a:pt x="6263" y="9180"/>
                        </a:cubicBezTo>
                        <a:lnTo>
                          <a:pt x="6430" y="9192"/>
                        </a:lnTo>
                        <a:lnTo>
                          <a:pt x="6608" y="9204"/>
                        </a:lnTo>
                        <a:cubicBezTo>
                          <a:pt x="6727" y="9215"/>
                          <a:pt x="6858" y="9215"/>
                          <a:pt x="6977" y="9227"/>
                        </a:cubicBezTo>
                        <a:cubicBezTo>
                          <a:pt x="7049" y="9227"/>
                          <a:pt x="7108" y="9227"/>
                          <a:pt x="7168" y="9239"/>
                        </a:cubicBezTo>
                        <a:lnTo>
                          <a:pt x="7930" y="9239"/>
                        </a:lnTo>
                        <a:lnTo>
                          <a:pt x="8049" y="9227"/>
                        </a:lnTo>
                        <a:cubicBezTo>
                          <a:pt x="8228" y="9227"/>
                          <a:pt x="8394" y="9204"/>
                          <a:pt x="8561" y="9192"/>
                        </a:cubicBezTo>
                        <a:lnTo>
                          <a:pt x="8763" y="9180"/>
                        </a:lnTo>
                        <a:lnTo>
                          <a:pt x="8859" y="9168"/>
                        </a:lnTo>
                        <a:lnTo>
                          <a:pt x="9013" y="9144"/>
                        </a:lnTo>
                        <a:cubicBezTo>
                          <a:pt x="9180" y="9132"/>
                          <a:pt x="9359" y="9108"/>
                          <a:pt x="9525" y="9073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25"/>
                          <a:pt x="9871" y="9013"/>
                          <a:pt x="9954" y="8989"/>
                        </a:cubicBezTo>
                        <a:cubicBezTo>
                          <a:pt x="10097" y="8965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8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5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4"/>
                          <a:pt x="11585" y="8537"/>
                        </a:cubicBezTo>
                        <a:cubicBezTo>
                          <a:pt x="11609" y="8525"/>
                          <a:pt x="11633" y="8513"/>
                          <a:pt x="11657" y="8501"/>
                        </a:cubicBez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39"/>
                        </a:lnTo>
                        <a:cubicBezTo>
                          <a:pt x="12442" y="8156"/>
                          <a:pt x="12609" y="8061"/>
                          <a:pt x="12776" y="7977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30"/>
                          <a:pt x="13692" y="7322"/>
                        </a:cubicBezTo>
                        <a:lnTo>
                          <a:pt x="13752" y="7287"/>
                        </a:lnTo>
                        <a:lnTo>
                          <a:pt x="13812" y="7227"/>
                        </a:lnTo>
                        <a:cubicBezTo>
                          <a:pt x="13907" y="7132"/>
                          <a:pt x="14002" y="7049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87"/>
                          <a:pt x="14276" y="6727"/>
                        </a:cubicBezTo>
                        <a:cubicBezTo>
                          <a:pt x="14395" y="6584"/>
                          <a:pt x="14490" y="6441"/>
                          <a:pt x="14574" y="6275"/>
                        </a:cubicBezTo>
                        <a:cubicBezTo>
                          <a:pt x="14657" y="6144"/>
                          <a:pt x="14716" y="6001"/>
                          <a:pt x="14776" y="5858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cubicBezTo>
                          <a:pt x="14895" y="5417"/>
                          <a:pt x="14895" y="5405"/>
                          <a:pt x="14895" y="5394"/>
                        </a:cubicBezTo>
                        <a:cubicBezTo>
                          <a:pt x="14895" y="5394"/>
                          <a:pt x="14895" y="5394"/>
                          <a:pt x="14895" y="5382"/>
                        </a:cubicBezTo>
                        <a:cubicBezTo>
                          <a:pt x="14907" y="5322"/>
                          <a:pt x="14919" y="5251"/>
                          <a:pt x="14931" y="5179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44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4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6"/>
                          <a:pt x="14145" y="2012"/>
                        </a:cubicBezTo>
                        <a:lnTo>
                          <a:pt x="14097" y="2060"/>
                        </a:ln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8"/>
                        </a:cubicBezTo>
                        <a:lnTo>
                          <a:pt x="13264" y="2786"/>
                        </a:lnTo>
                        <a:cubicBezTo>
                          <a:pt x="13109" y="2893"/>
                          <a:pt x="12966" y="2989"/>
                          <a:pt x="12788" y="3084"/>
                        </a:cubicBezTo>
                        <a:cubicBezTo>
                          <a:pt x="12609" y="3179"/>
                          <a:pt x="12454" y="3262"/>
                          <a:pt x="12276" y="3346"/>
                        </a:cubicBezTo>
                        <a:lnTo>
                          <a:pt x="12145" y="3417"/>
                        </a:lnTo>
                        <a:cubicBezTo>
                          <a:pt x="11990" y="3489"/>
                          <a:pt x="11835" y="3560"/>
                          <a:pt x="11668" y="3620"/>
                        </a:cubicBezTo>
                        <a:lnTo>
                          <a:pt x="11597" y="3643"/>
                        </a:lnTo>
                        <a:cubicBezTo>
                          <a:pt x="11430" y="3715"/>
                          <a:pt x="11240" y="3774"/>
                          <a:pt x="11061" y="3834"/>
                        </a:cubicBezTo>
                        <a:cubicBezTo>
                          <a:pt x="10942" y="3870"/>
                          <a:pt x="10811" y="3905"/>
                          <a:pt x="10680" y="3941"/>
                        </a:cubicBezTo>
                        <a:cubicBezTo>
                          <a:pt x="10585" y="3965"/>
                          <a:pt x="10490" y="3989"/>
                          <a:pt x="10383" y="4012"/>
                        </a:cubicBezTo>
                        <a:cubicBezTo>
                          <a:pt x="10240" y="4048"/>
                          <a:pt x="10109" y="4084"/>
                          <a:pt x="9966" y="4108"/>
                        </a:cubicBezTo>
                        <a:cubicBezTo>
                          <a:pt x="9871" y="4132"/>
                          <a:pt x="9763" y="4155"/>
                          <a:pt x="9668" y="4167"/>
                        </a:cubicBezTo>
                        <a:lnTo>
                          <a:pt x="9537" y="4191"/>
                        </a:lnTo>
                        <a:cubicBezTo>
                          <a:pt x="9371" y="4215"/>
                          <a:pt x="9204" y="4239"/>
                          <a:pt x="9025" y="4262"/>
                        </a:cubicBezTo>
                        <a:lnTo>
                          <a:pt x="8870" y="4274"/>
                        </a:lnTo>
                        <a:cubicBezTo>
                          <a:pt x="8775" y="4286"/>
                          <a:pt x="8680" y="4298"/>
                          <a:pt x="8573" y="4310"/>
                        </a:cubicBezTo>
                        <a:cubicBezTo>
                          <a:pt x="8406" y="4322"/>
                          <a:pt x="8239" y="4334"/>
                          <a:pt x="8073" y="4334"/>
                        </a:cubicBezTo>
                        <a:lnTo>
                          <a:pt x="7751" y="4346"/>
                        </a:lnTo>
                        <a:lnTo>
                          <a:pt x="7335" y="4346"/>
                        </a:lnTo>
                        <a:cubicBezTo>
                          <a:pt x="7204" y="4346"/>
                          <a:pt x="7108" y="4346"/>
                          <a:pt x="7001" y="4334"/>
                        </a:cubicBezTo>
                        <a:cubicBezTo>
                          <a:pt x="6882" y="4322"/>
                          <a:pt x="6739" y="4322"/>
                          <a:pt x="6620" y="4322"/>
                        </a:cubicBezTo>
                        <a:cubicBezTo>
                          <a:pt x="6489" y="4310"/>
                          <a:pt x="6382" y="4298"/>
                          <a:pt x="6275" y="4286"/>
                        </a:cubicBezTo>
                        <a:cubicBezTo>
                          <a:pt x="6156" y="4274"/>
                          <a:pt x="6025" y="4262"/>
                          <a:pt x="5894" y="4251"/>
                        </a:cubicBezTo>
                        <a:cubicBezTo>
                          <a:pt x="5775" y="4227"/>
                          <a:pt x="5680" y="4215"/>
                          <a:pt x="5561" y="4203"/>
                        </a:cubicBezTo>
                        <a:cubicBezTo>
                          <a:pt x="5453" y="4179"/>
                          <a:pt x="5299" y="4155"/>
                          <a:pt x="5168" y="4132"/>
                        </a:cubicBezTo>
                        <a:cubicBezTo>
                          <a:pt x="5060" y="4108"/>
                          <a:pt x="4965" y="4084"/>
                          <a:pt x="4858" y="4072"/>
                        </a:cubicBezTo>
                        <a:cubicBezTo>
                          <a:pt x="4703" y="4036"/>
                          <a:pt x="4548" y="3989"/>
                          <a:pt x="4394" y="3953"/>
                        </a:cubicBezTo>
                        <a:cubicBezTo>
                          <a:pt x="4287" y="3929"/>
                          <a:pt x="4191" y="3905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27"/>
                          <a:pt x="3489" y="3679"/>
                        </a:cubicBezTo>
                        <a:cubicBezTo>
                          <a:pt x="3441" y="3655"/>
                          <a:pt x="3405" y="3643"/>
                          <a:pt x="3358" y="3631"/>
                        </a:cubicBezTo>
                        <a:cubicBezTo>
                          <a:pt x="3227" y="3572"/>
                          <a:pt x="3096" y="3512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70"/>
                        </a:cubicBezTo>
                        <a:cubicBezTo>
                          <a:pt x="2584" y="3286"/>
                          <a:pt x="2393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9" name="Google Shape;1979;p29"/>
                  <p:cNvSpPr/>
                  <p:nvPr/>
                </p:nvSpPr>
                <p:spPr>
                  <a:xfrm>
                    <a:off x="862150" y="35552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90" y="1691"/>
                        </a:moveTo>
                        <a:cubicBezTo>
                          <a:pt x="16419" y="3382"/>
                          <a:pt x="16431" y="6132"/>
                          <a:pt x="13526" y="7823"/>
                        </a:cubicBezTo>
                        <a:cubicBezTo>
                          <a:pt x="10609" y="9513"/>
                          <a:pt x="5870" y="9513"/>
                          <a:pt x="2941" y="7823"/>
                        </a:cubicBezTo>
                        <a:cubicBezTo>
                          <a:pt x="12" y="6132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0" name="Google Shape;1980;p29"/>
                  <p:cNvSpPr/>
                  <p:nvPr/>
                </p:nvSpPr>
                <p:spPr>
                  <a:xfrm>
                    <a:off x="960975" y="36124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7001" y="881"/>
                        </a:moveTo>
                        <a:cubicBezTo>
                          <a:pt x="8525" y="1762"/>
                          <a:pt x="8525" y="3179"/>
                          <a:pt x="7013" y="4060"/>
                        </a:cubicBezTo>
                        <a:cubicBezTo>
                          <a:pt x="5513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1" name="Google Shape;1981;p29"/>
                  <p:cNvSpPr/>
                  <p:nvPr/>
                </p:nvSpPr>
                <p:spPr>
                  <a:xfrm>
                    <a:off x="985675" y="3630963"/>
                    <a:ext cx="163725" cy="8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3460" extrusionOk="0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76"/>
                          <a:pt x="0" y="2272"/>
                          <a:pt x="1167" y="2950"/>
                        </a:cubicBezTo>
                        <a:cubicBezTo>
                          <a:pt x="1756" y="3290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90"/>
                          <a:pt x="5394" y="2950"/>
                        </a:cubicBezTo>
                        <a:cubicBezTo>
                          <a:pt x="6549" y="2272"/>
                          <a:pt x="6549" y="1176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2" name="Google Shape;1982;p29"/>
                  <p:cNvSpPr/>
                  <p:nvPr/>
                </p:nvSpPr>
                <p:spPr>
                  <a:xfrm>
                    <a:off x="844875" y="3652913"/>
                    <a:ext cx="4455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1" h="10990" extrusionOk="0">
                        <a:moveTo>
                          <a:pt x="17812" y="60"/>
                        </a:move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18" y="162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4"/>
                          <a:pt x="882" y="8466"/>
                          <a:pt x="2632" y="9490"/>
                        </a:cubicBezTo>
                        <a:cubicBezTo>
                          <a:pt x="2846" y="9609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95"/>
                          <a:pt x="3525" y="9930"/>
                        </a:cubicBezTo>
                        <a:cubicBezTo>
                          <a:pt x="3656" y="9990"/>
                          <a:pt x="3787" y="10049"/>
                          <a:pt x="3918" y="10097"/>
                        </a:cubicBezTo>
                        <a:lnTo>
                          <a:pt x="3989" y="10133"/>
                        </a:lnTo>
                        <a:cubicBezTo>
                          <a:pt x="4049" y="10145"/>
                          <a:pt x="4096" y="10168"/>
                          <a:pt x="4144" y="10180"/>
                        </a:cubicBezTo>
                        <a:cubicBezTo>
                          <a:pt x="4323" y="10252"/>
                          <a:pt x="4501" y="10311"/>
                          <a:pt x="4680" y="10371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7" y="10526"/>
                        </a:cubicBezTo>
                        <a:cubicBezTo>
                          <a:pt x="5406" y="10573"/>
                          <a:pt x="5597" y="10621"/>
                          <a:pt x="5775" y="10657"/>
                        </a:cubicBezTo>
                        <a:cubicBezTo>
                          <a:pt x="5835" y="10669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4"/>
                          <a:pt x="6466" y="10788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lnTo>
                          <a:pt x="7025" y="10871"/>
                        </a:lnTo>
                        <a:cubicBezTo>
                          <a:pt x="7168" y="10895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42"/>
                          <a:pt x="7680" y="10942"/>
                        </a:cubicBezTo>
                        <a:lnTo>
                          <a:pt x="7883" y="10954"/>
                        </a:lnTo>
                        <a:cubicBezTo>
                          <a:pt x="8025" y="10966"/>
                          <a:pt x="8180" y="10978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42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52"/>
                          <a:pt x="11776" y="10728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73"/>
                          <a:pt x="12597" y="10538"/>
                          <a:pt x="12717" y="10502"/>
                        </a:cubicBezTo>
                        <a:cubicBezTo>
                          <a:pt x="12871" y="10466"/>
                          <a:pt x="13026" y="10418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57"/>
                        </a:cubicBezTo>
                        <a:lnTo>
                          <a:pt x="13895" y="10121"/>
                        </a:lnTo>
                        <a:cubicBezTo>
                          <a:pt x="14086" y="10049"/>
                          <a:pt x="14276" y="9966"/>
                          <a:pt x="14467" y="9883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90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6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3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66"/>
                        </a:cubicBezTo>
                        <a:cubicBezTo>
                          <a:pt x="17467" y="7299"/>
                          <a:pt x="17539" y="7132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3"/>
                          <a:pt x="17777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0" y="5942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09" y="245"/>
                          <a:pt x="17805" y="273"/>
                          <a:pt x="17800" y="298"/>
                        </a:cubicBezTo>
                        <a:lnTo>
                          <a:pt x="17800" y="370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77"/>
                        </a:lnTo>
                        <a:cubicBezTo>
                          <a:pt x="17646" y="1060"/>
                          <a:pt x="17622" y="1144"/>
                          <a:pt x="17586" y="1239"/>
                        </a:cubicBezTo>
                        <a:lnTo>
                          <a:pt x="17574" y="1263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36" y="2406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15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10"/>
                        </a:cubicBezTo>
                        <a:cubicBezTo>
                          <a:pt x="15622" y="3441"/>
                          <a:pt x="15431" y="3560"/>
                          <a:pt x="15229" y="3680"/>
                        </a:cubicBezTo>
                        <a:cubicBezTo>
                          <a:pt x="15038" y="3799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30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5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84"/>
                        </a:cubicBezTo>
                        <a:lnTo>
                          <a:pt x="10585" y="5096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cubicBezTo>
                          <a:pt x="9502" y="5168"/>
                          <a:pt x="9371" y="5180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cubicBezTo>
                          <a:pt x="7752" y="5132"/>
                          <a:pt x="7621" y="5120"/>
                          <a:pt x="7490" y="5108"/>
                        </a:cubicBezTo>
                        <a:cubicBezTo>
                          <a:pt x="7347" y="5096"/>
                          <a:pt x="7192" y="5084"/>
                          <a:pt x="7037" y="5061"/>
                        </a:cubicBezTo>
                        <a:cubicBezTo>
                          <a:pt x="6894" y="5049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5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cubicBezTo>
                          <a:pt x="4823" y="4596"/>
                          <a:pt x="4763" y="4573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22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80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4"/>
                          <a:pt x="24" y="512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3" name="Google Shape;1983;p29"/>
                  <p:cNvSpPr/>
                  <p:nvPr/>
                </p:nvSpPr>
                <p:spPr>
                  <a:xfrm>
                    <a:off x="822850" y="3511813"/>
                    <a:ext cx="489375" cy="28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6" extrusionOk="0">
                        <a:moveTo>
                          <a:pt x="16074" y="2025"/>
                        </a:moveTo>
                        <a:cubicBezTo>
                          <a:pt x="19563" y="4037"/>
                          <a:pt x="19574" y="7299"/>
                          <a:pt x="16110" y="9324"/>
                        </a:cubicBezTo>
                        <a:cubicBezTo>
                          <a:pt x="12645" y="11336"/>
                          <a:pt x="7001" y="11336"/>
                          <a:pt x="3513" y="9324"/>
                        </a:cubicBezTo>
                        <a:cubicBezTo>
                          <a:pt x="12" y="7299"/>
                          <a:pt x="1" y="4037"/>
                          <a:pt x="3465" y="2025"/>
                        </a:cubicBezTo>
                        <a:cubicBezTo>
                          <a:pt x="6942" y="1"/>
                          <a:pt x="12574" y="1"/>
                          <a:pt x="16074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4" name="Google Shape;1984;p29"/>
                  <p:cNvSpPr/>
                  <p:nvPr/>
                </p:nvSpPr>
                <p:spPr>
                  <a:xfrm>
                    <a:off x="979725" y="3602613"/>
                    <a:ext cx="1759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7" h="4073" extrusionOk="0">
                        <a:moveTo>
                          <a:pt x="5775" y="727"/>
                        </a:moveTo>
                        <a:cubicBezTo>
                          <a:pt x="7025" y="1453"/>
                          <a:pt x="7037" y="2632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5" name="Google Shape;1985;p29"/>
                  <p:cNvSpPr/>
                  <p:nvPr/>
                </p:nvSpPr>
                <p:spPr>
                  <a:xfrm>
                    <a:off x="880600" y="3468063"/>
                    <a:ext cx="373875" cy="23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9" extrusionOk="0">
                        <a:moveTo>
                          <a:pt x="14943" y="60"/>
                        </a:move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46" y="386"/>
                          <a:pt x="14951" y="360"/>
                          <a:pt x="14955" y="334"/>
                        </a:cubicBezTo>
                        <a:lnTo>
                          <a:pt x="14955" y="275"/>
                        </a:lnTo>
                        <a:cubicBezTo>
                          <a:pt x="14955" y="203"/>
                          <a:pt x="14955" y="132"/>
                          <a:pt x="14943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0" y="8395"/>
                          <a:pt x="3167" y="8442"/>
                          <a:pt x="3287" y="8490"/>
                        </a:cubicBezTo>
                        <a:lnTo>
                          <a:pt x="3346" y="8514"/>
                        </a:lnTo>
                        <a:lnTo>
                          <a:pt x="3477" y="8561"/>
                        </a:lnTo>
                        <a:cubicBezTo>
                          <a:pt x="3620" y="8609"/>
                          <a:pt x="3775" y="8668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cubicBezTo>
                          <a:pt x="4882" y="8954"/>
                          <a:pt x="4918" y="8966"/>
                          <a:pt x="4965" y="8978"/>
                        </a:cubicBezTo>
                        <a:lnTo>
                          <a:pt x="5156" y="9014"/>
                        </a:ln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596" y="9085"/>
                          <a:pt x="5656" y="9097"/>
                          <a:pt x="5703" y="9109"/>
                        </a:cubicBezTo>
                        <a:cubicBezTo>
                          <a:pt x="5763" y="9121"/>
                          <a:pt x="5823" y="9121"/>
                          <a:pt x="5882" y="9133"/>
                        </a:cubicBezTo>
                        <a:lnTo>
                          <a:pt x="6251" y="9169"/>
                        </a:lnTo>
                        <a:cubicBezTo>
                          <a:pt x="6323" y="9169"/>
                          <a:pt x="6370" y="9180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lnTo>
                          <a:pt x="7168" y="9228"/>
                        </a:ln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80"/>
                          <a:pt x="8763" y="9169"/>
                        </a:cubicBezTo>
                        <a:lnTo>
                          <a:pt x="8859" y="9157"/>
                        </a:lnTo>
                        <a:lnTo>
                          <a:pt x="9013" y="9145"/>
                        </a:lnTo>
                        <a:cubicBezTo>
                          <a:pt x="9180" y="9121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8"/>
                        </a:lnTo>
                        <a:cubicBezTo>
                          <a:pt x="9799" y="9026"/>
                          <a:pt x="9871" y="9002"/>
                          <a:pt x="9954" y="8990"/>
                        </a:cubicBezTo>
                        <a:cubicBezTo>
                          <a:pt x="10097" y="8954"/>
                          <a:pt x="10228" y="8930"/>
                          <a:pt x="10371" y="8895"/>
                        </a:cubicBezTo>
                        <a:cubicBezTo>
                          <a:pt x="10466" y="8871"/>
                          <a:pt x="10561" y="8847"/>
                          <a:pt x="10668" y="8823"/>
                        </a:cubicBezTo>
                        <a:cubicBezTo>
                          <a:pt x="10799" y="8788"/>
                          <a:pt x="10930" y="8752"/>
                          <a:pt x="11049" y="8704"/>
                        </a:cubicBezTo>
                        <a:lnTo>
                          <a:pt x="11133" y="8692"/>
                        </a:lnTo>
                        <a:cubicBezTo>
                          <a:pt x="11288" y="8633"/>
                          <a:pt x="11442" y="8585"/>
                          <a:pt x="11585" y="8526"/>
                        </a:cubicBezTo>
                        <a:cubicBezTo>
                          <a:pt x="11609" y="8514"/>
                          <a:pt x="11633" y="8502"/>
                          <a:pt x="11657" y="8502"/>
                        </a:cubicBezTo>
                        <a:cubicBezTo>
                          <a:pt x="11811" y="8442"/>
                          <a:pt x="11978" y="8371"/>
                          <a:pt x="12133" y="8299"/>
                        </a:cubicBezTo>
                        <a:lnTo>
                          <a:pt x="12276" y="8228"/>
                        </a:lnTo>
                        <a:cubicBezTo>
                          <a:pt x="12442" y="8145"/>
                          <a:pt x="12609" y="8061"/>
                          <a:pt x="12776" y="7966"/>
                        </a:cubicBezTo>
                        <a:lnTo>
                          <a:pt x="12871" y="7906"/>
                        </a:lnTo>
                        <a:cubicBezTo>
                          <a:pt x="13002" y="7835"/>
                          <a:pt x="13133" y="7752"/>
                          <a:pt x="13252" y="7668"/>
                        </a:cubicBezTo>
                        <a:lnTo>
                          <a:pt x="13312" y="7621"/>
                        </a:lnTo>
                        <a:cubicBezTo>
                          <a:pt x="13443" y="7525"/>
                          <a:pt x="13574" y="7418"/>
                          <a:pt x="13693" y="7323"/>
                        </a:cubicBezTo>
                        <a:lnTo>
                          <a:pt x="13752" y="7275"/>
                        </a:lnTo>
                        <a:cubicBezTo>
                          <a:pt x="13764" y="7252"/>
                          <a:pt x="13788" y="7240"/>
                          <a:pt x="13812" y="7216"/>
                        </a:cubicBezTo>
                        <a:cubicBezTo>
                          <a:pt x="13907" y="7133"/>
                          <a:pt x="14002" y="7037"/>
                          <a:pt x="14085" y="6942"/>
                        </a:cubicBezTo>
                        <a:lnTo>
                          <a:pt x="14133" y="6883"/>
                        </a:lnTo>
                        <a:cubicBezTo>
                          <a:pt x="14181" y="6835"/>
                          <a:pt x="14228" y="6775"/>
                          <a:pt x="14276" y="6716"/>
                        </a:cubicBezTo>
                        <a:cubicBezTo>
                          <a:pt x="14395" y="6573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7" y="5990"/>
                          <a:pt x="14776" y="5847"/>
                        </a:cubicBezTo>
                        <a:cubicBezTo>
                          <a:pt x="14824" y="5704"/>
                          <a:pt x="14871" y="5573"/>
                          <a:pt x="14895" y="5430"/>
                        </a:cubicBezTo>
                        <a:cubicBezTo>
                          <a:pt x="14895" y="5418"/>
                          <a:pt x="14895" y="5394"/>
                          <a:pt x="14895" y="5382"/>
                        </a:cubicBezTo>
                        <a:cubicBezTo>
                          <a:pt x="14907" y="5311"/>
                          <a:pt x="14919" y="5251"/>
                          <a:pt x="14931" y="5180"/>
                        </a:cubicBezTo>
                        <a:lnTo>
                          <a:pt x="14931" y="5097"/>
                        </a:lnTo>
                        <a:lnTo>
                          <a:pt x="14931" y="5001"/>
                        </a:lnTo>
                        <a:lnTo>
                          <a:pt x="14931" y="4942"/>
                        </a:ln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19" y="544"/>
                          <a:pt x="14887" y="681"/>
                          <a:pt x="14847" y="810"/>
                        </a:cubicBezTo>
                        <a:cubicBezTo>
                          <a:pt x="14847" y="822"/>
                          <a:pt x="14847" y="834"/>
                          <a:pt x="14847" y="834"/>
                        </a:cubicBezTo>
                        <a:cubicBezTo>
                          <a:pt x="14824" y="906"/>
                          <a:pt x="14800" y="989"/>
                          <a:pt x="14764" y="1060"/>
                        </a:cubicBezTo>
                        <a:lnTo>
                          <a:pt x="14764" y="1084"/>
                        </a:lnTo>
                        <a:cubicBezTo>
                          <a:pt x="14609" y="1430"/>
                          <a:pt x="14407" y="1739"/>
                          <a:pt x="14157" y="2025"/>
                        </a:cubicBezTo>
                        <a:cubicBezTo>
                          <a:pt x="14133" y="2049"/>
                          <a:pt x="14121" y="2061"/>
                          <a:pt x="14109" y="2084"/>
                        </a:cubicBezTo>
                        <a:cubicBezTo>
                          <a:pt x="13990" y="2192"/>
                          <a:pt x="13883" y="2299"/>
                          <a:pt x="13764" y="2406"/>
                        </a:cubicBezTo>
                        <a:lnTo>
                          <a:pt x="13704" y="2453"/>
                        </a:lnTo>
                        <a:cubicBezTo>
                          <a:pt x="13585" y="2561"/>
                          <a:pt x="13454" y="2656"/>
                          <a:pt x="13323" y="2751"/>
                        </a:cubicBezTo>
                        <a:lnTo>
                          <a:pt x="13264" y="2787"/>
                        </a:lnTo>
                        <a:cubicBezTo>
                          <a:pt x="13109" y="2894"/>
                          <a:pt x="12966" y="3001"/>
                          <a:pt x="12788" y="3084"/>
                        </a:cubicBezTo>
                        <a:cubicBezTo>
                          <a:pt x="12609" y="3180"/>
                          <a:pt x="12454" y="3275"/>
                          <a:pt x="12276" y="3358"/>
                        </a:cubicBezTo>
                        <a:lnTo>
                          <a:pt x="12145" y="3418"/>
                        </a:lnTo>
                        <a:cubicBezTo>
                          <a:pt x="11990" y="3489"/>
                          <a:pt x="11835" y="3561"/>
                          <a:pt x="11669" y="3620"/>
                        </a:cubicBezTo>
                        <a:lnTo>
                          <a:pt x="11597" y="3644"/>
                        </a:lnTo>
                        <a:cubicBezTo>
                          <a:pt x="11430" y="3716"/>
                          <a:pt x="11240" y="3775"/>
                          <a:pt x="11061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4001"/>
                          <a:pt x="10383" y="4025"/>
                        </a:cubicBezTo>
                        <a:cubicBezTo>
                          <a:pt x="10240" y="4061"/>
                          <a:pt x="10109" y="4085"/>
                          <a:pt x="9966" y="4108"/>
                        </a:cubicBezTo>
                        <a:cubicBezTo>
                          <a:pt x="9859" y="4132"/>
                          <a:pt x="9764" y="4156"/>
                          <a:pt x="9668" y="4168"/>
                        </a:cubicBezTo>
                        <a:lnTo>
                          <a:pt x="9537" y="4192"/>
                        </a:lnTo>
                        <a:cubicBezTo>
                          <a:pt x="9371" y="4216"/>
                          <a:pt x="9204" y="4251"/>
                          <a:pt x="9025" y="4263"/>
                        </a:cubicBezTo>
                        <a:lnTo>
                          <a:pt x="8871" y="4287"/>
                        </a:lnTo>
                        <a:cubicBezTo>
                          <a:pt x="8775" y="4299"/>
                          <a:pt x="8680" y="4299"/>
                          <a:pt x="8573" y="4311"/>
                        </a:cubicBezTo>
                        <a:cubicBezTo>
                          <a:pt x="8406" y="4323"/>
                          <a:pt x="8240" y="4335"/>
                          <a:pt x="8073" y="4347"/>
                        </a:cubicBezTo>
                        <a:cubicBezTo>
                          <a:pt x="7966" y="4347"/>
                          <a:pt x="7859" y="4347"/>
                          <a:pt x="7751" y="4358"/>
                        </a:cubicBezTo>
                        <a:lnTo>
                          <a:pt x="7335" y="4358"/>
                        </a:lnTo>
                        <a:cubicBezTo>
                          <a:pt x="7204" y="4358"/>
                          <a:pt x="7108" y="4358"/>
                          <a:pt x="7001" y="4347"/>
                        </a:cubicBezTo>
                        <a:cubicBezTo>
                          <a:pt x="6882" y="4335"/>
                          <a:pt x="6739" y="4335"/>
                          <a:pt x="6620" y="4323"/>
                        </a:cubicBezTo>
                        <a:cubicBezTo>
                          <a:pt x="6489" y="4311"/>
                          <a:pt x="6382" y="4311"/>
                          <a:pt x="6275" y="4299"/>
                        </a:cubicBezTo>
                        <a:cubicBezTo>
                          <a:pt x="6156" y="4287"/>
                          <a:pt x="6025" y="4263"/>
                          <a:pt x="5894" y="4251"/>
                        </a:cubicBezTo>
                        <a:cubicBezTo>
                          <a:pt x="5775" y="4239"/>
                          <a:pt x="5680" y="4227"/>
                          <a:pt x="5561" y="4204"/>
                        </a:cubicBezTo>
                        <a:cubicBezTo>
                          <a:pt x="5453" y="4192"/>
                          <a:pt x="5299" y="4156"/>
                          <a:pt x="5168" y="4132"/>
                        </a:cubicBezTo>
                        <a:cubicBezTo>
                          <a:pt x="5061" y="4120"/>
                          <a:pt x="4953" y="4097"/>
                          <a:pt x="4858" y="4073"/>
                        </a:cubicBezTo>
                        <a:cubicBezTo>
                          <a:pt x="4703" y="4037"/>
                          <a:pt x="4549" y="4001"/>
                          <a:pt x="4394" y="3966"/>
                        </a:cubicBezTo>
                        <a:cubicBezTo>
                          <a:pt x="4287" y="3930"/>
                          <a:pt x="4191" y="3906"/>
                          <a:pt x="4096" y="3882"/>
                        </a:cubicBezTo>
                        <a:lnTo>
                          <a:pt x="3941" y="3835"/>
                        </a:lnTo>
                        <a:cubicBezTo>
                          <a:pt x="3787" y="3787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5"/>
                        </a:cubicBezTo>
                        <a:cubicBezTo>
                          <a:pt x="2894" y="3430"/>
                          <a:pt x="2834" y="3406"/>
                          <a:pt x="2763" y="3382"/>
                        </a:cubicBezTo>
                        <a:cubicBezTo>
                          <a:pt x="2572" y="3287"/>
                          <a:pt x="2394" y="3192"/>
                          <a:pt x="2215" y="3084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6" name="Google Shape;1986;p29"/>
                  <p:cNvSpPr/>
                  <p:nvPr/>
                </p:nvSpPr>
                <p:spPr>
                  <a:xfrm>
                    <a:off x="862150" y="33501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90" y="1692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12" y="6133"/>
                          <a:pt x="0" y="3394"/>
                          <a:pt x="2905" y="1692"/>
                        </a:cubicBezTo>
                        <a:cubicBezTo>
                          <a:pt x="5822" y="1"/>
                          <a:pt x="10561" y="1"/>
                          <a:pt x="13490" y="169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" name="Google Shape;1987;p29"/>
                  <p:cNvSpPr/>
                  <p:nvPr/>
                </p:nvSpPr>
                <p:spPr>
                  <a:xfrm>
                    <a:off x="960975" y="34073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7001" y="882"/>
                        </a:moveTo>
                        <a:cubicBezTo>
                          <a:pt x="8525" y="1763"/>
                          <a:pt x="8525" y="3192"/>
                          <a:pt x="7013" y="4061"/>
                        </a:cubicBezTo>
                        <a:cubicBezTo>
                          <a:pt x="5513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12" y="882"/>
                        </a:cubicBezTo>
                        <a:cubicBezTo>
                          <a:pt x="3024" y="1"/>
                          <a:pt x="5489" y="1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" name="Google Shape;1988;p29"/>
                  <p:cNvSpPr/>
                  <p:nvPr/>
                </p:nvSpPr>
                <p:spPr>
                  <a:xfrm>
                    <a:off x="985675" y="3425888"/>
                    <a:ext cx="163725" cy="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3459" extrusionOk="0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88"/>
                          <a:pt x="0" y="2283"/>
                          <a:pt x="1167" y="2950"/>
                        </a:cubicBezTo>
                        <a:cubicBezTo>
                          <a:pt x="1756" y="3289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89"/>
                          <a:pt x="5394" y="2950"/>
                        </a:cubicBezTo>
                        <a:cubicBezTo>
                          <a:pt x="6549" y="2283"/>
                          <a:pt x="6549" y="1188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" name="Google Shape;1989;p29"/>
                  <p:cNvSpPr/>
                  <p:nvPr/>
                </p:nvSpPr>
                <p:spPr>
                  <a:xfrm>
                    <a:off x="844875" y="3447838"/>
                    <a:ext cx="4455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1" h="10990" extrusionOk="0">
                        <a:moveTo>
                          <a:pt x="17812" y="48"/>
                        </a:move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18" y="161"/>
                          <a:pt x="17820" y="109"/>
                          <a:pt x="17812" y="48"/>
                        </a:cubicBezTo>
                        <a:close/>
                        <a:moveTo>
                          <a:pt x="24" y="0"/>
                        </a:moveTo>
                        <a:lnTo>
                          <a:pt x="1" y="5810"/>
                        </a:lnTo>
                        <a:cubicBezTo>
                          <a:pt x="1" y="7144"/>
                          <a:pt x="882" y="8465"/>
                          <a:pt x="2632" y="9489"/>
                        </a:cubicBezTo>
                        <a:cubicBezTo>
                          <a:pt x="2846" y="9608"/>
                          <a:pt x="3061" y="9716"/>
                          <a:pt x="3287" y="9823"/>
                        </a:cubicBezTo>
                        <a:cubicBezTo>
                          <a:pt x="3370" y="9858"/>
                          <a:pt x="3442" y="9894"/>
                          <a:pt x="3525" y="9930"/>
                        </a:cubicBezTo>
                        <a:cubicBezTo>
                          <a:pt x="3656" y="9989"/>
                          <a:pt x="3787" y="10049"/>
                          <a:pt x="3918" y="10097"/>
                        </a:cubicBezTo>
                        <a:lnTo>
                          <a:pt x="3989" y="10132"/>
                        </a:lnTo>
                        <a:lnTo>
                          <a:pt x="4144" y="10180"/>
                        </a:lnTo>
                        <a:cubicBezTo>
                          <a:pt x="4323" y="10251"/>
                          <a:pt x="4501" y="10311"/>
                          <a:pt x="4680" y="10370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1"/>
                          <a:pt x="5227" y="10525"/>
                        </a:cubicBezTo>
                        <a:cubicBezTo>
                          <a:pt x="5406" y="10573"/>
                          <a:pt x="5597" y="10620"/>
                          <a:pt x="5775" y="10656"/>
                        </a:cubicBezTo>
                        <a:cubicBezTo>
                          <a:pt x="5835" y="10668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3"/>
                          <a:pt x="6466" y="10787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59"/>
                          <a:pt x="6966" y="10859"/>
                          <a:pt x="7025" y="10871"/>
                        </a:cubicBezTo>
                        <a:cubicBezTo>
                          <a:pt x="7168" y="10882"/>
                          <a:pt x="7323" y="10906"/>
                          <a:pt x="7466" y="10918"/>
                        </a:cubicBezTo>
                        <a:cubicBezTo>
                          <a:pt x="7537" y="10918"/>
                          <a:pt x="7609" y="10942"/>
                          <a:pt x="7680" y="10942"/>
                        </a:cubicBezTo>
                        <a:cubicBezTo>
                          <a:pt x="7716" y="10948"/>
                          <a:pt x="7749" y="10948"/>
                          <a:pt x="7781" y="10948"/>
                        </a:cubicBezTo>
                        <a:cubicBezTo>
                          <a:pt x="7814" y="10948"/>
                          <a:pt x="7847" y="10948"/>
                          <a:pt x="7883" y="10954"/>
                        </a:cubicBezTo>
                        <a:cubicBezTo>
                          <a:pt x="8025" y="10966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90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30"/>
                          <a:pt x="10454" y="10930"/>
                        </a:cubicBezTo>
                        <a:lnTo>
                          <a:pt x="10573" y="10906"/>
                        </a:lnTo>
                        <a:lnTo>
                          <a:pt x="10752" y="10894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5"/>
                        </a:lnTo>
                        <a:lnTo>
                          <a:pt x="11585" y="10763"/>
                        </a:lnTo>
                        <a:cubicBezTo>
                          <a:pt x="11681" y="10751"/>
                          <a:pt x="11776" y="10728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71" y="10597"/>
                        </a:cubicBezTo>
                        <a:cubicBezTo>
                          <a:pt x="12490" y="10573"/>
                          <a:pt x="12597" y="10537"/>
                          <a:pt x="12717" y="10501"/>
                        </a:cubicBezTo>
                        <a:cubicBezTo>
                          <a:pt x="12871" y="10466"/>
                          <a:pt x="13026" y="10418"/>
                          <a:pt x="13181" y="10370"/>
                        </a:cubicBezTo>
                        <a:lnTo>
                          <a:pt x="13276" y="10347"/>
                        </a:lnTo>
                        <a:cubicBezTo>
                          <a:pt x="13455" y="10287"/>
                          <a:pt x="13633" y="10228"/>
                          <a:pt x="13812" y="10156"/>
                        </a:cubicBezTo>
                        <a:lnTo>
                          <a:pt x="13895" y="10120"/>
                        </a:lnTo>
                        <a:cubicBezTo>
                          <a:pt x="14086" y="10049"/>
                          <a:pt x="14276" y="9966"/>
                          <a:pt x="14467" y="9882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89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7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5"/>
                        </a:cubicBezTo>
                        <a:lnTo>
                          <a:pt x="16384" y="8656"/>
                        </a:lnTo>
                        <a:cubicBezTo>
                          <a:pt x="16407" y="8632"/>
                          <a:pt x="16431" y="8608"/>
                          <a:pt x="16455" y="8585"/>
                        </a:cubicBezTo>
                        <a:cubicBezTo>
                          <a:pt x="16574" y="8477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24" y="8215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65"/>
                        </a:cubicBezTo>
                        <a:cubicBezTo>
                          <a:pt x="17467" y="7299"/>
                          <a:pt x="17539" y="7132"/>
                          <a:pt x="17610" y="6953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2"/>
                          <a:pt x="17777" y="6239"/>
                          <a:pt x="17789" y="6156"/>
                        </a:cubicBezTo>
                        <a:lnTo>
                          <a:pt x="17789" y="6060"/>
                        </a:lnTo>
                        <a:cubicBezTo>
                          <a:pt x="17789" y="6025"/>
                          <a:pt x="17789" y="5977"/>
                          <a:pt x="17800" y="5941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09" y="240"/>
                          <a:pt x="17805" y="268"/>
                          <a:pt x="17800" y="298"/>
                        </a:cubicBezTo>
                        <a:lnTo>
                          <a:pt x="17800" y="369"/>
                        </a:lnTo>
                        <a:cubicBezTo>
                          <a:pt x="17789" y="572"/>
                          <a:pt x="17741" y="762"/>
                          <a:pt x="17681" y="953"/>
                        </a:cubicBezTo>
                        <a:lnTo>
                          <a:pt x="17681" y="976"/>
                        </a:lnTo>
                        <a:cubicBezTo>
                          <a:pt x="17646" y="1060"/>
                          <a:pt x="17622" y="1155"/>
                          <a:pt x="17586" y="1238"/>
                        </a:cubicBezTo>
                        <a:lnTo>
                          <a:pt x="17574" y="1262"/>
                        </a:lnTo>
                        <a:cubicBezTo>
                          <a:pt x="17396" y="1679"/>
                          <a:pt x="17146" y="2060"/>
                          <a:pt x="16848" y="2393"/>
                        </a:cubicBezTo>
                        <a:cubicBezTo>
                          <a:pt x="16836" y="2417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27"/>
                          <a:pt x="16396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6" y="3155"/>
                          <a:pt x="15872" y="3262"/>
                        </a:cubicBezTo>
                        <a:cubicBezTo>
                          <a:pt x="15848" y="3286"/>
                          <a:pt x="15824" y="3298"/>
                          <a:pt x="15800" y="3322"/>
                        </a:cubicBez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38" y="3798"/>
                          <a:pt x="14836" y="3893"/>
                          <a:pt x="14633" y="4001"/>
                        </a:cubicBezTo>
                        <a:lnTo>
                          <a:pt x="14479" y="4072"/>
                        </a:lnTo>
                        <a:cubicBezTo>
                          <a:pt x="14288" y="4155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29"/>
                          <a:pt x="13407" y="4501"/>
                          <a:pt x="13193" y="4572"/>
                        </a:cubicBezTo>
                        <a:cubicBezTo>
                          <a:pt x="13038" y="4620"/>
                          <a:pt x="12895" y="4655"/>
                          <a:pt x="12728" y="4703"/>
                        </a:cubicBezTo>
                        <a:cubicBezTo>
                          <a:pt x="12609" y="4727"/>
                          <a:pt x="12502" y="4763"/>
                          <a:pt x="12383" y="4786"/>
                        </a:cubicBezTo>
                        <a:cubicBezTo>
                          <a:pt x="12216" y="4834"/>
                          <a:pt x="12050" y="4870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77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60"/>
                          <a:pt x="10764" y="5084"/>
                        </a:cubicBezTo>
                        <a:lnTo>
                          <a:pt x="10585" y="5108"/>
                        </a:lnTo>
                        <a:cubicBezTo>
                          <a:pt x="10466" y="5120"/>
                          <a:pt x="10347" y="5120"/>
                          <a:pt x="10216" y="5132"/>
                        </a:cubicBezTo>
                        <a:cubicBezTo>
                          <a:pt x="10026" y="5156"/>
                          <a:pt x="9823" y="5167"/>
                          <a:pt x="9621" y="5179"/>
                        </a:cubicBezTo>
                        <a:cubicBezTo>
                          <a:pt x="9502" y="5179"/>
                          <a:pt x="9371" y="5179"/>
                          <a:pt x="9240" y="5191"/>
                        </a:cubicBezTo>
                        <a:lnTo>
                          <a:pt x="8752" y="5191"/>
                        </a:lnTo>
                        <a:cubicBezTo>
                          <a:pt x="8621" y="5191"/>
                          <a:pt x="8478" y="5191"/>
                          <a:pt x="8347" y="5179"/>
                        </a:cubicBezTo>
                        <a:cubicBezTo>
                          <a:pt x="8204" y="5167"/>
                          <a:pt x="8049" y="5156"/>
                          <a:pt x="7894" y="5156"/>
                        </a:cubicBezTo>
                        <a:cubicBezTo>
                          <a:pt x="7752" y="5144"/>
                          <a:pt x="7621" y="5132"/>
                          <a:pt x="7490" y="5120"/>
                        </a:cubicBezTo>
                        <a:cubicBezTo>
                          <a:pt x="7347" y="5108"/>
                          <a:pt x="7192" y="5084"/>
                          <a:pt x="7037" y="5072"/>
                        </a:cubicBezTo>
                        <a:cubicBezTo>
                          <a:pt x="6894" y="5048"/>
                          <a:pt x="6775" y="5036"/>
                          <a:pt x="6644" y="5013"/>
                        </a:cubicBezTo>
                        <a:cubicBezTo>
                          <a:pt x="6478" y="4989"/>
                          <a:pt x="6323" y="4953"/>
                          <a:pt x="6168" y="4929"/>
                        </a:cubicBezTo>
                        <a:cubicBezTo>
                          <a:pt x="6049" y="4906"/>
                          <a:pt x="5918" y="4882"/>
                          <a:pt x="5799" y="4858"/>
                        </a:cubicBezTo>
                        <a:cubicBezTo>
                          <a:pt x="5608" y="4810"/>
                          <a:pt x="5430" y="4763"/>
                          <a:pt x="5239" y="4715"/>
                        </a:cubicBezTo>
                        <a:cubicBezTo>
                          <a:pt x="5120" y="4691"/>
                          <a:pt x="5001" y="4655"/>
                          <a:pt x="4894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82"/>
                        </a:cubicBezTo>
                        <a:lnTo>
                          <a:pt x="4013" y="4322"/>
                        </a:lnTo>
                        <a:cubicBezTo>
                          <a:pt x="3846" y="4263"/>
                          <a:pt x="3692" y="4191"/>
                          <a:pt x="3537" y="4120"/>
                        </a:cubicBezTo>
                        <a:cubicBezTo>
                          <a:pt x="3453" y="4084"/>
                          <a:pt x="3382" y="4060"/>
                          <a:pt x="3311" y="4024"/>
                        </a:cubicBezTo>
                        <a:cubicBezTo>
                          <a:pt x="3084" y="3917"/>
                          <a:pt x="2858" y="3798"/>
                          <a:pt x="2656" y="3679"/>
                        </a:cubicBezTo>
                        <a:cubicBezTo>
                          <a:pt x="1548" y="3048"/>
                          <a:pt x="798" y="2286"/>
                          <a:pt x="394" y="1488"/>
                        </a:cubicBezTo>
                        <a:cubicBezTo>
                          <a:pt x="155" y="1024"/>
                          <a:pt x="24" y="524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" name="Google Shape;1990;p29"/>
                  <p:cNvSpPr/>
                  <p:nvPr/>
                </p:nvSpPr>
                <p:spPr>
                  <a:xfrm>
                    <a:off x="822850" y="3307038"/>
                    <a:ext cx="489375" cy="28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4" extrusionOk="0">
                        <a:moveTo>
                          <a:pt x="16074" y="2013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45" y="11311"/>
                          <a:pt x="7001" y="11323"/>
                          <a:pt x="3513" y="9311"/>
                        </a:cubicBezTo>
                        <a:cubicBezTo>
                          <a:pt x="12" y="7287"/>
                          <a:pt x="1" y="4025"/>
                          <a:pt x="3465" y="2013"/>
                        </a:cubicBezTo>
                        <a:cubicBezTo>
                          <a:pt x="6942" y="0"/>
                          <a:pt x="12574" y="0"/>
                          <a:pt x="16074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" name="Google Shape;1991;p29"/>
                  <p:cNvSpPr/>
                  <p:nvPr/>
                </p:nvSpPr>
                <p:spPr>
                  <a:xfrm>
                    <a:off x="979725" y="3397813"/>
                    <a:ext cx="1759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7" h="4073" extrusionOk="0">
                        <a:moveTo>
                          <a:pt x="5775" y="727"/>
                        </a:moveTo>
                        <a:cubicBezTo>
                          <a:pt x="7025" y="1442"/>
                          <a:pt x="7037" y="2620"/>
                          <a:pt x="5787" y="3347"/>
                        </a:cubicBezTo>
                        <a:cubicBezTo>
                          <a:pt x="4548" y="4061"/>
                          <a:pt x="2512" y="4073"/>
                          <a:pt x="1262" y="3347"/>
                        </a:cubicBezTo>
                        <a:cubicBezTo>
                          <a:pt x="12" y="2620"/>
                          <a:pt x="0" y="1442"/>
                          <a:pt x="1250" y="727"/>
                        </a:cubicBezTo>
                        <a:cubicBezTo>
                          <a:pt x="2500" y="1"/>
                          <a:pt x="4513" y="1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" name="Google Shape;1992;p29"/>
                  <p:cNvSpPr/>
                  <p:nvPr/>
                </p:nvSpPr>
                <p:spPr>
                  <a:xfrm>
                    <a:off x="880900" y="3263588"/>
                    <a:ext cx="3735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3" h="9228" extrusionOk="0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3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79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51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6" y="8477"/>
                        </a:cubicBezTo>
                        <a:lnTo>
                          <a:pt x="3346" y="8501"/>
                        </a:lnTo>
                        <a:lnTo>
                          <a:pt x="3477" y="8549"/>
                        </a:lnTo>
                        <a:cubicBezTo>
                          <a:pt x="3620" y="8608"/>
                          <a:pt x="3775" y="8656"/>
                          <a:pt x="3917" y="8692"/>
                        </a:cubicBezTo>
                        <a:cubicBezTo>
                          <a:pt x="3977" y="8716"/>
                          <a:pt x="4025" y="8727"/>
                          <a:pt x="4084" y="8751"/>
                        </a:cubicBezTo>
                        <a:lnTo>
                          <a:pt x="4191" y="8775"/>
                        </a:lnTo>
                        <a:cubicBezTo>
                          <a:pt x="4251" y="8799"/>
                          <a:pt x="4310" y="8811"/>
                          <a:pt x="4382" y="8823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cubicBezTo>
                          <a:pt x="4882" y="8954"/>
                          <a:pt x="4929" y="8966"/>
                          <a:pt x="4965" y="8977"/>
                        </a:cubicBezTo>
                        <a:lnTo>
                          <a:pt x="5156" y="9001"/>
                        </a:lnTo>
                        <a:cubicBezTo>
                          <a:pt x="5287" y="9025"/>
                          <a:pt x="5418" y="9049"/>
                          <a:pt x="5549" y="9073"/>
                        </a:cubicBezTo>
                        <a:cubicBezTo>
                          <a:pt x="5608" y="9085"/>
                          <a:pt x="5656" y="9097"/>
                          <a:pt x="5703" y="9097"/>
                        </a:cubicBezTo>
                        <a:lnTo>
                          <a:pt x="5882" y="9120"/>
                        </a:lnTo>
                        <a:cubicBezTo>
                          <a:pt x="6013" y="9132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80"/>
                          <a:pt x="6430" y="9180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04"/>
                          <a:pt x="6977" y="9216"/>
                        </a:cubicBezTo>
                        <a:cubicBezTo>
                          <a:pt x="7049" y="9216"/>
                          <a:pt x="7108" y="9216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44"/>
                          <a:pt x="9013" y="9144"/>
                        </a:cubicBezTo>
                        <a:cubicBezTo>
                          <a:pt x="9180" y="9120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7"/>
                        </a:lnTo>
                        <a:cubicBezTo>
                          <a:pt x="9799" y="9025"/>
                          <a:pt x="9871" y="9001"/>
                          <a:pt x="9954" y="8989"/>
                        </a:cubicBezTo>
                        <a:cubicBezTo>
                          <a:pt x="10097" y="8966"/>
                          <a:pt x="10228" y="8930"/>
                          <a:pt x="10371" y="8906"/>
                        </a:cubicBezTo>
                        <a:cubicBezTo>
                          <a:pt x="10466" y="8882"/>
                          <a:pt x="10561" y="8847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5"/>
                          <a:pt x="11585" y="8525"/>
                        </a:cubicBezTo>
                        <a:lnTo>
                          <a:pt x="11657" y="8501"/>
                        </a:ln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27"/>
                        </a:lnTo>
                        <a:cubicBezTo>
                          <a:pt x="12442" y="8144"/>
                          <a:pt x="12609" y="8061"/>
                          <a:pt x="12776" y="7965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18"/>
                          <a:pt x="13692" y="7323"/>
                        </a:cubicBezTo>
                        <a:lnTo>
                          <a:pt x="13752" y="7275"/>
                        </a:lnTo>
                        <a:cubicBezTo>
                          <a:pt x="13764" y="7251"/>
                          <a:pt x="13788" y="7239"/>
                          <a:pt x="13812" y="7215"/>
                        </a:cubicBezTo>
                        <a:cubicBezTo>
                          <a:pt x="13907" y="7132"/>
                          <a:pt x="14002" y="7037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75"/>
                          <a:pt x="14276" y="6715"/>
                        </a:cubicBezTo>
                        <a:cubicBezTo>
                          <a:pt x="14395" y="6572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6" y="5989"/>
                          <a:pt x="14776" y="5846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lnTo>
                          <a:pt x="14895" y="5394"/>
                        </a:lnTo>
                        <a:cubicBezTo>
                          <a:pt x="14907" y="5322"/>
                          <a:pt x="14919" y="5251"/>
                          <a:pt x="14931" y="5191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33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5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7"/>
                          <a:pt x="14145" y="2000"/>
                        </a:cubicBezTo>
                        <a:cubicBezTo>
                          <a:pt x="14121" y="2024"/>
                          <a:pt x="14109" y="2048"/>
                          <a:pt x="14097" y="2060"/>
                        </a:cubicBez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9"/>
                        </a:cubicBezTo>
                        <a:lnTo>
                          <a:pt x="13264" y="2774"/>
                        </a:lnTo>
                        <a:cubicBezTo>
                          <a:pt x="13109" y="2881"/>
                          <a:pt x="12966" y="2989"/>
                          <a:pt x="12788" y="3072"/>
                        </a:cubicBezTo>
                        <a:cubicBezTo>
                          <a:pt x="12609" y="3167"/>
                          <a:pt x="12454" y="3262"/>
                          <a:pt x="12276" y="3346"/>
                        </a:cubicBezTo>
                        <a:lnTo>
                          <a:pt x="12145" y="3405"/>
                        </a:lnTo>
                        <a:cubicBezTo>
                          <a:pt x="11990" y="3477"/>
                          <a:pt x="11835" y="3548"/>
                          <a:pt x="11668" y="3608"/>
                        </a:cubicBezTo>
                        <a:lnTo>
                          <a:pt x="11597" y="3632"/>
                        </a:lnTo>
                        <a:cubicBezTo>
                          <a:pt x="11430" y="3703"/>
                          <a:pt x="11240" y="3763"/>
                          <a:pt x="11061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40" y="4048"/>
                          <a:pt x="10109" y="4072"/>
                          <a:pt x="9966" y="4096"/>
                        </a:cubicBezTo>
                        <a:cubicBezTo>
                          <a:pt x="9871" y="4120"/>
                          <a:pt x="9763" y="4144"/>
                          <a:pt x="9668" y="4155"/>
                        </a:cubicBezTo>
                        <a:lnTo>
                          <a:pt x="9537" y="4179"/>
                        </a:lnTo>
                        <a:cubicBezTo>
                          <a:pt x="9371" y="4215"/>
                          <a:pt x="9204" y="4227"/>
                          <a:pt x="9025" y="4251"/>
                        </a:cubicBezTo>
                        <a:lnTo>
                          <a:pt x="8870" y="4275"/>
                        </a:lnTo>
                        <a:cubicBezTo>
                          <a:pt x="8775" y="4286"/>
                          <a:pt x="8680" y="4286"/>
                          <a:pt x="8573" y="4298"/>
                        </a:cubicBezTo>
                        <a:cubicBezTo>
                          <a:pt x="8406" y="4310"/>
                          <a:pt x="8239" y="4322"/>
                          <a:pt x="8073" y="4334"/>
                        </a:cubicBezTo>
                        <a:lnTo>
                          <a:pt x="7001" y="4334"/>
                        </a:lnTo>
                        <a:cubicBezTo>
                          <a:pt x="6870" y="4334"/>
                          <a:pt x="6739" y="4322"/>
                          <a:pt x="6620" y="4310"/>
                        </a:cubicBezTo>
                        <a:cubicBezTo>
                          <a:pt x="6489" y="4298"/>
                          <a:pt x="6382" y="4286"/>
                          <a:pt x="6275" y="4286"/>
                        </a:cubicBezTo>
                        <a:cubicBezTo>
                          <a:pt x="6156" y="4275"/>
                          <a:pt x="6025" y="4251"/>
                          <a:pt x="5894" y="4239"/>
                        </a:cubicBezTo>
                        <a:lnTo>
                          <a:pt x="5561" y="4191"/>
                        </a:lnTo>
                        <a:cubicBezTo>
                          <a:pt x="5430" y="4167"/>
                          <a:pt x="5299" y="4144"/>
                          <a:pt x="5168" y="4120"/>
                        </a:cubicBezTo>
                        <a:cubicBezTo>
                          <a:pt x="5060" y="4108"/>
                          <a:pt x="4965" y="4084"/>
                          <a:pt x="4858" y="4060"/>
                        </a:cubicBezTo>
                        <a:cubicBezTo>
                          <a:pt x="4703" y="4024"/>
                          <a:pt x="4548" y="3989"/>
                          <a:pt x="4394" y="3941"/>
                        </a:cubicBezTo>
                        <a:cubicBezTo>
                          <a:pt x="4287" y="3917"/>
                          <a:pt x="4191" y="3894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3"/>
                          <a:pt x="2763" y="3370"/>
                        </a:cubicBezTo>
                        <a:cubicBezTo>
                          <a:pt x="2584" y="3274"/>
                          <a:pt x="2393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8"/>
                        </a:cubicBezTo>
                        <a:cubicBezTo>
                          <a:pt x="119" y="857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" name="Google Shape;1993;p29"/>
                  <p:cNvSpPr/>
                  <p:nvPr/>
                </p:nvSpPr>
                <p:spPr>
                  <a:xfrm>
                    <a:off x="862150" y="3145413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90" y="1691"/>
                        </a:moveTo>
                        <a:cubicBezTo>
                          <a:pt x="16419" y="3382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12" y="6120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" name="Google Shape;1994;p29"/>
                  <p:cNvSpPr/>
                  <p:nvPr/>
                </p:nvSpPr>
                <p:spPr>
                  <a:xfrm>
                    <a:off x="960975" y="3202563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7001" y="881"/>
                        </a:moveTo>
                        <a:cubicBezTo>
                          <a:pt x="8525" y="1751"/>
                          <a:pt x="8525" y="3179"/>
                          <a:pt x="7013" y="4060"/>
                        </a:cubicBezTo>
                        <a:cubicBezTo>
                          <a:pt x="5513" y="4930"/>
                          <a:pt x="3048" y="4941"/>
                          <a:pt x="1524" y="4060"/>
                        </a:cubicBezTo>
                        <a:cubicBezTo>
                          <a:pt x="0" y="3179"/>
                          <a:pt x="0" y="1751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" name="Google Shape;1995;p29"/>
                  <p:cNvSpPr/>
                  <p:nvPr/>
                </p:nvSpPr>
                <p:spPr>
                  <a:xfrm>
                    <a:off x="985675" y="3221013"/>
                    <a:ext cx="163725" cy="8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3454" extrusionOk="0">
                        <a:moveTo>
                          <a:pt x="3264" y="1"/>
                        </a:moveTo>
                        <a:cubicBezTo>
                          <a:pt x="2501" y="1"/>
                          <a:pt x="1739" y="167"/>
                          <a:pt x="1155" y="501"/>
                        </a:cubicBezTo>
                        <a:cubicBezTo>
                          <a:pt x="0" y="1179"/>
                          <a:pt x="0" y="2275"/>
                          <a:pt x="1167" y="2953"/>
                        </a:cubicBezTo>
                        <a:cubicBezTo>
                          <a:pt x="1756" y="3287"/>
                          <a:pt x="2521" y="3453"/>
                          <a:pt x="3285" y="3453"/>
                        </a:cubicBezTo>
                        <a:cubicBezTo>
                          <a:pt x="4048" y="3453"/>
                          <a:pt x="4810" y="3287"/>
                          <a:pt x="5394" y="2953"/>
                        </a:cubicBezTo>
                        <a:cubicBezTo>
                          <a:pt x="6549" y="2275"/>
                          <a:pt x="6549" y="1179"/>
                          <a:pt x="5382" y="501"/>
                        </a:cubicBezTo>
                        <a:cubicBezTo>
                          <a:pt x="4793" y="167"/>
                          <a:pt x="4028" y="1"/>
                          <a:pt x="3264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6" name="Google Shape;1996;p29"/>
                  <p:cNvSpPr/>
                  <p:nvPr/>
                </p:nvSpPr>
                <p:spPr>
                  <a:xfrm>
                    <a:off x="844875" y="3243038"/>
                    <a:ext cx="445525" cy="2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1" h="10991" extrusionOk="0">
                        <a:moveTo>
                          <a:pt x="17812" y="60"/>
                        </a:move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18" y="157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83"/>
                          <a:pt x="3525" y="9919"/>
                        </a:cubicBezTo>
                        <a:cubicBezTo>
                          <a:pt x="3656" y="9978"/>
                          <a:pt x="3787" y="10038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66"/>
                        </a:lnTo>
                        <a:cubicBezTo>
                          <a:pt x="5073" y="10478"/>
                          <a:pt x="5144" y="10502"/>
                          <a:pt x="5227" y="10514"/>
                        </a:cubicBezTo>
                        <a:cubicBezTo>
                          <a:pt x="5406" y="10561"/>
                          <a:pt x="5597" y="10609"/>
                          <a:pt x="5775" y="10657"/>
                        </a:cubicBezTo>
                        <a:cubicBezTo>
                          <a:pt x="5835" y="10669"/>
                          <a:pt x="5882" y="10681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52"/>
                          <a:pt x="6466" y="10788"/>
                          <a:pt x="6621" y="10812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47"/>
                          <a:pt x="6966" y="10859"/>
                          <a:pt x="7025" y="10871"/>
                        </a:cubicBezTo>
                        <a:cubicBezTo>
                          <a:pt x="7168" y="10883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31"/>
                          <a:pt x="7680" y="10942"/>
                        </a:cubicBezTo>
                        <a:cubicBezTo>
                          <a:pt x="7752" y="10942"/>
                          <a:pt x="7811" y="10942"/>
                          <a:pt x="7883" y="10954"/>
                        </a:cubicBezTo>
                        <a:cubicBezTo>
                          <a:pt x="8025" y="10954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78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31"/>
                          <a:pt x="10371" y="10931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800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61"/>
                          <a:pt x="12597" y="10538"/>
                          <a:pt x="12717" y="10502"/>
                        </a:cubicBezTo>
                        <a:cubicBezTo>
                          <a:pt x="12871" y="10454"/>
                          <a:pt x="13026" y="10419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45"/>
                        </a:cubicBezTo>
                        <a:lnTo>
                          <a:pt x="13895" y="10121"/>
                        </a:lnTo>
                        <a:cubicBezTo>
                          <a:pt x="14086" y="10038"/>
                          <a:pt x="14276" y="9966"/>
                          <a:pt x="14467" y="9871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78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04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4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67" y="7287"/>
                          <a:pt x="17539" y="7121"/>
                          <a:pt x="17610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394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77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0" y="5942"/>
                        </a:cubicBezTo>
                        <a:cubicBezTo>
                          <a:pt x="17812" y="5894"/>
                          <a:pt x="17800" y="5882"/>
                          <a:pt x="17800" y="5859"/>
                        </a:cubicBez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09" y="234"/>
                          <a:pt x="17805" y="261"/>
                          <a:pt x="17800" y="286"/>
                        </a:cubicBezTo>
                        <a:lnTo>
                          <a:pt x="17800" y="358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65"/>
                        </a:lnTo>
                        <a:cubicBezTo>
                          <a:pt x="17646" y="1060"/>
                          <a:pt x="17622" y="1144"/>
                          <a:pt x="17586" y="1227"/>
                        </a:cubicBezTo>
                        <a:lnTo>
                          <a:pt x="17574" y="1263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lnTo>
                          <a:pt x="16788" y="2453"/>
                        </a:ln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38" y="3787"/>
                          <a:pt x="14836" y="3894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18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73"/>
                        </a:cubicBezTo>
                        <a:lnTo>
                          <a:pt x="10585" y="5097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lnTo>
                          <a:pt x="7490" y="5108"/>
                        </a:lnTo>
                        <a:cubicBezTo>
                          <a:pt x="7335" y="5097"/>
                          <a:pt x="7192" y="5085"/>
                          <a:pt x="7037" y="5061"/>
                        </a:cubicBezTo>
                        <a:cubicBezTo>
                          <a:pt x="6894" y="5037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68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7" name="Google Shape;1997;p29"/>
                  <p:cNvSpPr/>
                  <p:nvPr/>
                </p:nvSpPr>
                <p:spPr>
                  <a:xfrm>
                    <a:off x="822850" y="3101963"/>
                    <a:ext cx="489375" cy="28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3" extrusionOk="0">
                        <a:moveTo>
                          <a:pt x="16074" y="2024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45" y="11323"/>
                          <a:pt x="7001" y="11323"/>
                          <a:pt x="3513" y="9311"/>
                        </a:cubicBezTo>
                        <a:cubicBezTo>
                          <a:pt x="12" y="7299"/>
                          <a:pt x="1" y="4024"/>
                          <a:pt x="3465" y="2024"/>
                        </a:cubicBezTo>
                        <a:cubicBezTo>
                          <a:pt x="6942" y="12"/>
                          <a:pt x="12574" y="0"/>
                          <a:pt x="16074" y="202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8" name="Google Shape;1998;p29"/>
                  <p:cNvSpPr/>
                  <p:nvPr/>
                </p:nvSpPr>
                <p:spPr>
                  <a:xfrm>
                    <a:off x="979725" y="3192738"/>
                    <a:ext cx="1759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7" h="4073" extrusionOk="0">
                        <a:moveTo>
                          <a:pt x="5775" y="727"/>
                        </a:moveTo>
                        <a:cubicBezTo>
                          <a:pt x="7025" y="1453"/>
                          <a:pt x="7037" y="2620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9" name="Google Shape;1999;p29"/>
                  <p:cNvSpPr/>
                  <p:nvPr/>
                </p:nvSpPr>
                <p:spPr>
                  <a:xfrm>
                    <a:off x="1005325" y="3206438"/>
                    <a:ext cx="124425" cy="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7" h="3049" extrusionOk="0">
                        <a:moveTo>
                          <a:pt x="0" y="0"/>
                        </a:moveTo>
                        <a:lnTo>
                          <a:pt x="0" y="1619"/>
                        </a:lnTo>
                        <a:cubicBezTo>
                          <a:pt x="0" y="1989"/>
                          <a:pt x="250" y="2370"/>
                          <a:pt x="738" y="2643"/>
                        </a:cubicBezTo>
                        <a:cubicBezTo>
                          <a:pt x="798" y="2679"/>
                          <a:pt x="857" y="2715"/>
                          <a:pt x="929" y="2739"/>
                        </a:cubicBezTo>
                        <a:lnTo>
                          <a:pt x="988" y="2774"/>
                        </a:lnTo>
                        <a:cubicBezTo>
                          <a:pt x="1024" y="2786"/>
                          <a:pt x="1060" y="2810"/>
                          <a:pt x="1095" y="2822"/>
                        </a:cubicBezTo>
                        <a:lnTo>
                          <a:pt x="1119" y="2822"/>
                        </a:lnTo>
                        <a:lnTo>
                          <a:pt x="1167" y="2846"/>
                        </a:lnTo>
                        <a:cubicBezTo>
                          <a:pt x="1215" y="2858"/>
                          <a:pt x="1262" y="2881"/>
                          <a:pt x="1310" y="2893"/>
                        </a:cubicBezTo>
                        <a:lnTo>
                          <a:pt x="1369" y="2905"/>
                        </a:lnTo>
                        <a:lnTo>
                          <a:pt x="1405" y="2929"/>
                        </a:lnTo>
                        <a:lnTo>
                          <a:pt x="1465" y="2941"/>
                        </a:lnTo>
                        <a:lnTo>
                          <a:pt x="1607" y="2977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12"/>
                          <a:pt x="1846" y="3024"/>
                        </a:cubicBezTo>
                        <a:lnTo>
                          <a:pt x="1965" y="3024"/>
                        </a:lnTo>
                        <a:lnTo>
                          <a:pt x="2084" y="3048"/>
                        </a:lnTo>
                        <a:lnTo>
                          <a:pt x="2679" y="3048"/>
                        </a:lnTo>
                        <a:lnTo>
                          <a:pt x="2858" y="3036"/>
                        </a:lnTo>
                        <a:lnTo>
                          <a:pt x="3000" y="3036"/>
                        </a:lnTo>
                        <a:lnTo>
                          <a:pt x="3179" y="3001"/>
                        </a:lnTo>
                        <a:lnTo>
                          <a:pt x="3239" y="3001"/>
                        </a:lnTo>
                        <a:lnTo>
                          <a:pt x="3322" y="2989"/>
                        </a:lnTo>
                        <a:cubicBezTo>
                          <a:pt x="3370" y="2977"/>
                          <a:pt x="3417" y="2965"/>
                          <a:pt x="3453" y="2953"/>
                        </a:cubicBezTo>
                        <a:cubicBezTo>
                          <a:pt x="3501" y="2941"/>
                          <a:pt x="3524" y="2941"/>
                          <a:pt x="3560" y="2929"/>
                        </a:cubicBezTo>
                        <a:cubicBezTo>
                          <a:pt x="3584" y="2917"/>
                          <a:pt x="3643" y="2905"/>
                          <a:pt x="3679" y="2893"/>
                        </a:cubicBezTo>
                        <a:lnTo>
                          <a:pt x="3715" y="2893"/>
                        </a:lnTo>
                        <a:lnTo>
                          <a:pt x="3858" y="2834"/>
                        </a:lnTo>
                        <a:lnTo>
                          <a:pt x="3882" y="2822"/>
                        </a:lnTo>
                        <a:lnTo>
                          <a:pt x="4036" y="2762"/>
                        </a:lnTo>
                        <a:lnTo>
                          <a:pt x="4084" y="2739"/>
                        </a:lnTo>
                        <a:cubicBezTo>
                          <a:pt x="4143" y="2703"/>
                          <a:pt x="4203" y="2679"/>
                          <a:pt x="4251" y="2643"/>
                        </a:cubicBezTo>
                        <a:lnTo>
                          <a:pt x="4286" y="2631"/>
                        </a:lnTo>
                        <a:cubicBezTo>
                          <a:pt x="4334" y="2608"/>
                          <a:pt x="4370" y="2572"/>
                          <a:pt x="4417" y="2548"/>
                        </a:cubicBezTo>
                        <a:lnTo>
                          <a:pt x="4429" y="2536"/>
                        </a:lnTo>
                        <a:cubicBezTo>
                          <a:pt x="4477" y="2500"/>
                          <a:pt x="4524" y="2465"/>
                          <a:pt x="4560" y="2429"/>
                        </a:cubicBezTo>
                        <a:lnTo>
                          <a:pt x="4584" y="2417"/>
                        </a:lnTo>
                        <a:lnTo>
                          <a:pt x="4596" y="2393"/>
                        </a:lnTo>
                        <a:cubicBezTo>
                          <a:pt x="4632" y="2370"/>
                          <a:pt x="4667" y="2334"/>
                          <a:pt x="4691" y="2310"/>
                        </a:cubicBezTo>
                        <a:lnTo>
                          <a:pt x="4703" y="2286"/>
                        </a:lnTo>
                        <a:cubicBezTo>
                          <a:pt x="4727" y="2262"/>
                          <a:pt x="4739" y="2250"/>
                          <a:pt x="4751" y="2227"/>
                        </a:cubicBezTo>
                        <a:cubicBezTo>
                          <a:pt x="4798" y="2179"/>
                          <a:pt x="4822" y="2131"/>
                          <a:pt x="4858" y="2084"/>
                        </a:cubicBezTo>
                        <a:cubicBezTo>
                          <a:pt x="4882" y="2036"/>
                          <a:pt x="4905" y="1977"/>
                          <a:pt x="4917" y="1929"/>
                        </a:cubicBezTo>
                        <a:cubicBezTo>
                          <a:pt x="4941" y="1881"/>
                          <a:pt x="4953" y="1834"/>
                          <a:pt x="4965" y="1786"/>
                        </a:cubicBezTo>
                        <a:cubicBezTo>
                          <a:pt x="4965" y="1786"/>
                          <a:pt x="4965" y="1786"/>
                          <a:pt x="4965" y="1774"/>
                        </a:cubicBezTo>
                        <a:lnTo>
                          <a:pt x="4977" y="1703"/>
                        </a:lnTo>
                        <a:cubicBezTo>
                          <a:pt x="4977" y="1703"/>
                          <a:pt x="4977" y="1691"/>
                          <a:pt x="4977" y="1679"/>
                        </a:cubicBezTo>
                        <a:cubicBezTo>
                          <a:pt x="4977" y="1667"/>
                          <a:pt x="4977" y="1655"/>
                          <a:pt x="4977" y="1643"/>
                        </a:cubicBezTo>
                        <a:lnTo>
                          <a:pt x="4977" y="1631"/>
                        </a:lnTo>
                        <a:lnTo>
                          <a:pt x="4977" y="107"/>
                        </a:lnTo>
                        <a:cubicBezTo>
                          <a:pt x="4965" y="167"/>
                          <a:pt x="4953" y="214"/>
                          <a:pt x="4941" y="274"/>
                        </a:cubicBezTo>
                        <a:cubicBezTo>
                          <a:pt x="4929" y="298"/>
                          <a:pt x="4917" y="322"/>
                          <a:pt x="4917" y="345"/>
                        </a:cubicBezTo>
                        <a:lnTo>
                          <a:pt x="4917" y="357"/>
                        </a:lnTo>
                        <a:cubicBezTo>
                          <a:pt x="4858" y="465"/>
                          <a:pt x="4798" y="572"/>
                          <a:pt x="4715" y="667"/>
                        </a:cubicBezTo>
                        <a:cubicBezTo>
                          <a:pt x="4703" y="679"/>
                          <a:pt x="4703" y="679"/>
                          <a:pt x="4691" y="691"/>
                        </a:cubicBezTo>
                        <a:cubicBezTo>
                          <a:pt x="4655" y="726"/>
                          <a:pt x="4620" y="762"/>
                          <a:pt x="4584" y="798"/>
                        </a:cubicBezTo>
                        <a:lnTo>
                          <a:pt x="4560" y="810"/>
                        </a:lnTo>
                        <a:cubicBezTo>
                          <a:pt x="4524" y="846"/>
                          <a:pt x="4477" y="881"/>
                          <a:pt x="4441" y="917"/>
                        </a:cubicBezTo>
                        <a:lnTo>
                          <a:pt x="4417" y="929"/>
                        </a:lnTo>
                        <a:cubicBezTo>
                          <a:pt x="4370" y="965"/>
                          <a:pt x="4310" y="1000"/>
                          <a:pt x="4263" y="1024"/>
                        </a:cubicBezTo>
                        <a:cubicBezTo>
                          <a:pt x="4203" y="1060"/>
                          <a:pt x="4143" y="1084"/>
                          <a:pt x="4096" y="1119"/>
                        </a:cubicBezTo>
                        <a:lnTo>
                          <a:pt x="4048" y="1143"/>
                        </a:lnTo>
                        <a:lnTo>
                          <a:pt x="3882" y="1203"/>
                        </a:lnTo>
                        <a:lnTo>
                          <a:pt x="3858" y="1215"/>
                        </a:lnTo>
                        <a:cubicBezTo>
                          <a:pt x="3798" y="1238"/>
                          <a:pt x="3739" y="1262"/>
                          <a:pt x="3679" y="1274"/>
                        </a:cubicBezTo>
                        <a:cubicBezTo>
                          <a:pt x="3643" y="1286"/>
                          <a:pt x="3596" y="1298"/>
                          <a:pt x="3560" y="1310"/>
                        </a:cubicBezTo>
                        <a:lnTo>
                          <a:pt x="3453" y="1334"/>
                        </a:lnTo>
                        <a:lnTo>
                          <a:pt x="3322" y="1369"/>
                        </a:lnTo>
                        <a:lnTo>
                          <a:pt x="3215" y="1393"/>
                        </a:lnTo>
                        <a:lnTo>
                          <a:pt x="3179" y="1393"/>
                        </a:lnTo>
                        <a:cubicBezTo>
                          <a:pt x="3120" y="1393"/>
                          <a:pt x="3060" y="1405"/>
                          <a:pt x="3000" y="1417"/>
                        </a:cubicBezTo>
                        <a:lnTo>
                          <a:pt x="2858" y="1417"/>
                        </a:lnTo>
                        <a:lnTo>
                          <a:pt x="2679" y="1429"/>
                        </a:lnTo>
                        <a:lnTo>
                          <a:pt x="2084" y="1429"/>
                        </a:lnTo>
                        <a:lnTo>
                          <a:pt x="1965" y="1405"/>
                        </a:lnTo>
                        <a:lnTo>
                          <a:pt x="1846" y="1393"/>
                        </a:lnTo>
                        <a:lnTo>
                          <a:pt x="1715" y="1369"/>
                        </a:lnTo>
                        <a:lnTo>
                          <a:pt x="1607" y="1346"/>
                        </a:lnTo>
                        <a:lnTo>
                          <a:pt x="1465" y="1310"/>
                        </a:lnTo>
                        <a:cubicBezTo>
                          <a:pt x="1429" y="1310"/>
                          <a:pt x="1393" y="1298"/>
                          <a:pt x="1369" y="1286"/>
                        </a:cubicBezTo>
                        <a:lnTo>
                          <a:pt x="1310" y="1274"/>
                        </a:lnTo>
                        <a:cubicBezTo>
                          <a:pt x="1262" y="1250"/>
                          <a:pt x="1215" y="1238"/>
                          <a:pt x="1167" y="1215"/>
                        </a:cubicBezTo>
                        <a:lnTo>
                          <a:pt x="1119" y="1203"/>
                        </a:lnTo>
                        <a:lnTo>
                          <a:pt x="988" y="1143"/>
                        </a:lnTo>
                        <a:lnTo>
                          <a:pt x="929" y="1119"/>
                        </a:lnTo>
                        <a:cubicBezTo>
                          <a:pt x="857" y="1084"/>
                          <a:pt x="798" y="1060"/>
                          <a:pt x="738" y="1024"/>
                        </a:cubicBezTo>
                        <a:cubicBezTo>
                          <a:pt x="476" y="881"/>
                          <a:pt x="262" y="667"/>
                          <a:pt x="107" y="405"/>
                        </a:cubicBezTo>
                        <a:cubicBezTo>
                          <a:pt x="48" y="286"/>
                          <a:pt x="12" y="143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0" name="Google Shape;2000;p29"/>
                  <p:cNvSpPr/>
                  <p:nvPr/>
                </p:nvSpPr>
                <p:spPr>
                  <a:xfrm>
                    <a:off x="999075" y="3167138"/>
                    <a:ext cx="136925" cy="7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7" h="3168" extrusionOk="0">
                        <a:moveTo>
                          <a:pt x="4489" y="572"/>
                        </a:moveTo>
                        <a:cubicBezTo>
                          <a:pt x="5465" y="1132"/>
                          <a:pt x="5477" y="2048"/>
                          <a:pt x="4501" y="2608"/>
                        </a:cubicBezTo>
                        <a:cubicBezTo>
                          <a:pt x="3536" y="3168"/>
                          <a:pt x="1953" y="3168"/>
                          <a:pt x="976" y="2608"/>
                        </a:cubicBezTo>
                        <a:cubicBezTo>
                          <a:pt x="0" y="2048"/>
                          <a:pt x="0" y="1132"/>
                          <a:pt x="964" y="572"/>
                        </a:cubicBezTo>
                        <a:cubicBezTo>
                          <a:pt x="1941" y="1"/>
                          <a:pt x="3512" y="12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1" name="Google Shape;2001;p29"/>
                  <p:cNvSpPr/>
                  <p:nvPr/>
                </p:nvSpPr>
                <p:spPr>
                  <a:xfrm>
                    <a:off x="1013950" y="3175763"/>
                    <a:ext cx="106875" cy="6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2478" extrusionOk="0">
                        <a:moveTo>
                          <a:pt x="3513" y="441"/>
                        </a:moveTo>
                        <a:cubicBezTo>
                          <a:pt x="4275" y="894"/>
                          <a:pt x="4275" y="1596"/>
                          <a:pt x="3525" y="2037"/>
                        </a:cubicBezTo>
                        <a:cubicBezTo>
                          <a:pt x="2763" y="2477"/>
                          <a:pt x="1536" y="2477"/>
                          <a:pt x="774" y="2037"/>
                        </a:cubicBezTo>
                        <a:cubicBezTo>
                          <a:pt x="0" y="1596"/>
                          <a:pt x="0" y="882"/>
                          <a:pt x="762" y="441"/>
                        </a:cubicBezTo>
                        <a:cubicBezTo>
                          <a:pt x="1512" y="1"/>
                          <a:pt x="2751" y="1"/>
                          <a:pt x="3513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2" name="Google Shape;2002;p29"/>
                  <p:cNvSpPr/>
                  <p:nvPr/>
                </p:nvSpPr>
                <p:spPr>
                  <a:xfrm>
                    <a:off x="1026150" y="3185288"/>
                    <a:ext cx="82475" cy="4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9" h="1728" extrusionOk="0">
                        <a:moveTo>
                          <a:pt x="1650" y="1"/>
                        </a:moveTo>
                        <a:cubicBezTo>
                          <a:pt x="1289" y="1"/>
                          <a:pt x="929" y="84"/>
                          <a:pt x="596" y="251"/>
                        </a:cubicBezTo>
                        <a:cubicBezTo>
                          <a:pt x="1" y="584"/>
                          <a:pt x="12" y="1132"/>
                          <a:pt x="596" y="1477"/>
                        </a:cubicBezTo>
                        <a:cubicBezTo>
                          <a:pt x="929" y="1644"/>
                          <a:pt x="1292" y="1727"/>
                          <a:pt x="1656" y="1727"/>
                        </a:cubicBezTo>
                        <a:cubicBezTo>
                          <a:pt x="2019" y="1727"/>
                          <a:pt x="2382" y="1644"/>
                          <a:pt x="2715" y="1477"/>
                        </a:cubicBezTo>
                        <a:cubicBezTo>
                          <a:pt x="3299" y="1144"/>
                          <a:pt x="3287" y="584"/>
                          <a:pt x="2703" y="251"/>
                        </a:cubicBezTo>
                        <a:cubicBezTo>
                          <a:pt x="2370" y="84"/>
                          <a:pt x="2010" y="1"/>
                          <a:pt x="165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3" name="Google Shape;2003;p29"/>
                  <p:cNvSpPr/>
                  <p:nvPr/>
                </p:nvSpPr>
                <p:spPr>
                  <a:xfrm>
                    <a:off x="1030025" y="2801913"/>
                    <a:ext cx="74725" cy="42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9" h="17110" extrusionOk="0">
                        <a:moveTo>
                          <a:pt x="2989" y="16241"/>
                        </a:moveTo>
                        <a:cubicBezTo>
                          <a:pt x="2929" y="16407"/>
                          <a:pt x="2834" y="17110"/>
                          <a:pt x="1453" y="17110"/>
                        </a:cubicBezTo>
                        <a:cubicBezTo>
                          <a:pt x="619" y="17110"/>
                          <a:pt x="48" y="16681"/>
                          <a:pt x="0" y="16193"/>
                        </a:cubicBezTo>
                        <a:lnTo>
                          <a:pt x="0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4" name="Google Shape;2004;p29"/>
                  <p:cNvSpPr/>
                  <p:nvPr/>
                </p:nvSpPr>
                <p:spPr>
                  <a:xfrm>
                    <a:off x="1168725" y="3868113"/>
                    <a:ext cx="373875" cy="2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17" extrusionOk="0">
                        <a:moveTo>
                          <a:pt x="14955" y="48"/>
                        </a:move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5" y="78"/>
                          <a:pt x="14955" y="63"/>
                          <a:pt x="14955" y="48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6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cubicBezTo>
                          <a:pt x="3394" y="8526"/>
                          <a:pt x="3430" y="8537"/>
                          <a:pt x="3477" y="8549"/>
                        </a:cubicBezTo>
                        <a:cubicBezTo>
                          <a:pt x="3620" y="8609"/>
                          <a:pt x="3775" y="8657"/>
                          <a:pt x="3930" y="8704"/>
                        </a:cubicBezTo>
                        <a:lnTo>
                          <a:pt x="4084" y="8752"/>
                        </a:lnTo>
                        <a:lnTo>
                          <a:pt x="4192" y="8776"/>
                        </a:lnTo>
                        <a:cubicBezTo>
                          <a:pt x="4251" y="8799"/>
                          <a:pt x="4323" y="8811"/>
                          <a:pt x="4382" y="8823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66"/>
                        </a:cubicBezTo>
                        <a:cubicBezTo>
                          <a:pt x="5013" y="8978"/>
                          <a:pt x="5097" y="8990"/>
                          <a:pt x="5156" y="9002"/>
                        </a:cubicBezTo>
                        <a:cubicBezTo>
                          <a:pt x="5287" y="9026"/>
                          <a:pt x="5418" y="9049"/>
                          <a:pt x="5561" y="9073"/>
                        </a:cubicBezTo>
                        <a:cubicBezTo>
                          <a:pt x="5608" y="9085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09"/>
                          <a:pt x="5894" y="9121"/>
                        </a:cubicBezTo>
                        <a:cubicBezTo>
                          <a:pt x="6013" y="9133"/>
                          <a:pt x="6144" y="9145"/>
                          <a:pt x="6263" y="9157"/>
                        </a:cubicBezTo>
                        <a:lnTo>
                          <a:pt x="6442" y="9180"/>
                        </a:ln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lnTo>
                          <a:pt x="8061" y="9216"/>
                        </a:lnTo>
                        <a:cubicBezTo>
                          <a:pt x="8228" y="9204"/>
                          <a:pt x="8395" y="9192"/>
                          <a:pt x="8561" y="9180"/>
                        </a:cubicBezTo>
                        <a:cubicBezTo>
                          <a:pt x="8633" y="9180"/>
                          <a:pt x="8704" y="9180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85"/>
                          <a:pt x="9538" y="9061"/>
                        </a:cubicBezTo>
                        <a:lnTo>
                          <a:pt x="9657" y="9038"/>
                        </a:lnTo>
                        <a:lnTo>
                          <a:pt x="9728" y="9038"/>
                        </a:lnTo>
                        <a:cubicBezTo>
                          <a:pt x="9799" y="9014"/>
                          <a:pt x="9883" y="9002"/>
                          <a:pt x="9966" y="8978"/>
                        </a:cubicBezTo>
                        <a:cubicBezTo>
                          <a:pt x="10097" y="8954"/>
                          <a:pt x="10240" y="8930"/>
                          <a:pt x="10383" y="8895"/>
                        </a:cubicBezTo>
                        <a:cubicBezTo>
                          <a:pt x="10478" y="8871"/>
                          <a:pt x="10573" y="8835"/>
                          <a:pt x="10681" y="8811"/>
                        </a:cubicBezTo>
                        <a:cubicBezTo>
                          <a:pt x="10800" y="8776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73"/>
                          <a:pt x="11597" y="8514"/>
                        </a:cubicBezTo>
                        <a:cubicBezTo>
                          <a:pt x="11621" y="8514"/>
                          <a:pt x="11645" y="8502"/>
                          <a:pt x="11669" y="8490"/>
                        </a:cubicBezTo>
                        <a:cubicBezTo>
                          <a:pt x="11824" y="8430"/>
                          <a:pt x="11990" y="8359"/>
                          <a:pt x="12145" y="8287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49"/>
                          <a:pt x="12788" y="7954"/>
                        </a:cubicBezTo>
                        <a:lnTo>
                          <a:pt x="12871" y="7906"/>
                        </a:lnTo>
                        <a:cubicBezTo>
                          <a:pt x="13014" y="7823"/>
                          <a:pt x="13133" y="7740"/>
                          <a:pt x="13252" y="7656"/>
                        </a:cubicBezTo>
                        <a:lnTo>
                          <a:pt x="13312" y="7609"/>
                        </a:lnTo>
                        <a:cubicBezTo>
                          <a:pt x="13455" y="7514"/>
                          <a:pt x="13586" y="7406"/>
                          <a:pt x="13705" y="7311"/>
                        </a:cubicBezTo>
                        <a:lnTo>
                          <a:pt x="13752" y="7264"/>
                        </a:lnTo>
                        <a:lnTo>
                          <a:pt x="13824" y="7204"/>
                        </a:lnTo>
                        <a:cubicBezTo>
                          <a:pt x="13919" y="7121"/>
                          <a:pt x="14002" y="7025"/>
                          <a:pt x="14086" y="6930"/>
                        </a:cubicBezTo>
                        <a:cubicBezTo>
                          <a:pt x="14110" y="6918"/>
                          <a:pt x="14121" y="6894"/>
                          <a:pt x="14145" y="6871"/>
                        </a:cubicBezTo>
                        <a:cubicBezTo>
                          <a:pt x="14193" y="6823"/>
                          <a:pt x="14241" y="6763"/>
                          <a:pt x="14288" y="6704"/>
                        </a:cubicBezTo>
                        <a:cubicBezTo>
                          <a:pt x="14395" y="6561"/>
                          <a:pt x="14502" y="6418"/>
                          <a:pt x="14586" y="6263"/>
                        </a:cubicBezTo>
                        <a:cubicBezTo>
                          <a:pt x="14657" y="6121"/>
                          <a:pt x="14729" y="5978"/>
                          <a:pt x="14788" y="5835"/>
                        </a:cubicBezTo>
                        <a:cubicBezTo>
                          <a:pt x="14836" y="5692"/>
                          <a:pt x="14872" y="5561"/>
                          <a:pt x="14907" y="5406"/>
                        </a:cubicBezTo>
                        <a:cubicBezTo>
                          <a:pt x="14907" y="5394"/>
                          <a:pt x="14907" y="5382"/>
                          <a:pt x="14907" y="5370"/>
                        </a:cubicBezTo>
                        <a:cubicBezTo>
                          <a:pt x="14919" y="5311"/>
                          <a:pt x="14931" y="5239"/>
                          <a:pt x="14931" y="5168"/>
                        </a:cubicBezTo>
                        <a:lnTo>
                          <a:pt x="14931" y="5085"/>
                        </a:lnTo>
                        <a:cubicBezTo>
                          <a:pt x="14931" y="5061"/>
                          <a:pt x="14931" y="5025"/>
                          <a:pt x="14943" y="4989"/>
                        </a:cubicBezTo>
                        <a:cubicBezTo>
                          <a:pt x="14943" y="4954"/>
                          <a:pt x="14943" y="4942"/>
                          <a:pt x="14943" y="4930"/>
                        </a:cubicBez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4" y="149"/>
                          <a:pt x="14952" y="204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8"/>
                        </a:cubicBezTo>
                        <a:cubicBezTo>
                          <a:pt x="14848" y="810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10" y="1406"/>
                          <a:pt x="14395" y="1727"/>
                          <a:pt x="14145" y="2013"/>
                        </a:cubicBezTo>
                        <a:lnTo>
                          <a:pt x="14098" y="2061"/>
                        </a:ln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4"/>
                        </a:cubicBezTo>
                        <a:cubicBezTo>
                          <a:pt x="12621" y="3168"/>
                          <a:pt x="12466" y="3263"/>
                          <a:pt x="12288" y="3346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44"/>
                        </a:cubicBez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6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16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51"/>
                          <a:pt x="5906" y="4239"/>
                        </a:cubicBezTo>
                        <a:cubicBezTo>
                          <a:pt x="5787" y="4227"/>
                          <a:pt x="5680" y="4216"/>
                          <a:pt x="5573" y="4192"/>
                        </a:cubicBezTo>
                        <a:cubicBezTo>
                          <a:pt x="5454" y="4180"/>
                          <a:pt x="5311" y="4144"/>
                          <a:pt x="5180" y="4120"/>
                        </a:cubicBezTo>
                        <a:cubicBezTo>
                          <a:pt x="5073" y="4108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42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5"/>
                          <a:pt x="3489" y="3668"/>
                        </a:cubicBezTo>
                        <a:cubicBezTo>
                          <a:pt x="3442" y="3656"/>
                          <a:pt x="3406" y="3644"/>
                          <a:pt x="3358" y="3620"/>
                        </a:cubicBez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4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5" name="Google Shape;2005;p29"/>
                  <p:cNvSpPr/>
                  <p:nvPr/>
                </p:nvSpPr>
                <p:spPr>
                  <a:xfrm>
                    <a:off x="1150275" y="3749938"/>
                    <a:ext cx="410800" cy="237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2" h="9515" extrusionOk="0">
                        <a:moveTo>
                          <a:pt x="13478" y="1704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3"/>
                          <a:pt x="0" y="3394"/>
                          <a:pt x="2906" y="1704"/>
                        </a:cubicBezTo>
                        <a:cubicBezTo>
                          <a:pt x="5823" y="1"/>
                          <a:pt x="10549" y="1"/>
                          <a:pt x="13478" y="1704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6" name="Google Shape;2006;p29"/>
                  <p:cNvSpPr/>
                  <p:nvPr/>
                </p:nvSpPr>
                <p:spPr>
                  <a:xfrm>
                    <a:off x="1248800" y="3807088"/>
                    <a:ext cx="213450" cy="123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8" h="4943" extrusionOk="0">
                        <a:moveTo>
                          <a:pt x="7001" y="882"/>
                        </a:moveTo>
                        <a:cubicBezTo>
                          <a:pt x="8525" y="1763"/>
                          <a:pt x="8537" y="3180"/>
                          <a:pt x="7025" y="4061"/>
                        </a:cubicBezTo>
                        <a:cubicBezTo>
                          <a:pt x="5513" y="4942"/>
                          <a:pt x="3060" y="4942"/>
                          <a:pt x="1536" y="4061"/>
                        </a:cubicBezTo>
                        <a:cubicBezTo>
                          <a:pt x="12" y="3180"/>
                          <a:pt x="0" y="1763"/>
                          <a:pt x="1513" y="882"/>
                        </a:cubicBezTo>
                        <a:cubicBezTo>
                          <a:pt x="3025" y="1"/>
                          <a:pt x="5489" y="13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7" name="Google Shape;2007;p29"/>
                  <p:cNvSpPr/>
                  <p:nvPr/>
                </p:nvSpPr>
                <p:spPr>
                  <a:xfrm>
                    <a:off x="1273500" y="3825638"/>
                    <a:ext cx="164025" cy="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9" extrusionOk="0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88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8" name="Google Shape;2008;p29"/>
                  <p:cNvSpPr/>
                  <p:nvPr/>
                </p:nvSpPr>
                <p:spPr>
                  <a:xfrm>
                    <a:off x="1133000" y="3847588"/>
                    <a:ext cx="4453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0" extrusionOk="0">
                        <a:moveTo>
                          <a:pt x="17801" y="72"/>
                        </a:move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800" y="373"/>
                          <a:pt x="17801" y="371"/>
                          <a:pt x="17801" y="369"/>
                        </a:cubicBezTo>
                        <a:lnTo>
                          <a:pt x="17801" y="298"/>
                        </a:lnTo>
                        <a:cubicBezTo>
                          <a:pt x="17813" y="215"/>
                          <a:pt x="17813" y="131"/>
                          <a:pt x="17801" y="72"/>
                        </a:cubicBezTo>
                        <a:close/>
                        <a:moveTo>
                          <a:pt x="25" y="0"/>
                        </a:moveTo>
                        <a:lnTo>
                          <a:pt x="1" y="5810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0"/>
                        </a:lnTo>
                        <a:cubicBezTo>
                          <a:pt x="4037" y="10144"/>
                          <a:pt x="4097" y="10156"/>
                          <a:pt x="4144" y="10180"/>
                        </a:cubicBez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1"/>
                          <a:pt x="5228" y="10513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3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lnTo>
                          <a:pt x="7014" y="10871"/>
                        </a:lnTo>
                        <a:cubicBezTo>
                          <a:pt x="7168" y="10882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lnTo>
                          <a:pt x="7871" y="10954"/>
                        </a:ln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30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cubicBezTo>
                          <a:pt x="10621" y="10906"/>
                          <a:pt x="10681" y="10894"/>
                          <a:pt x="10740" y="10882"/>
                        </a:cubicBezTo>
                        <a:cubicBezTo>
                          <a:pt x="10955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3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60" y="10597"/>
                        </a:cubicBezTo>
                        <a:cubicBezTo>
                          <a:pt x="12479" y="10561"/>
                          <a:pt x="12598" y="10525"/>
                          <a:pt x="12717" y="10501"/>
                        </a:cubicBezTo>
                        <a:cubicBezTo>
                          <a:pt x="12860" y="10454"/>
                          <a:pt x="13014" y="10418"/>
                          <a:pt x="13169" y="10371"/>
                        </a:cubicBezTo>
                        <a:cubicBezTo>
                          <a:pt x="13205" y="10359"/>
                          <a:pt x="13241" y="10347"/>
                          <a:pt x="13264" y="10347"/>
                        </a:cubicBezTo>
                        <a:cubicBezTo>
                          <a:pt x="13455" y="10287"/>
                          <a:pt x="13634" y="10216"/>
                          <a:pt x="13812" y="10144"/>
                        </a:cubicBezTo>
                        <a:lnTo>
                          <a:pt x="13884" y="10120"/>
                        </a:lnTo>
                        <a:cubicBezTo>
                          <a:pt x="14086" y="10037"/>
                          <a:pt x="14276" y="9966"/>
                          <a:pt x="14455" y="9870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44"/>
                        </a:lnTo>
                        <a:lnTo>
                          <a:pt x="16455" y="8585"/>
                        </a:lnTo>
                        <a:cubicBezTo>
                          <a:pt x="16562" y="8477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5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65"/>
                        </a:cubicBezTo>
                        <a:cubicBezTo>
                          <a:pt x="17444" y="7299"/>
                          <a:pt x="17527" y="7132"/>
                          <a:pt x="17586" y="6965"/>
                        </a:cubicBezTo>
                        <a:cubicBezTo>
                          <a:pt x="17658" y="6799"/>
                          <a:pt x="17705" y="6632"/>
                          <a:pt x="17741" y="6453"/>
                        </a:cubicBezTo>
                        <a:cubicBezTo>
                          <a:pt x="17741" y="6441"/>
                          <a:pt x="17741" y="6430"/>
                          <a:pt x="17753" y="6418"/>
                        </a:cubicBezTo>
                        <a:cubicBezTo>
                          <a:pt x="17741" y="6406"/>
                          <a:pt x="17741" y="6406"/>
                          <a:pt x="17753" y="6406"/>
                        </a:cubicBezTo>
                        <a:cubicBezTo>
                          <a:pt x="17765" y="6322"/>
                          <a:pt x="17777" y="6239"/>
                          <a:pt x="17777" y="6168"/>
                        </a:cubicBezTo>
                        <a:lnTo>
                          <a:pt x="17777" y="6060"/>
                        </a:lnTo>
                        <a:cubicBezTo>
                          <a:pt x="17777" y="6037"/>
                          <a:pt x="17777" y="5989"/>
                          <a:pt x="17789" y="5953"/>
                        </a:cubicBezTo>
                        <a:cubicBezTo>
                          <a:pt x="17801" y="5906"/>
                          <a:pt x="17789" y="5894"/>
                          <a:pt x="17789" y="5870"/>
                        </a:cubicBez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776" y="563"/>
                          <a:pt x="17741" y="752"/>
                          <a:pt x="17682" y="941"/>
                        </a:cubicBezTo>
                        <a:lnTo>
                          <a:pt x="17670" y="977"/>
                        </a:lnTo>
                        <a:cubicBezTo>
                          <a:pt x="17646" y="1060"/>
                          <a:pt x="17610" y="1143"/>
                          <a:pt x="17575" y="1238"/>
                        </a:cubicBezTo>
                        <a:lnTo>
                          <a:pt x="17563" y="1262"/>
                        </a:lnTo>
                        <a:cubicBezTo>
                          <a:pt x="17384" y="1679"/>
                          <a:pt x="17146" y="2048"/>
                          <a:pt x="16848" y="2381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27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7" y="3143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98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5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29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6"/>
                        </a:cubicBezTo>
                        <a:cubicBezTo>
                          <a:pt x="12217" y="4834"/>
                          <a:pt x="12050" y="4858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60"/>
                          <a:pt x="10752" y="5084"/>
                        </a:cubicBezTo>
                        <a:lnTo>
                          <a:pt x="10574" y="5096"/>
                        </a:lnTo>
                        <a:cubicBezTo>
                          <a:pt x="10455" y="5120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67"/>
                          <a:pt x="9621" y="5167"/>
                        </a:cubicBezTo>
                        <a:cubicBezTo>
                          <a:pt x="9490" y="5167"/>
                          <a:pt x="9359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7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48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29"/>
                        </a:cubicBezTo>
                        <a:cubicBezTo>
                          <a:pt x="6037" y="4906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cubicBezTo>
                          <a:pt x="4823" y="4596"/>
                          <a:pt x="4763" y="4584"/>
                          <a:pt x="4692" y="4560"/>
                        </a:cubicBez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91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5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9" name="Google Shape;2009;p29"/>
                  <p:cNvSpPr/>
                  <p:nvPr/>
                </p:nvSpPr>
                <p:spPr>
                  <a:xfrm>
                    <a:off x="1110975" y="3706788"/>
                    <a:ext cx="489375" cy="28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4" extrusionOk="0">
                        <a:moveTo>
                          <a:pt x="16062" y="2013"/>
                        </a:moveTo>
                        <a:cubicBezTo>
                          <a:pt x="19563" y="4025"/>
                          <a:pt x="19575" y="7299"/>
                          <a:pt x="16110" y="9299"/>
                        </a:cubicBezTo>
                        <a:cubicBezTo>
                          <a:pt x="12633" y="11311"/>
                          <a:pt x="7002" y="11323"/>
                          <a:pt x="3501" y="9299"/>
                        </a:cubicBezTo>
                        <a:cubicBezTo>
                          <a:pt x="13" y="7287"/>
                          <a:pt x="1" y="4025"/>
                          <a:pt x="3466" y="2013"/>
                        </a:cubicBezTo>
                        <a:cubicBezTo>
                          <a:pt x="6930" y="1"/>
                          <a:pt x="12586" y="1"/>
                          <a:pt x="16062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0" name="Google Shape;2010;p29"/>
                  <p:cNvSpPr/>
                  <p:nvPr/>
                </p:nvSpPr>
                <p:spPr>
                  <a:xfrm>
                    <a:off x="1267850" y="3797563"/>
                    <a:ext cx="175650" cy="10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6" h="4061" extrusionOk="0">
                        <a:moveTo>
                          <a:pt x="5763" y="715"/>
                        </a:moveTo>
                        <a:cubicBezTo>
                          <a:pt x="7025" y="1442"/>
                          <a:pt x="7025" y="2620"/>
                          <a:pt x="5775" y="3335"/>
                        </a:cubicBezTo>
                        <a:cubicBezTo>
                          <a:pt x="4537" y="4061"/>
                          <a:pt x="2501" y="4061"/>
                          <a:pt x="1251" y="3335"/>
                        </a:cubicBezTo>
                        <a:cubicBezTo>
                          <a:pt x="0" y="2620"/>
                          <a:pt x="0" y="1442"/>
                          <a:pt x="1239" y="715"/>
                        </a:cubicBezTo>
                        <a:cubicBezTo>
                          <a:pt x="2489" y="1"/>
                          <a:pt x="4525" y="1"/>
                          <a:pt x="5763" y="715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1" name="Google Shape;2011;p29"/>
                  <p:cNvSpPr/>
                  <p:nvPr/>
                </p:nvSpPr>
                <p:spPr>
                  <a:xfrm>
                    <a:off x="1168725" y="3663338"/>
                    <a:ext cx="3738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8" extrusionOk="0">
                        <a:moveTo>
                          <a:pt x="14955" y="72"/>
                        </a:move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84"/>
                          <a:pt x="14955" y="77"/>
                          <a:pt x="14955" y="72"/>
                        </a:cubicBezTo>
                        <a:close/>
                        <a:moveTo>
                          <a:pt x="13" y="0"/>
                        </a:moveTo>
                        <a:lnTo>
                          <a:pt x="1" y="4882"/>
                        </a:lnTo>
                        <a:cubicBezTo>
                          <a:pt x="1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1" y="8394"/>
                          <a:pt x="3168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30" y="8704"/>
                        </a:cubicBezTo>
                        <a:lnTo>
                          <a:pt x="4084" y="8751"/>
                        </a:lnTo>
                        <a:lnTo>
                          <a:pt x="4192" y="8787"/>
                        </a:lnTo>
                        <a:cubicBezTo>
                          <a:pt x="4251" y="8811"/>
                          <a:pt x="4323" y="8823"/>
                          <a:pt x="4382" y="8835"/>
                        </a:cubicBezTo>
                        <a:cubicBezTo>
                          <a:pt x="4537" y="8870"/>
                          <a:pt x="4692" y="8918"/>
                          <a:pt x="4846" y="8954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61" y="9085"/>
                        </a:cubicBezTo>
                        <a:cubicBezTo>
                          <a:pt x="5608" y="9085"/>
                          <a:pt x="5656" y="9097"/>
                          <a:pt x="5716" y="9109"/>
                        </a:cubicBezTo>
                        <a:cubicBezTo>
                          <a:pt x="5775" y="9120"/>
                          <a:pt x="5835" y="9120"/>
                          <a:pt x="5894" y="9132"/>
                        </a:cubicBezTo>
                        <a:cubicBezTo>
                          <a:pt x="6013" y="9144"/>
                          <a:pt x="6144" y="9156"/>
                          <a:pt x="6263" y="9168"/>
                        </a:cubicBezTo>
                        <a:cubicBezTo>
                          <a:pt x="6323" y="9168"/>
                          <a:pt x="6382" y="9192"/>
                          <a:pt x="6442" y="9192"/>
                        </a:cubicBezTo>
                        <a:lnTo>
                          <a:pt x="6609" y="9204"/>
                        </a:lnTo>
                        <a:cubicBezTo>
                          <a:pt x="6740" y="9204"/>
                          <a:pt x="6859" y="9216"/>
                          <a:pt x="6990" y="9216"/>
                        </a:cubicBezTo>
                        <a:lnTo>
                          <a:pt x="7180" y="9228"/>
                        </a:lnTo>
                        <a:lnTo>
                          <a:pt x="8061" y="9228"/>
                        </a:lnTo>
                        <a:cubicBezTo>
                          <a:pt x="8228" y="9228"/>
                          <a:pt x="8395" y="9204"/>
                          <a:pt x="8561" y="9192"/>
                        </a:cubicBezTo>
                        <a:cubicBezTo>
                          <a:pt x="8633" y="9192"/>
                          <a:pt x="8704" y="9192"/>
                          <a:pt x="8776" y="9180"/>
                        </a:cubicBezTo>
                        <a:lnTo>
                          <a:pt x="8871" y="9168"/>
                        </a:lnTo>
                        <a:lnTo>
                          <a:pt x="9014" y="9156"/>
                        </a:lnTo>
                        <a:cubicBezTo>
                          <a:pt x="9192" y="9132"/>
                          <a:pt x="9359" y="9109"/>
                          <a:pt x="9538" y="9073"/>
                        </a:cubicBezTo>
                        <a:lnTo>
                          <a:pt x="9657" y="9061"/>
                        </a:lnTo>
                        <a:lnTo>
                          <a:pt x="9728" y="9049"/>
                        </a:lnTo>
                        <a:cubicBezTo>
                          <a:pt x="9799" y="9037"/>
                          <a:pt x="9883" y="9013"/>
                          <a:pt x="9966" y="9001"/>
                        </a:cubicBezTo>
                        <a:cubicBezTo>
                          <a:pt x="10097" y="8966"/>
                          <a:pt x="10240" y="8942"/>
                          <a:pt x="10383" y="8906"/>
                        </a:cubicBezTo>
                        <a:cubicBezTo>
                          <a:pt x="10478" y="8882"/>
                          <a:pt x="10573" y="8858"/>
                          <a:pt x="10681" y="8823"/>
                        </a:cubicBezTo>
                        <a:cubicBezTo>
                          <a:pt x="10800" y="8799"/>
                          <a:pt x="10931" y="8763"/>
                          <a:pt x="11062" y="8716"/>
                        </a:cubicBezTo>
                        <a:lnTo>
                          <a:pt x="11145" y="8692"/>
                        </a:lnTo>
                        <a:cubicBezTo>
                          <a:pt x="11300" y="8644"/>
                          <a:pt x="11454" y="8597"/>
                          <a:pt x="11597" y="8537"/>
                        </a:cubicBezTo>
                        <a:cubicBezTo>
                          <a:pt x="11621" y="8525"/>
                          <a:pt x="11645" y="8513"/>
                          <a:pt x="11669" y="8513"/>
                        </a:cubicBezTo>
                        <a:cubicBezTo>
                          <a:pt x="11824" y="8442"/>
                          <a:pt x="11990" y="8370"/>
                          <a:pt x="12145" y="8299"/>
                        </a:cubicBezTo>
                        <a:lnTo>
                          <a:pt x="12276" y="8239"/>
                        </a:lnTo>
                        <a:cubicBezTo>
                          <a:pt x="12455" y="8156"/>
                          <a:pt x="12621" y="8073"/>
                          <a:pt x="12788" y="7977"/>
                        </a:cubicBezTo>
                        <a:lnTo>
                          <a:pt x="12871" y="7918"/>
                        </a:lnTo>
                        <a:cubicBezTo>
                          <a:pt x="13014" y="7835"/>
                          <a:pt x="13133" y="7751"/>
                          <a:pt x="13252" y="7668"/>
                        </a:cubicBezTo>
                        <a:lnTo>
                          <a:pt x="13312" y="7632"/>
                        </a:lnTo>
                        <a:cubicBezTo>
                          <a:pt x="13455" y="7525"/>
                          <a:pt x="13586" y="7430"/>
                          <a:pt x="13705" y="7334"/>
                        </a:cubicBezTo>
                        <a:lnTo>
                          <a:pt x="13752" y="7287"/>
                        </a:lnTo>
                        <a:cubicBezTo>
                          <a:pt x="13776" y="7263"/>
                          <a:pt x="13800" y="7239"/>
                          <a:pt x="13824" y="7227"/>
                        </a:cubicBezTo>
                        <a:cubicBezTo>
                          <a:pt x="13919" y="7132"/>
                          <a:pt x="14002" y="7049"/>
                          <a:pt x="14086" y="6953"/>
                        </a:cubicBezTo>
                        <a:lnTo>
                          <a:pt x="14145" y="6894"/>
                        </a:lnTo>
                        <a:cubicBezTo>
                          <a:pt x="14193" y="6834"/>
                          <a:pt x="14241" y="6787"/>
                          <a:pt x="14288" y="6727"/>
                        </a:cubicBezTo>
                        <a:cubicBezTo>
                          <a:pt x="14395" y="6584"/>
                          <a:pt x="14502" y="6442"/>
                          <a:pt x="14586" y="6275"/>
                        </a:cubicBezTo>
                        <a:cubicBezTo>
                          <a:pt x="14669" y="6144"/>
                          <a:pt x="14729" y="6001"/>
                          <a:pt x="14788" y="5858"/>
                        </a:cubicBezTo>
                        <a:cubicBezTo>
                          <a:pt x="14836" y="5715"/>
                          <a:pt x="14872" y="5572"/>
                          <a:pt x="14907" y="5429"/>
                        </a:cubicBezTo>
                        <a:cubicBezTo>
                          <a:pt x="14907" y="5418"/>
                          <a:pt x="14907" y="5406"/>
                          <a:pt x="14907" y="5394"/>
                        </a:cubicBezTo>
                        <a:cubicBezTo>
                          <a:pt x="14919" y="5322"/>
                          <a:pt x="14931" y="5263"/>
                          <a:pt x="14931" y="5191"/>
                        </a:cubicBezTo>
                        <a:lnTo>
                          <a:pt x="14931" y="5108"/>
                        </a:lnTo>
                        <a:cubicBezTo>
                          <a:pt x="14931" y="5084"/>
                          <a:pt x="14931" y="5048"/>
                          <a:pt x="14943" y="5013"/>
                        </a:cubicBezTo>
                        <a:cubicBezTo>
                          <a:pt x="14943" y="4977"/>
                          <a:pt x="14943" y="4965"/>
                          <a:pt x="14943" y="4941"/>
                        </a:cubicBez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130"/>
                          <a:pt x="14953" y="190"/>
                          <a:pt x="14943" y="250"/>
                        </a:cubicBezTo>
                        <a:lnTo>
                          <a:pt x="14943" y="310"/>
                        </a:lnTo>
                        <a:cubicBezTo>
                          <a:pt x="14931" y="476"/>
                          <a:pt x="14895" y="643"/>
                          <a:pt x="14848" y="798"/>
                        </a:cubicBezTo>
                        <a:cubicBezTo>
                          <a:pt x="14848" y="798"/>
                          <a:pt x="14848" y="810"/>
                          <a:pt x="14848" y="822"/>
                        </a:cubicBezTo>
                        <a:cubicBezTo>
                          <a:pt x="14824" y="893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10" y="1405"/>
                          <a:pt x="14395" y="1727"/>
                          <a:pt x="14145" y="2012"/>
                        </a:cubicBezTo>
                        <a:cubicBezTo>
                          <a:pt x="14133" y="2024"/>
                          <a:pt x="14121" y="2048"/>
                          <a:pt x="14098" y="2060"/>
                        </a:cubicBezTo>
                        <a:cubicBezTo>
                          <a:pt x="13990" y="2179"/>
                          <a:pt x="13883" y="2286"/>
                          <a:pt x="13764" y="2393"/>
                        </a:cubicBezTo>
                        <a:lnTo>
                          <a:pt x="13717" y="2441"/>
                        </a:lnTo>
                        <a:cubicBezTo>
                          <a:pt x="13598" y="2548"/>
                          <a:pt x="13467" y="2643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3"/>
                          <a:pt x="12967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1990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1" y="3715"/>
                          <a:pt x="11252" y="3775"/>
                          <a:pt x="11073" y="3822"/>
                        </a:cubicBezTo>
                        <a:cubicBezTo>
                          <a:pt x="10942" y="3870"/>
                          <a:pt x="10812" y="3905"/>
                          <a:pt x="10681" y="3941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8"/>
                          <a:pt x="10109" y="4072"/>
                          <a:pt x="9978" y="4108"/>
                        </a:cubicBezTo>
                        <a:cubicBezTo>
                          <a:pt x="9871" y="4132"/>
                          <a:pt x="9776" y="4144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lnTo>
                          <a:pt x="8883" y="4275"/>
                        </a:lnTo>
                        <a:cubicBezTo>
                          <a:pt x="8787" y="4286"/>
                          <a:pt x="8680" y="4298"/>
                          <a:pt x="8585" y="4298"/>
                        </a:cubicBezTo>
                        <a:cubicBezTo>
                          <a:pt x="8418" y="4322"/>
                          <a:pt x="8252" y="4334"/>
                          <a:pt x="8085" y="4334"/>
                        </a:cubicBezTo>
                        <a:cubicBezTo>
                          <a:pt x="7978" y="4334"/>
                          <a:pt x="7859" y="4334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4"/>
                        </a:cubicBezTo>
                        <a:cubicBezTo>
                          <a:pt x="6894" y="4322"/>
                          <a:pt x="6751" y="4322"/>
                          <a:pt x="6621" y="4322"/>
                        </a:cubicBezTo>
                        <a:cubicBezTo>
                          <a:pt x="6501" y="4310"/>
                          <a:pt x="6394" y="4298"/>
                          <a:pt x="6275" y="4286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7"/>
                          <a:pt x="5680" y="4215"/>
                          <a:pt x="5573" y="4203"/>
                        </a:cubicBezTo>
                        <a:cubicBezTo>
                          <a:pt x="5454" y="4179"/>
                          <a:pt x="5311" y="4156"/>
                          <a:pt x="5180" y="4132"/>
                        </a:cubicBezTo>
                        <a:cubicBezTo>
                          <a:pt x="5073" y="4108"/>
                          <a:pt x="4966" y="4084"/>
                          <a:pt x="4858" y="4072"/>
                        </a:cubicBezTo>
                        <a:cubicBezTo>
                          <a:pt x="4716" y="4036"/>
                          <a:pt x="4549" y="3989"/>
                          <a:pt x="4394" y="3953"/>
                        </a:cubicBezTo>
                        <a:cubicBezTo>
                          <a:pt x="4299" y="3929"/>
                          <a:pt x="4204" y="3905"/>
                          <a:pt x="4096" y="3870"/>
                        </a:cubicBezTo>
                        <a:lnTo>
                          <a:pt x="3942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96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20" y="869"/>
                          <a:pt x="13" y="441"/>
                          <a:pt x="13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2" name="Google Shape;2012;p29"/>
                  <p:cNvSpPr/>
                  <p:nvPr/>
                </p:nvSpPr>
                <p:spPr>
                  <a:xfrm>
                    <a:off x="1150275" y="3544863"/>
                    <a:ext cx="410800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2" h="9514" extrusionOk="0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6" y="1703"/>
                        </a:cubicBezTo>
                        <a:cubicBezTo>
                          <a:pt x="5823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3" name="Google Shape;2013;p29"/>
                  <p:cNvSpPr/>
                  <p:nvPr/>
                </p:nvSpPr>
                <p:spPr>
                  <a:xfrm>
                    <a:off x="1248800" y="3602313"/>
                    <a:ext cx="213450" cy="12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8" h="4930" extrusionOk="0">
                        <a:moveTo>
                          <a:pt x="7001" y="870"/>
                        </a:moveTo>
                        <a:cubicBezTo>
                          <a:pt x="8525" y="1751"/>
                          <a:pt x="8537" y="3179"/>
                          <a:pt x="7025" y="4049"/>
                        </a:cubicBezTo>
                        <a:cubicBezTo>
                          <a:pt x="5513" y="4930"/>
                          <a:pt x="3060" y="4930"/>
                          <a:pt x="1536" y="4049"/>
                        </a:cubicBezTo>
                        <a:cubicBezTo>
                          <a:pt x="12" y="3179"/>
                          <a:pt x="0" y="1751"/>
                          <a:pt x="1513" y="870"/>
                        </a:cubicBezTo>
                        <a:cubicBezTo>
                          <a:pt x="3025" y="0"/>
                          <a:pt x="5489" y="0"/>
                          <a:pt x="7001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4" name="Google Shape;2014;p29"/>
                  <p:cNvSpPr/>
                  <p:nvPr/>
                </p:nvSpPr>
                <p:spPr>
                  <a:xfrm>
                    <a:off x="1273500" y="3620538"/>
                    <a:ext cx="164025" cy="8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63" extrusionOk="0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1" y="1188"/>
                          <a:pt x="13" y="2284"/>
                          <a:pt x="1179" y="2962"/>
                        </a:cubicBezTo>
                        <a:cubicBezTo>
                          <a:pt x="1763" y="3296"/>
                          <a:pt x="2528" y="3462"/>
                          <a:pt x="3291" y="3462"/>
                        </a:cubicBezTo>
                        <a:cubicBezTo>
                          <a:pt x="4055" y="3462"/>
                          <a:pt x="4817" y="3296"/>
                          <a:pt x="5394" y="2962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5" name="Google Shape;2015;p29"/>
                  <p:cNvSpPr/>
                  <p:nvPr/>
                </p:nvSpPr>
                <p:spPr>
                  <a:xfrm>
                    <a:off x="1133000" y="3642788"/>
                    <a:ext cx="445325" cy="2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1" extrusionOk="0">
                        <a:moveTo>
                          <a:pt x="17813" y="60"/>
                        </a:move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3" y="88"/>
                          <a:pt x="17813" y="74"/>
                          <a:pt x="17813" y="60"/>
                        </a:cubicBezTo>
                        <a:close/>
                        <a:moveTo>
                          <a:pt x="25" y="1"/>
                        </a:moveTo>
                        <a:lnTo>
                          <a:pt x="1" y="5811"/>
                        </a:lnTo>
                        <a:cubicBezTo>
                          <a:pt x="1" y="7133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95"/>
                          <a:pt x="3513" y="9919"/>
                        </a:cubicBezTo>
                        <a:cubicBezTo>
                          <a:pt x="3644" y="9978"/>
                          <a:pt x="3775" y="10050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1"/>
                        </a:ln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1" y="10419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73"/>
                          <a:pt x="5585" y="10609"/>
                          <a:pt x="5775" y="10657"/>
                        </a:cubicBezTo>
                        <a:cubicBezTo>
                          <a:pt x="5823" y="10669"/>
                          <a:pt x="5871" y="10681"/>
                          <a:pt x="5930" y="10693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8"/>
                          <a:pt x="6621" y="10812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7"/>
                          <a:pt x="7466" y="10919"/>
                        </a:cubicBezTo>
                        <a:cubicBezTo>
                          <a:pt x="7538" y="10919"/>
                          <a:pt x="7609" y="10931"/>
                          <a:pt x="7680" y="10943"/>
                        </a:cubicBezTo>
                        <a:cubicBezTo>
                          <a:pt x="7752" y="10943"/>
                          <a:pt x="7811" y="10943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3"/>
                        </a:cubicBezTo>
                        <a:cubicBezTo>
                          <a:pt x="10288" y="10943"/>
                          <a:pt x="10371" y="10943"/>
                          <a:pt x="10443" y="10919"/>
                        </a:cubicBezTo>
                        <a:lnTo>
                          <a:pt x="10562" y="10907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800"/>
                        </a:cubicBezTo>
                        <a:lnTo>
                          <a:pt x="11514" y="10776"/>
                        </a:lnTo>
                        <a:lnTo>
                          <a:pt x="11586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8"/>
                          <a:pt x="12717" y="10502"/>
                        </a:cubicBezTo>
                        <a:cubicBezTo>
                          <a:pt x="12860" y="10466"/>
                          <a:pt x="13014" y="10419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8"/>
                          <a:pt x="13634" y="10216"/>
                          <a:pt x="13812" y="10157"/>
                        </a:cubicBezTo>
                        <a:lnTo>
                          <a:pt x="13884" y="10121"/>
                        </a:lnTo>
                        <a:cubicBezTo>
                          <a:pt x="14086" y="10050"/>
                          <a:pt x="14276" y="9966"/>
                          <a:pt x="14455" y="9883"/>
                        </a:cubicBezTo>
                        <a:lnTo>
                          <a:pt x="14622" y="9800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9"/>
                        </a:lnTo>
                        <a:cubicBezTo>
                          <a:pt x="15491" y="9323"/>
                          <a:pt x="15634" y="9228"/>
                          <a:pt x="15777" y="9121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7"/>
                        </a:lnTo>
                        <a:cubicBezTo>
                          <a:pt x="16396" y="8633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1"/>
                          <a:pt x="16777" y="8264"/>
                        </a:cubicBezTo>
                        <a:cubicBezTo>
                          <a:pt x="16789" y="8240"/>
                          <a:pt x="16813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03" y="7990"/>
                        </a:cubicBezTo>
                        <a:cubicBezTo>
                          <a:pt x="17134" y="7823"/>
                          <a:pt x="17253" y="7645"/>
                          <a:pt x="17360" y="7454"/>
                        </a:cubicBezTo>
                        <a:cubicBezTo>
                          <a:pt x="17455" y="7299"/>
                          <a:pt x="17539" y="7133"/>
                          <a:pt x="17598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1" y="5942"/>
                        </a:cubicBezTo>
                        <a:cubicBezTo>
                          <a:pt x="17813" y="5906"/>
                          <a:pt x="17801" y="5882"/>
                          <a:pt x="17801" y="5859"/>
                        </a:cubicBez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2" y="160"/>
                          <a:pt x="17810" y="219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5" y="1227"/>
                        </a:cubicBezTo>
                        <a:lnTo>
                          <a:pt x="17563" y="1251"/>
                        </a:lnTo>
                        <a:cubicBezTo>
                          <a:pt x="17384" y="1668"/>
                          <a:pt x="17146" y="2049"/>
                          <a:pt x="16848" y="2382"/>
                        </a:cubicBezTo>
                        <a:lnTo>
                          <a:pt x="16789" y="2453"/>
                        </a:lnTo>
                        <a:cubicBezTo>
                          <a:pt x="16658" y="2584"/>
                          <a:pt x="16527" y="2715"/>
                          <a:pt x="16384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7" y="3787"/>
                          <a:pt x="14836" y="3882"/>
                          <a:pt x="14634" y="3989"/>
                        </a:cubicBezTo>
                        <a:lnTo>
                          <a:pt x="14467" y="4061"/>
                        </a:lnTo>
                        <a:cubicBezTo>
                          <a:pt x="14288" y="4144"/>
                          <a:pt x="14098" y="4227"/>
                          <a:pt x="13895" y="4311"/>
                        </a:cubicBezTo>
                        <a:lnTo>
                          <a:pt x="13824" y="4335"/>
                        </a:lnTo>
                        <a:cubicBezTo>
                          <a:pt x="13622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9" y="4692"/>
                        </a:cubicBezTo>
                        <a:cubicBezTo>
                          <a:pt x="12610" y="4716"/>
                          <a:pt x="12491" y="4751"/>
                          <a:pt x="12371" y="4787"/>
                        </a:cubicBezTo>
                        <a:cubicBezTo>
                          <a:pt x="12217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3"/>
                        </a:cubicBezTo>
                        <a:lnTo>
                          <a:pt x="10574" y="5097"/>
                        </a:lnTo>
                        <a:cubicBezTo>
                          <a:pt x="10455" y="5108"/>
                          <a:pt x="10336" y="5120"/>
                          <a:pt x="10216" y="5120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cubicBezTo>
                          <a:pt x="9490" y="5168"/>
                          <a:pt x="9359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8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7"/>
                        </a:cubicBezTo>
                        <a:cubicBezTo>
                          <a:pt x="5609" y="4799"/>
                          <a:pt x="5418" y="4751"/>
                          <a:pt x="5240" y="4704"/>
                        </a:cubicBezTo>
                        <a:cubicBezTo>
                          <a:pt x="5121" y="4680"/>
                          <a:pt x="5002" y="4644"/>
                          <a:pt x="4882" y="4608"/>
                        </a:cubicBezTo>
                        <a:lnTo>
                          <a:pt x="4692" y="4549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01" y="4311"/>
                        </a:lnTo>
                        <a:cubicBezTo>
                          <a:pt x="3847" y="4251"/>
                          <a:pt x="3692" y="4180"/>
                          <a:pt x="3537" y="4108"/>
                        </a:cubicBezTo>
                        <a:cubicBezTo>
                          <a:pt x="3454" y="4073"/>
                          <a:pt x="3382" y="4049"/>
                          <a:pt x="3299" y="4013"/>
                        </a:cubicBezTo>
                        <a:cubicBezTo>
                          <a:pt x="3073" y="3906"/>
                          <a:pt x="2858" y="3787"/>
                          <a:pt x="2644" y="3668"/>
                        </a:cubicBezTo>
                        <a:cubicBezTo>
                          <a:pt x="1549" y="3037"/>
                          <a:pt x="799" y="2275"/>
                          <a:pt x="382" y="1477"/>
                        </a:cubicBezTo>
                        <a:cubicBezTo>
                          <a:pt x="144" y="1013"/>
                          <a:pt x="25" y="513"/>
                          <a:pt x="25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6" name="Google Shape;2016;p29"/>
                  <p:cNvSpPr/>
                  <p:nvPr/>
                </p:nvSpPr>
                <p:spPr>
                  <a:xfrm>
                    <a:off x="1110975" y="3501713"/>
                    <a:ext cx="489375" cy="283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5" extrusionOk="0">
                        <a:moveTo>
                          <a:pt x="16062" y="2012"/>
                        </a:moveTo>
                        <a:cubicBezTo>
                          <a:pt x="19563" y="4036"/>
                          <a:pt x="19575" y="7299"/>
                          <a:pt x="16110" y="9311"/>
                        </a:cubicBezTo>
                        <a:cubicBezTo>
                          <a:pt x="12633" y="11335"/>
                          <a:pt x="7002" y="11335"/>
                          <a:pt x="3501" y="9311"/>
                        </a:cubicBezTo>
                        <a:cubicBezTo>
                          <a:pt x="13" y="7299"/>
                          <a:pt x="1" y="4024"/>
                          <a:pt x="3466" y="2012"/>
                        </a:cubicBezTo>
                        <a:cubicBezTo>
                          <a:pt x="6930" y="0"/>
                          <a:pt x="12586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7" name="Google Shape;2017;p29"/>
                  <p:cNvSpPr/>
                  <p:nvPr/>
                </p:nvSpPr>
                <p:spPr>
                  <a:xfrm>
                    <a:off x="1267850" y="3592488"/>
                    <a:ext cx="175650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6" h="4073" extrusionOk="0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7"/>
                        </a:cubicBezTo>
                        <a:cubicBezTo>
                          <a:pt x="2489" y="1"/>
                          <a:pt x="4525" y="1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8" name="Google Shape;2018;p29"/>
                  <p:cNvSpPr/>
                  <p:nvPr/>
                </p:nvSpPr>
                <p:spPr>
                  <a:xfrm>
                    <a:off x="1168725" y="3458238"/>
                    <a:ext cx="373875" cy="23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9" extrusionOk="0">
                        <a:moveTo>
                          <a:pt x="14955" y="60"/>
                        </a:move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5" y="83"/>
                          <a:pt x="14955" y="72"/>
                          <a:pt x="14955" y="60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7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lnTo>
                          <a:pt x="3477" y="8550"/>
                        </a:lnTo>
                        <a:cubicBezTo>
                          <a:pt x="3620" y="8609"/>
                          <a:pt x="3775" y="8657"/>
                          <a:pt x="3930" y="8704"/>
                        </a:cubicBezTo>
                        <a:cubicBezTo>
                          <a:pt x="3977" y="8716"/>
                          <a:pt x="4037" y="8728"/>
                          <a:pt x="4084" y="8752"/>
                        </a:cubicBezTo>
                        <a:lnTo>
                          <a:pt x="4192" y="8788"/>
                        </a:lnTo>
                        <a:cubicBezTo>
                          <a:pt x="4251" y="8800"/>
                          <a:pt x="4323" y="8811"/>
                          <a:pt x="4382" y="8835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02"/>
                        </a:lnTo>
                        <a:cubicBezTo>
                          <a:pt x="5287" y="9026"/>
                          <a:pt x="5418" y="9050"/>
                          <a:pt x="5561" y="9073"/>
                        </a:cubicBezTo>
                        <a:cubicBezTo>
                          <a:pt x="5608" y="9073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21"/>
                          <a:pt x="5894" y="9121"/>
                        </a:cubicBezTo>
                        <a:cubicBezTo>
                          <a:pt x="6013" y="9133"/>
                          <a:pt x="6144" y="9157"/>
                          <a:pt x="6263" y="9169"/>
                        </a:cubicBezTo>
                        <a:cubicBezTo>
                          <a:pt x="6323" y="9169"/>
                          <a:pt x="6382" y="9181"/>
                          <a:pt x="6442" y="9181"/>
                        </a:cubicBez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cubicBezTo>
                          <a:pt x="7049" y="9216"/>
                          <a:pt x="7121" y="9216"/>
                          <a:pt x="7180" y="9228"/>
                        </a:cubicBezTo>
                        <a:lnTo>
                          <a:pt x="7942" y="9228"/>
                        </a:lnTo>
                        <a:lnTo>
                          <a:pt x="8061" y="9216"/>
                        </a:lnTo>
                        <a:cubicBezTo>
                          <a:pt x="8228" y="9216"/>
                          <a:pt x="8395" y="9192"/>
                          <a:pt x="8561" y="9181"/>
                        </a:cubicBezTo>
                        <a:cubicBezTo>
                          <a:pt x="8633" y="9181"/>
                          <a:pt x="8704" y="9181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97"/>
                          <a:pt x="9538" y="9061"/>
                        </a:cubicBezTo>
                        <a:lnTo>
                          <a:pt x="9657" y="9050"/>
                        </a:lnTo>
                        <a:lnTo>
                          <a:pt x="9728" y="9038"/>
                        </a:lnTo>
                        <a:cubicBezTo>
                          <a:pt x="9799" y="9026"/>
                          <a:pt x="9883" y="9002"/>
                          <a:pt x="9966" y="8990"/>
                        </a:cubicBezTo>
                        <a:cubicBezTo>
                          <a:pt x="10097" y="8954"/>
                          <a:pt x="10240" y="8931"/>
                          <a:pt x="10383" y="8895"/>
                        </a:cubicBezTo>
                        <a:cubicBezTo>
                          <a:pt x="10478" y="8871"/>
                          <a:pt x="10573" y="8847"/>
                          <a:pt x="10681" y="8823"/>
                        </a:cubicBezTo>
                        <a:cubicBezTo>
                          <a:pt x="10800" y="8788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85"/>
                          <a:pt x="11597" y="8526"/>
                        </a:cubicBezTo>
                        <a:lnTo>
                          <a:pt x="11669" y="8502"/>
                        </a:lnTo>
                        <a:cubicBezTo>
                          <a:pt x="11824" y="8430"/>
                          <a:pt x="11990" y="8359"/>
                          <a:pt x="12145" y="8288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61"/>
                          <a:pt x="12788" y="7966"/>
                        </a:cubicBezTo>
                        <a:lnTo>
                          <a:pt x="12871" y="7907"/>
                        </a:lnTo>
                        <a:cubicBezTo>
                          <a:pt x="13014" y="7823"/>
                          <a:pt x="13133" y="7740"/>
                          <a:pt x="13252" y="7657"/>
                        </a:cubicBezTo>
                        <a:lnTo>
                          <a:pt x="13312" y="7621"/>
                        </a:lnTo>
                        <a:cubicBezTo>
                          <a:pt x="13455" y="7514"/>
                          <a:pt x="13586" y="7418"/>
                          <a:pt x="13705" y="7323"/>
                        </a:cubicBezTo>
                        <a:lnTo>
                          <a:pt x="13752" y="7276"/>
                        </a:lnTo>
                        <a:cubicBezTo>
                          <a:pt x="13776" y="7252"/>
                          <a:pt x="13800" y="7228"/>
                          <a:pt x="13824" y="7216"/>
                        </a:cubicBezTo>
                        <a:cubicBezTo>
                          <a:pt x="13919" y="7121"/>
                          <a:pt x="14002" y="7037"/>
                          <a:pt x="14086" y="6942"/>
                        </a:cubicBezTo>
                        <a:cubicBezTo>
                          <a:pt x="14110" y="6918"/>
                          <a:pt x="14121" y="6906"/>
                          <a:pt x="14145" y="6883"/>
                        </a:cubicBezTo>
                        <a:cubicBezTo>
                          <a:pt x="14193" y="6823"/>
                          <a:pt x="14241" y="6775"/>
                          <a:pt x="14288" y="6716"/>
                        </a:cubicBezTo>
                        <a:cubicBezTo>
                          <a:pt x="14395" y="6573"/>
                          <a:pt x="14502" y="6418"/>
                          <a:pt x="14586" y="6264"/>
                        </a:cubicBezTo>
                        <a:cubicBezTo>
                          <a:pt x="14657" y="6133"/>
                          <a:pt x="14729" y="5990"/>
                          <a:pt x="14788" y="5847"/>
                        </a:cubicBezTo>
                        <a:cubicBezTo>
                          <a:pt x="14836" y="5704"/>
                          <a:pt x="14872" y="5561"/>
                          <a:pt x="14907" y="5418"/>
                        </a:cubicBezTo>
                        <a:lnTo>
                          <a:pt x="14907" y="5382"/>
                        </a:lnTo>
                        <a:cubicBezTo>
                          <a:pt x="14919" y="5311"/>
                          <a:pt x="14931" y="5251"/>
                          <a:pt x="14931" y="5180"/>
                        </a:cubicBezTo>
                        <a:lnTo>
                          <a:pt x="14931" y="5097"/>
                        </a:lnTo>
                        <a:cubicBezTo>
                          <a:pt x="14931" y="5073"/>
                          <a:pt x="14931" y="5037"/>
                          <a:pt x="14943" y="5001"/>
                        </a:cubicBezTo>
                        <a:cubicBezTo>
                          <a:pt x="14943" y="4966"/>
                          <a:pt x="14943" y="4954"/>
                          <a:pt x="14943" y="4930"/>
                        </a:cubicBez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4" y="143"/>
                          <a:pt x="14953" y="193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1"/>
                        </a:lnTo>
                        <a:cubicBezTo>
                          <a:pt x="14610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8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5"/>
                        </a:cubicBezTo>
                        <a:cubicBezTo>
                          <a:pt x="12621" y="3168"/>
                          <a:pt x="12466" y="3263"/>
                          <a:pt x="12288" y="3347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lnTo>
                          <a:pt x="11609" y="3644"/>
                        </a:ln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7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04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7"/>
                        </a:cubicBezTo>
                        <a:lnTo>
                          <a:pt x="7347" y="4347"/>
                        </a:lnTo>
                        <a:cubicBezTo>
                          <a:pt x="7228" y="4347"/>
                          <a:pt x="7121" y="4347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lnTo>
                          <a:pt x="5906" y="4239"/>
                        </a:lnTo>
                        <a:lnTo>
                          <a:pt x="5573" y="4192"/>
                        </a:lnTo>
                        <a:cubicBezTo>
                          <a:pt x="5442" y="4168"/>
                          <a:pt x="5311" y="4156"/>
                          <a:pt x="5180" y="4120"/>
                        </a:cubicBezTo>
                        <a:cubicBezTo>
                          <a:pt x="5073" y="4109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54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6"/>
                          <a:pt x="3489" y="3668"/>
                        </a:cubicBezTo>
                        <a:lnTo>
                          <a:pt x="3358" y="3620"/>
                        </a:ln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5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9" name="Google Shape;2019;p29"/>
                  <p:cNvSpPr/>
                  <p:nvPr/>
                </p:nvSpPr>
                <p:spPr>
                  <a:xfrm>
                    <a:off x="1150275" y="3340088"/>
                    <a:ext cx="410800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2" h="9514" extrusionOk="0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0" y="6120"/>
                          <a:pt x="0" y="3381"/>
                          <a:pt x="2906" y="1691"/>
                        </a:cubicBezTo>
                        <a:cubicBezTo>
                          <a:pt x="5823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0" name="Google Shape;2020;p29"/>
                  <p:cNvSpPr/>
                  <p:nvPr/>
                </p:nvSpPr>
                <p:spPr>
                  <a:xfrm>
                    <a:off x="1248800" y="3397238"/>
                    <a:ext cx="213450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8" h="4942" extrusionOk="0">
                        <a:moveTo>
                          <a:pt x="7001" y="881"/>
                        </a:moveTo>
                        <a:cubicBezTo>
                          <a:pt x="8525" y="1762"/>
                          <a:pt x="8537" y="3179"/>
                          <a:pt x="7025" y="4060"/>
                        </a:cubicBezTo>
                        <a:cubicBezTo>
                          <a:pt x="5513" y="4941"/>
                          <a:pt x="3060" y="4941"/>
                          <a:pt x="1536" y="4060"/>
                        </a:cubicBezTo>
                        <a:cubicBezTo>
                          <a:pt x="12" y="3179"/>
                          <a:pt x="0" y="1750"/>
                          <a:pt x="1513" y="881"/>
                        </a:cubicBezTo>
                        <a:cubicBezTo>
                          <a:pt x="3025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1" name="Google Shape;2021;p29"/>
                  <p:cNvSpPr/>
                  <p:nvPr/>
                </p:nvSpPr>
                <p:spPr>
                  <a:xfrm>
                    <a:off x="1273500" y="3415763"/>
                    <a:ext cx="164025" cy="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9" extrusionOk="0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2" name="Google Shape;2022;p29"/>
                  <p:cNvSpPr/>
                  <p:nvPr/>
                </p:nvSpPr>
                <p:spPr>
                  <a:xfrm>
                    <a:off x="1133000" y="3437713"/>
                    <a:ext cx="4453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0" extrusionOk="0">
                        <a:moveTo>
                          <a:pt x="17813" y="48"/>
                        </a:move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3" y="83"/>
                          <a:pt x="17813" y="65"/>
                          <a:pt x="17813" y="48"/>
                        </a:cubicBezTo>
                        <a:close/>
                        <a:moveTo>
                          <a:pt x="25" y="0"/>
                        </a:moveTo>
                        <a:lnTo>
                          <a:pt x="1" y="5811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cubicBezTo>
                          <a:pt x="7752" y="10942"/>
                          <a:pt x="7811" y="10942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90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2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4"/>
                        </a:lnTo>
                        <a:cubicBezTo>
                          <a:pt x="11681" y="10752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7"/>
                          <a:pt x="12717" y="10502"/>
                        </a:cubicBezTo>
                        <a:cubicBezTo>
                          <a:pt x="12860" y="10466"/>
                          <a:pt x="13014" y="10418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7"/>
                          <a:pt x="13634" y="10216"/>
                          <a:pt x="13812" y="10156"/>
                        </a:cubicBezTo>
                        <a:lnTo>
                          <a:pt x="13884" y="10121"/>
                        </a:lnTo>
                        <a:cubicBezTo>
                          <a:pt x="14086" y="10049"/>
                          <a:pt x="14276" y="9966"/>
                          <a:pt x="14455" y="9882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28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6"/>
                        </a:lnTo>
                        <a:cubicBezTo>
                          <a:pt x="16396" y="8632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6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54"/>
                        </a:cubicBezTo>
                        <a:cubicBezTo>
                          <a:pt x="17455" y="7299"/>
                          <a:pt x="17539" y="7120"/>
                          <a:pt x="17598" y="6954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1" y="5942"/>
                        </a:cubicBezTo>
                        <a:cubicBezTo>
                          <a:pt x="17813" y="5894"/>
                          <a:pt x="17801" y="5882"/>
                          <a:pt x="17801" y="5858"/>
                        </a:cubicBez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2" y="166"/>
                          <a:pt x="17810" y="232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5" y="1239"/>
                        </a:cubicBezTo>
                        <a:lnTo>
                          <a:pt x="17563" y="1262"/>
                        </a:lnTo>
                        <a:cubicBezTo>
                          <a:pt x="17384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15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87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6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18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7"/>
                        </a:cubicBezTo>
                        <a:cubicBezTo>
                          <a:pt x="12217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2"/>
                        </a:cubicBezTo>
                        <a:lnTo>
                          <a:pt x="10574" y="5096"/>
                        </a:lnTo>
                        <a:cubicBezTo>
                          <a:pt x="10455" y="5108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lnTo>
                          <a:pt x="4692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79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6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3" name="Google Shape;2023;p29"/>
                  <p:cNvSpPr/>
                  <p:nvPr/>
                </p:nvSpPr>
                <p:spPr>
                  <a:xfrm>
                    <a:off x="1110975" y="3296613"/>
                    <a:ext cx="489375" cy="28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6" extrusionOk="0">
                        <a:moveTo>
                          <a:pt x="16062" y="2025"/>
                        </a:moveTo>
                        <a:cubicBezTo>
                          <a:pt x="19563" y="4037"/>
                          <a:pt x="19575" y="7299"/>
                          <a:pt x="16110" y="9311"/>
                        </a:cubicBezTo>
                        <a:cubicBezTo>
                          <a:pt x="12633" y="11324"/>
                          <a:pt x="7002" y="11336"/>
                          <a:pt x="3501" y="9311"/>
                        </a:cubicBezTo>
                        <a:cubicBezTo>
                          <a:pt x="13" y="7299"/>
                          <a:pt x="1" y="4025"/>
                          <a:pt x="3466" y="2025"/>
                        </a:cubicBezTo>
                        <a:cubicBezTo>
                          <a:pt x="6930" y="13"/>
                          <a:pt x="12586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4" name="Google Shape;2024;p29"/>
                  <p:cNvSpPr/>
                  <p:nvPr/>
                </p:nvSpPr>
                <p:spPr>
                  <a:xfrm>
                    <a:off x="1267850" y="3387413"/>
                    <a:ext cx="175650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6" h="4073" extrusionOk="0">
                        <a:moveTo>
                          <a:pt x="5763" y="726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6"/>
                        </a:cubicBezTo>
                        <a:cubicBezTo>
                          <a:pt x="2489" y="0"/>
                          <a:pt x="4525" y="0"/>
                          <a:pt x="5763" y="7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5" name="Google Shape;2025;p29"/>
                  <p:cNvSpPr/>
                  <p:nvPr/>
                </p:nvSpPr>
                <p:spPr>
                  <a:xfrm>
                    <a:off x="1293450" y="3400788"/>
                    <a:ext cx="124450" cy="7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8" h="3061" extrusionOk="0">
                        <a:moveTo>
                          <a:pt x="4965" y="37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37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9" y="2656"/>
                        </a:cubicBezTo>
                        <a:cubicBezTo>
                          <a:pt x="798" y="2692"/>
                          <a:pt x="858" y="2716"/>
                          <a:pt x="917" y="2751"/>
                        </a:cubicBezTo>
                        <a:lnTo>
                          <a:pt x="989" y="2775"/>
                        </a:lnTo>
                        <a:cubicBezTo>
                          <a:pt x="1024" y="2799"/>
                          <a:pt x="1060" y="2811"/>
                          <a:pt x="1096" y="2823"/>
                        </a:cubicBezTo>
                        <a:lnTo>
                          <a:pt x="1120" y="2835"/>
                        </a:lnTo>
                        <a:lnTo>
                          <a:pt x="1167" y="2847"/>
                        </a:lnTo>
                        <a:cubicBezTo>
                          <a:pt x="1215" y="2870"/>
                          <a:pt x="1262" y="2882"/>
                          <a:pt x="1310" y="2906"/>
                        </a:cubicBezTo>
                        <a:lnTo>
                          <a:pt x="1358" y="2918"/>
                        </a:lnTo>
                        <a:lnTo>
                          <a:pt x="1393" y="2930"/>
                        </a:lnTo>
                        <a:lnTo>
                          <a:pt x="1465" y="2942"/>
                        </a:lnTo>
                        <a:lnTo>
                          <a:pt x="1608" y="2989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25"/>
                          <a:pt x="1846" y="3025"/>
                        </a:cubicBezTo>
                        <a:lnTo>
                          <a:pt x="1905" y="3037"/>
                        </a:lnTo>
                        <a:lnTo>
                          <a:pt x="1953" y="3049"/>
                        </a:lnTo>
                        <a:lnTo>
                          <a:pt x="2084" y="3061"/>
                        </a:lnTo>
                        <a:lnTo>
                          <a:pt x="2679" y="3061"/>
                        </a:lnTo>
                        <a:lnTo>
                          <a:pt x="2846" y="3049"/>
                        </a:lnTo>
                        <a:lnTo>
                          <a:pt x="3001" y="3049"/>
                        </a:lnTo>
                        <a:lnTo>
                          <a:pt x="3179" y="3025"/>
                        </a:lnTo>
                        <a:lnTo>
                          <a:pt x="3239" y="3025"/>
                        </a:lnTo>
                        <a:lnTo>
                          <a:pt x="3322" y="3013"/>
                        </a:lnTo>
                        <a:cubicBezTo>
                          <a:pt x="3358" y="3001"/>
                          <a:pt x="3406" y="2989"/>
                          <a:pt x="3453" y="2978"/>
                        </a:cubicBezTo>
                        <a:cubicBezTo>
                          <a:pt x="3501" y="2966"/>
                          <a:pt x="3525" y="2966"/>
                          <a:pt x="3548" y="2954"/>
                        </a:cubicBezTo>
                        <a:cubicBezTo>
                          <a:pt x="3584" y="2942"/>
                          <a:pt x="3644" y="2930"/>
                          <a:pt x="3679" y="2918"/>
                        </a:cubicBezTo>
                        <a:lnTo>
                          <a:pt x="3703" y="2918"/>
                        </a:lnTo>
                        <a:lnTo>
                          <a:pt x="3858" y="2858"/>
                        </a:lnTo>
                        <a:lnTo>
                          <a:pt x="3882" y="2858"/>
                        </a:lnTo>
                        <a:lnTo>
                          <a:pt x="4037" y="2787"/>
                        </a:lnTo>
                        <a:lnTo>
                          <a:pt x="4084" y="2763"/>
                        </a:lnTo>
                        <a:cubicBezTo>
                          <a:pt x="4144" y="2739"/>
                          <a:pt x="4203" y="2704"/>
                          <a:pt x="4251" y="2680"/>
                        </a:cubicBezTo>
                        <a:lnTo>
                          <a:pt x="4287" y="2656"/>
                        </a:lnTo>
                        <a:cubicBezTo>
                          <a:pt x="4322" y="2632"/>
                          <a:pt x="4370" y="2608"/>
                          <a:pt x="4406" y="2573"/>
                        </a:cubicBezTo>
                        <a:lnTo>
                          <a:pt x="4429" y="2561"/>
                        </a:lnTo>
                        <a:cubicBezTo>
                          <a:pt x="4477" y="2525"/>
                          <a:pt x="4513" y="2489"/>
                          <a:pt x="4560" y="2454"/>
                        </a:cubicBezTo>
                        <a:lnTo>
                          <a:pt x="4572" y="2442"/>
                        </a:lnTo>
                        <a:lnTo>
                          <a:pt x="4596" y="2430"/>
                        </a:lnTo>
                        <a:cubicBezTo>
                          <a:pt x="4632" y="2394"/>
                          <a:pt x="4656" y="2370"/>
                          <a:pt x="4691" y="2335"/>
                        </a:cubicBezTo>
                        <a:lnTo>
                          <a:pt x="4703" y="2311"/>
                        </a:lnTo>
                        <a:cubicBezTo>
                          <a:pt x="4715" y="2299"/>
                          <a:pt x="4739" y="2275"/>
                          <a:pt x="4751" y="2263"/>
                        </a:cubicBezTo>
                        <a:cubicBezTo>
                          <a:pt x="4787" y="2216"/>
                          <a:pt x="4822" y="2156"/>
                          <a:pt x="4858" y="2108"/>
                        </a:cubicBezTo>
                        <a:cubicBezTo>
                          <a:pt x="4882" y="2061"/>
                          <a:pt x="4906" y="2013"/>
                          <a:pt x="4918" y="1965"/>
                        </a:cubicBezTo>
                        <a:cubicBezTo>
                          <a:pt x="4930" y="1918"/>
                          <a:pt x="4953" y="1870"/>
                          <a:pt x="4965" y="1823"/>
                        </a:cubicBezTo>
                        <a:lnTo>
                          <a:pt x="4965" y="1811"/>
                        </a:lnTo>
                        <a:cubicBezTo>
                          <a:pt x="4965" y="1787"/>
                          <a:pt x="4965" y="1763"/>
                          <a:pt x="4965" y="1739"/>
                        </a:cubicBezTo>
                        <a:cubicBezTo>
                          <a:pt x="4977" y="1715"/>
                          <a:pt x="4965" y="1727"/>
                          <a:pt x="4965" y="1715"/>
                        </a:cubicBezTo>
                        <a:cubicBezTo>
                          <a:pt x="4965" y="1704"/>
                          <a:pt x="4965" y="1692"/>
                          <a:pt x="4965" y="1680"/>
                        </a:cubicBezTo>
                        <a:lnTo>
                          <a:pt x="4965" y="1668"/>
                        </a:lnTo>
                        <a:lnTo>
                          <a:pt x="4965" y="120"/>
                        </a:lnTo>
                        <a:cubicBezTo>
                          <a:pt x="4965" y="180"/>
                          <a:pt x="4953" y="227"/>
                          <a:pt x="4941" y="287"/>
                        </a:cubicBezTo>
                        <a:cubicBezTo>
                          <a:pt x="4941" y="287"/>
                          <a:pt x="4941" y="287"/>
                          <a:pt x="4941" y="299"/>
                        </a:cubicBezTo>
                        <a:lnTo>
                          <a:pt x="4906" y="370"/>
                        </a:lnTo>
                        <a:cubicBezTo>
                          <a:pt x="4858" y="477"/>
                          <a:pt x="4787" y="584"/>
                          <a:pt x="4703" y="680"/>
                        </a:cubicBezTo>
                        <a:lnTo>
                          <a:pt x="4691" y="703"/>
                        </a:lnTo>
                        <a:cubicBezTo>
                          <a:pt x="4656" y="739"/>
                          <a:pt x="4620" y="775"/>
                          <a:pt x="4584" y="811"/>
                        </a:cubicBezTo>
                        <a:lnTo>
                          <a:pt x="4560" y="822"/>
                        </a:lnTo>
                        <a:cubicBezTo>
                          <a:pt x="4525" y="858"/>
                          <a:pt x="4477" y="894"/>
                          <a:pt x="4429" y="930"/>
                        </a:cubicBezTo>
                        <a:lnTo>
                          <a:pt x="4418" y="942"/>
                        </a:lnTo>
                        <a:cubicBezTo>
                          <a:pt x="4358" y="977"/>
                          <a:pt x="4310" y="1013"/>
                          <a:pt x="4251" y="1049"/>
                        </a:cubicBezTo>
                        <a:cubicBezTo>
                          <a:pt x="4203" y="1073"/>
                          <a:pt x="4144" y="1108"/>
                          <a:pt x="4084" y="1132"/>
                        </a:cubicBezTo>
                        <a:lnTo>
                          <a:pt x="4037" y="1156"/>
                        </a:lnTo>
                        <a:lnTo>
                          <a:pt x="3882" y="1227"/>
                        </a:lnTo>
                        <a:lnTo>
                          <a:pt x="3858" y="1227"/>
                        </a:lnTo>
                        <a:cubicBezTo>
                          <a:pt x="3798" y="1239"/>
                          <a:pt x="3739" y="1263"/>
                          <a:pt x="3679" y="1287"/>
                        </a:cubicBezTo>
                        <a:cubicBezTo>
                          <a:pt x="3644" y="1299"/>
                          <a:pt x="3596" y="1311"/>
                          <a:pt x="3548" y="1323"/>
                        </a:cubicBezTo>
                        <a:cubicBezTo>
                          <a:pt x="3513" y="1334"/>
                          <a:pt x="3489" y="1334"/>
                          <a:pt x="3453" y="1346"/>
                        </a:cubicBezTo>
                        <a:lnTo>
                          <a:pt x="3322" y="1382"/>
                        </a:lnTo>
                        <a:cubicBezTo>
                          <a:pt x="3286" y="1382"/>
                          <a:pt x="3251" y="1394"/>
                          <a:pt x="3215" y="1394"/>
                        </a:cubicBezTo>
                        <a:lnTo>
                          <a:pt x="3179" y="1394"/>
                        </a:lnTo>
                        <a:cubicBezTo>
                          <a:pt x="3120" y="1406"/>
                          <a:pt x="3060" y="1418"/>
                          <a:pt x="3001" y="1418"/>
                        </a:cubicBezTo>
                        <a:lnTo>
                          <a:pt x="2953" y="1418"/>
                        </a:lnTo>
                        <a:cubicBezTo>
                          <a:pt x="2917" y="1418"/>
                          <a:pt x="2882" y="1418"/>
                          <a:pt x="2846" y="1430"/>
                        </a:cubicBezTo>
                        <a:lnTo>
                          <a:pt x="2679" y="1442"/>
                        </a:lnTo>
                        <a:lnTo>
                          <a:pt x="2203" y="1442"/>
                        </a:lnTo>
                        <a:cubicBezTo>
                          <a:pt x="2155" y="1442"/>
                          <a:pt x="2120" y="1442"/>
                          <a:pt x="2084" y="1430"/>
                        </a:cubicBezTo>
                        <a:lnTo>
                          <a:pt x="1953" y="1418"/>
                        </a:lnTo>
                        <a:lnTo>
                          <a:pt x="1846" y="1406"/>
                        </a:lnTo>
                        <a:lnTo>
                          <a:pt x="1715" y="1382"/>
                        </a:lnTo>
                        <a:lnTo>
                          <a:pt x="1608" y="1358"/>
                        </a:lnTo>
                        <a:lnTo>
                          <a:pt x="1465" y="1323"/>
                        </a:lnTo>
                        <a:cubicBezTo>
                          <a:pt x="1429" y="1311"/>
                          <a:pt x="1393" y="1299"/>
                          <a:pt x="1358" y="1299"/>
                        </a:cubicBezTo>
                        <a:lnTo>
                          <a:pt x="1310" y="1275"/>
                        </a:lnTo>
                        <a:cubicBezTo>
                          <a:pt x="1262" y="1263"/>
                          <a:pt x="1203" y="1239"/>
                          <a:pt x="1167" y="1227"/>
                        </a:cubicBezTo>
                        <a:lnTo>
                          <a:pt x="1120" y="1215"/>
                        </a:lnTo>
                        <a:lnTo>
                          <a:pt x="989" y="1156"/>
                        </a:lnTo>
                        <a:lnTo>
                          <a:pt x="917" y="1120"/>
                        </a:lnTo>
                        <a:cubicBezTo>
                          <a:pt x="858" y="1096"/>
                          <a:pt x="798" y="1061"/>
                          <a:pt x="739" y="1025"/>
                        </a:cubicBezTo>
                        <a:cubicBezTo>
                          <a:pt x="477" y="894"/>
                          <a:pt x="250" y="680"/>
                          <a:pt x="108" y="418"/>
                        </a:cubicBezTo>
                        <a:cubicBezTo>
                          <a:pt x="36" y="287"/>
                          <a:pt x="0" y="144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6" name="Google Shape;2026;p29"/>
                  <p:cNvSpPr/>
                  <p:nvPr/>
                </p:nvSpPr>
                <p:spPr>
                  <a:xfrm>
                    <a:off x="1287200" y="3361813"/>
                    <a:ext cx="136650" cy="7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66" h="3180" extrusionOk="0">
                        <a:moveTo>
                          <a:pt x="4489" y="572"/>
                        </a:moveTo>
                        <a:cubicBezTo>
                          <a:pt x="5465" y="1131"/>
                          <a:pt x="5465" y="2048"/>
                          <a:pt x="4501" y="2608"/>
                        </a:cubicBezTo>
                        <a:cubicBezTo>
                          <a:pt x="3536" y="3179"/>
                          <a:pt x="1953" y="3179"/>
                          <a:pt x="977" y="2608"/>
                        </a:cubicBezTo>
                        <a:cubicBezTo>
                          <a:pt x="0" y="2048"/>
                          <a:pt x="0" y="1131"/>
                          <a:pt x="965" y="572"/>
                        </a:cubicBezTo>
                        <a:cubicBezTo>
                          <a:pt x="1941" y="0"/>
                          <a:pt x="3513" y="0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7" name="Google Shape;2027;p29"/>
                  <p:cNvSpPr/>
                  <p:nvPr/>
                </p:nvSpPr>
                <p:spPr>
                  <a:xfrm>
                    <a:off x="1302075" y="3370438"/>
                    <a:ext cx="106875" cy="6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2477" extrusionOk="0">
                        <a:moveTo>
                          <a:pt x="3501" y="441"/>
                        </a:moveTo>
                        <a:cubicBezTo>
                          <a:pt x="4263" y="882"/>
                          <a:pt x="4275" y="1596"/>
                          <a:pt x="3513" y="2036"/>
                        </a:cubicBezTo>
                        <a:cubicBezTo>
                          <a:pt x="2751" y="2477"/>
                          <a:pt x="1525" y="2477"/>
                          <a:pt x="763" y="2036"/>
                        </a:cubicBezTo>
                        <a:cubicBezTo>
                          <a:pt x="1" y="1584"/>
                          <a:pt x="1" y="882"/>
                          <a:pt x="763" y="441"/>
                        </a:cubicBezTo>
                        <a:cubicBezTo>
                          <a:pt x="1525" y="1"/>
                          <a:pt x="2739" y="1"/>
                          <a:pt x="3501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8" name="Google Shape;2028;p29"/>
                  <p:cNvSpPr/>
                  <p:nvPr/>
                </p:nvSpPr>
                <p:spPr>
                  <a:xfrm>
                    <a:off x="1314275" y="3379663"/>
                    <a:ext cx="82475" cy="4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9" h="1736" extrusionOk="0">
                        <a:moveTo>
                          <a:pt x="1644" y="1"/>
                        </a:moveTo>
                        <a:cubicBezTo>
                          <a:pt x="1281" y="1"/>
                          <a:pt x="918" y="84"/>
                          <a:pt x="584" y="251"/>
                        </a:cubicBezTo>
                        <a:cubicBezTo>
                          <a:pt x="1" y="584"/>
                          <a:pt x="1" y="1144"/>
                          <a:pt x="584" y="1477"/>
                        </a:cubicBezTo>
                        <a:cubicBezTo>
                          <a:pt x="918" y="1650"/>
                          <a:pt x="1281" y="1736"/>
                          <a:pt x="1644" y="1736"/>
                        </a:cubicBezTo>
                        <a:cubicBezTo>
                          <a:pt x="2007" y="1736"/>
                          <a:pt x="2370" y="1650"/>
                          <a:pt x="2704" y="1477"/>
                        </a:cubicBezTo>
                        <a:cubicBezTo>
                          <a:pt x="3299" y="1144"/>
                          <a:pt x="3287" y="596"/>
                          <a:pt x="2704" y="251"/>
                        </a:cubicBezTo>
                        <a:cubicBezTo>
                          <a:pt x="2370" y="84"/>
                          <a:pt x="2007" y="1"/>
                          <a:pt x="164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9" name="Google Shape;2029;p29"/>
                  <p:cNvSpPr/>
                  <p:nvPr/>
                </p:nvSpPr>
                <p:spPr>
                  <a:xfrm>
                    <a:off x="1318150" y="2995388"/>
                    <a:ext cx="74750" cy="427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" h="17098" extrusionOk="0">
                        <a:moveTo>
                          <a:pt x="2989" y="16229"/>
                        </a:moveTo>
                        <a:cubicBezTo>
                          <a:pt x="2918" y="16396"/>
                          <a:pt x="2822" y="17098"/>
                          <a:pt x="1441" y="17098"/>
                        </a:cubicBezTo>
                        <a:cubicBezTo>
                          <a:pt x="620" y="17098"/>
                          <a:pt x="36" y="16681"/>
                          <a:pt x="1" y="16181"/>
                        </a:cubicBezTo>
                        <a:lnTo>
                          <a:pt x="1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0" name="Google Shape;2030;p29"/>
                  <p:cNvSpPr/>
                  <p:nvPr/>
                </p:nvSpPr>
                <p:spPr>
                  <a:xfrm>
                    <a:off x="1335425" y="3082313"/>
                    <a:ext cx="140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" h="479" extrusionOk="0">
                        <a:moveTo>
                          <a:pt x="322" y="0"/>
                        </a:moveTo>
                        <a:cubicBezTo>
                          <a:pt x="107" y="0"/>
                          <a:pt x="0" y="250"/>
                          <a:pt x="155" y="405"/>
                        </a:cubicBezTo>
                        <a:cubicBezTo>
                          <a:pt x="206" y="456"/>
                          <a:pt x="266" y="478"/>
                          <a:pt x="325" y="478"/>
                        </a:cubicBezTo>
                        <a:cubicBezTo>
                          <a:pt x="446" y="478"/>
                          <a:pt x="560" y="383"/>
                          <a:pt x="560" y="238"/>
                        </a:cubicBezTo>
                        <a:cubicBezTo>
                          <a:pt x="560" y="107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31" name="Google Shape;2031;p29"/>
                  <p:cNvGrpSpPr/>
                  <p:nvPr/>
                </p:nvGrpSpPr>
                <p:grpSpPr>
                  <a:xfrm>
                    <a:off x="1035675" y="291353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2032" name="Google Shape;2032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90" extrusionOk="0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3" name="Google Shape;2033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4" name="Google Shape;2034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5" name="Google Shape;2035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6" name="Google Shape;2036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7" name="Google Shape;2037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9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8" name="Google Shape;2038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039" name="Google Shape;2039;p29"/>
                  <p:cNvGrpSpPr/>
                  <p:nvPr/>
                </p:nvGrpSpPr>
                <p:grpSpPr>
                  <a:xfrm>
                    <a:off x="1326638" y="3099300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2040" name="Google Shape;2040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90" extrusionOk="0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1" name="Google Shape;2041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2" name="Google Shape;2042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3" name="Google Shape;2043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4" name="Google Shape;2044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5" name="Google Shape;2045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9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6" name="Google Shape;2046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</p:grp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DFCF24BE-E382-DFBD-5286-DED6190B1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580225" cy="702322"/>
          </a:xfrm>
          <a:prstGeom prst="rect">
            <a:avLst/>
          </a:prstGeom>
        </p:spPr>
      </p:pic>
      <p:pic>
        <p:nvPicPr>
          <p:cNvPr id="3" name="Picture 2" descr="Oracle Logo and symbol, meaning, history, PNG, brand">
            <a:extLst>
              <a:ext uri="{FF2B5EF4-FFF2-40B4-BE49-F238E27FC236}">
                <a16:creationId xmlns:a16="http://schemas.microsoft.com/office/drawing/2014/main" id="{E342F9B3-3F47-F92D-1C68-0A41F87AD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68" y="4412759"/>
            <a:ext cx="1219105" cy="68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A92C38B-6B7A-A92E-8A15-C9DB3684F22A}"/>
              </a:ext>
            </a:extLst>
          </p:cNvPr>
          <p:cNvSpPr txBox="1"/>
          <p:nvPr/>
        </p:nvSpPr>
        <p:spPr>
          <a:xfrm>
            <a:off x="6446248" y="1552107"/>
            <a:ext cx="21819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Digitalización de la información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Mayor seguridad y control de acceso Eficiencia en la gestión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Optimización del tiempo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Reducción de errores humanos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Mejora en la toma de decisiones mediante reportes y consultas. </a:t>
            </a:r>
            <a:br>
              <a:rPr lang="es-MX" dirty="0"/>
            </a:br>
            <a:endParaRPr lang="es-C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01B1F89-9DBE-F837-A521-33D9F2AFAA5A}"/>
              </a:ext>
            </a:extLst>
          </p:cNvPr>
          <p:cNvSpPr txBox="1"/>
          <p:nvPr/>
        </p:nvSpPr>
        <p:spPr>
          <a:xfrm>
            <a:off x="520112" y="1497071"/>
            <a:ext cx="2103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Costo inicial y tiempo de implementación.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 Dependencia tecnológica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Curva de aprendizaje para el personal.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Mantenimiento continuo.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Limitaciones de funcionalidades por uso de versiones gratuitas o locales.</a:t>
            </a:r>
            <a:endParaRPr lang="es-C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Relacional</a:t>
            </a:r>
            <a:endParaRPr dirty="0"/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ABE71F3-63C9-9F93-BD4B-454545B49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580225" cy="702322"/>
          </a:xfrm>
          <a:prstGeom prst="rect">
            <a:avLst/>
          </a:prstGeom>
        </p:spPr>
      </p:pic>
      <p:pic>
        <p:nvPicPr>
          <p:cNvPr id="3" name="Picture 2" descr="Oracle Logo and symbol, meaning, history, PNG, brand">
            <a:extLst>
              <a:ext uri="{FF2B5EF4-FFF2-40B4-BE49-F238E27FC236}">
                <a16:creationId xmlns:a16="http://schemas.microsoft.com/office/drawing/2014/main" id="{4059266A-D70E-C706-B88C-373988453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57753"/>
            <a:ext cx="1219105" cy="68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Diagrama, Dibujo de ingeniería&#10;&#10;El contenido generado por IA puede ser incorrecto.">
            <a:extLst>
              <a:ext uri="{FF2B5EF4-FFF2-40B4-BE49-F238E27FC236}">
                <a16:creationId xmlns:a16="http://schemas.microsoft.com/office/drawing/2014/main" id="{708AF1BF-32E4-D706-67D0-C6888A2668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225" y="802999"/>
            <a:ext cx="6169315" cy="40489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656</Words>
  <Application>Microsoft Office PowerPoint</Application>
  <PresentationFormat>Presentación en pantalla (16:9)</PresentationFormat>
  <Paragraphs>77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Roboto</vt:lpstr>
      <vt:lpstr>Fira Sans Extra Condensed SemiBold</vt:lpstr>
      <vt:lpstr>Data Migration Process Infographics by Slidesgo</vt:lpstr>
      <vt:lpstr>ACUARIO LA CASA DEL PEZ  </vt:lpstr>
      <vt:lpstr>Presentación del Grupo</vt:lpstr>
      <vt:lpstr>Introducción</vt:lpstr>
      <vt:lpstr>Contexto de la empresa o emprendimiento seleccionado. </vt:lpstr>
      <vt:lpstr>Objetivos GENERAL Y ESPECIFICOS</vt:lpstr>
      <vt:lpstr>Requerimientos</vt:lpstr>
      <vt:lpstr>CRONOGRAMA DE TRABAJO</vt:lpstr>
      <vt:lpstr>Pros y Contras</vt:lpstr>
      <vt:lpstr>Modelo Relacional</vt:lpstr>
      <vt:lpstr>Estructuras empleadas</vt:lpstr>
      <vt:lpstr>Costos</vt:lpstr>
      <vt:lpstr>Presentación  del sistema</vt:lpstr>
      <vt:lpstr>Conclusiones</vt:lpstr>
      <vt:lpstr>RECOMENDACIONES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Integrando una base de datos Oracle a un sistema Java para un restaurante</dc:title>
  <dc:creator>Anthony Araya Salas</dc:creator>
  <cp:lastModifiedBy>HIDALGO RODRIGUEZ ANDY JOSAFAT</cp:lastModifiedBy>
  <cp:revision>12</cp:revision>
  <dcterms:modified xsi:type="dcterms:W3CDTF">2025-08-22T09:59:38Z</dcterms:modified>
</cp:coreProperties>
</file>