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86" r:id="rId2"/>
    <p:sldId id="489" r:id="rId3"/>
    <p:sldId id="490" r:id="rId4"/>
    <p:sldId id="507" r:id="rId5"/>
    <p:sldId id="506" r:id="rId6"/>
    <p:sldId id="508" r:id="rId7"/>
    <p:sldId id="511" r:id="rId8"/>
    <p:sldId id="501" r:id="rId9"/>
    <p:sldId id="512" r:id="rId10"/>
    <p:sldId id="513" r:id="rId11"/>
    <p:sldId id="509" r:id="rId12"/>
    <p:sldId id="510" r:id="rId13"/>
    <p:sldId id="498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3778" autoAdjust="0"/>
  </p:normalViewPr>
  <p:slideViewPr>
    <p:cSldViewPr>
      <p:cViewPr varScale="1">
        <p:scale>
          <a:sx n="71" d="100"/>
          <a:sy n="71" d="100"/>
        </p:scale>
        <p:origin x="68" y="88"/>
      </p:cViewPr>
      <p:guideLst>
        <p:guide orient="horz" pos="157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6228" y="2361775"/>
            <a:ext cx="8435280" cy="1368152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基础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354360" y="102393"/>
            <a:ext cx="8435280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数据结构与</a:t>
            </a:r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算法特训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51520" y="1256104"/>
            <a:ext cx="8435280" cy="93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前导</a:t>
            </a:r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语言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733425"/>
            <a:ext cx="7210425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3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/>
              <a:t>n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zh-CN" altLang="en-US" dirty="0"/>
              <a:t>输出斐波那契数列的第</a:t>
            </a:r>
            <a:r>
              <a:rPr lang="en-US" altLang="zh-CN" dirty="0"/>
              <a:t>n</a:t>
            </a:r>
            <a:r>
              <a:rPr lang="zh-CN" altLang="en-US" dirty="0"/>
              <a:t>项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9662"/>
            <a:ext cx="6048375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4862228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画出斐波那契递归过程的递归树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332458"/>
            <a:ext cx="114967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作业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矩形 28"/>
          <p:cNvSpPr>
            <a:spLocks noChangeArrowheads="1"/>
          </p:cNvSpPr>
          <p:nvPr/>
        </p:nvSpPr>
        <p:spPr bwMode="auto">
          <a:xfrm>
            <a:off x="755576" y="2341559"/>
            <a:ext cx="8179775" cy="4603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dirty="0"/>
              <a:t>写递归函数求解汉诺塔问题</a:t>
            </a:r>
            <a:r>
              <a:rPr lang="zh-CN" altLang="zh-CN" dirty="0"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0" name="矩形 28"/>
          <p:cNvSpPr>
            <a:spLocks noChangeArrowheads="1"/>
          </p:cNvSpPr>
          <p:nvPr/>
        </p:nvSpPr>
        <p:spPr bwMode="auto">
          <a:xfrm>
            <a:off x="755576" y="1585475"/>
            <a:ext cx="7907337" cy="4603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dirty="0"/>
              <a:t>写一个递归程序，输出</a:t>
            </a:r>
            <a:r>
              <a:rPr lang="en-US" altLang="zh-CN" dirty="0"/>
              <a:t>1+2+3+…..+n</a:t>
            </a:r>
            <a:r>
              <a:rPr lang="zh-CN" altLang="en-US" dirty="0"/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2946" y="582565"/>
            <a:ext cx="1450504" cy="70207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3900" y="1294765"/>
            <a:ext cx="7696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5</a:t>
            </a:r>
            <a:r>
              <a:rPr lang="zh-CN" altLang="en-US" sz="3200" smtClean="0">
                <a:ea typeface="黑体" panose="02010609060101010101" pitchFamily="49" charset="-122"/>
              </a:rPr>
              <a:t>课  </a:t>
            </a:r>
            <a:r>
              <a:rPr lang="zh-CN" altLang="en-US" sz="3200" dirty="0">
                <a:ea typeface="黑体" panose="02010609060101010101" pitchFamily="49" charset="-122"/>
              </a:rPr>
              <a:t>递归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endParaRPr lang="en-US" altLang="zh-CN" sz="3200" dirty="0">
              <a:ea typeface="黑体" panose="02010609060101010101" pitchFamily="49" charset="-122"/>
            </a:endParaRPr>
          </a:p>
          <a:p>
            <a:pPr marL="2571750" lvl="4" indent="-514350">
              <a:buFont typeface="+mj-lt"/>
              <a:buAutoNum type="arabicPeriod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2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3"/>
            </a:pP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递归与栈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320"/>
          <p:cNvSpPr txBox="1">
            <a:spLocks noChangeArrowheads="1"/>
          </p:cNvSpPr>
          <p:nvPr/>
        </p:nvSpPr>
        <p:spPr bwMode="auto">
          <a:xfrm>
            <a:off x="3491880" y="2258357"/>
            <a:ext cx="245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递归函数</a:t>
            </a:r>
          </a:p>
        </p:txBody>
      </p:sp>
      <p:sp>
        <p:nvSpPr>
          <p:cNvPr id="7" name="TextBox 321"/>
          <p:cNvSpPr txBox="1">
            <a:spLocks noChangeArrowheads="1"/>
          </p:cNvSpPr>
          <p:nvPr/>
        </p:nvSpPr>
        <p:spPr bwMode="auto">
          <a:xfrm>
            <a:off x="3419872" y="3130189"/>
            <a:ext cx="3229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递归原理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7" name="流程图: 可选过程 16"/>
          <p:cNvSpPr/>
          <p:nvPr/>
        </p:nvSpPr>
        <p:spPr>
          <a:xfrm>
            <a:off x="2186781" y="2139702"/>
            <a:ext cx="4770437" cy="1430338"/>
          </a:xfrm>
          <a:prstGeom prst="flowChartAlternateProcess">
            <a:avLst/>
          </a:prstGeom>
          <a:noFill/>
          <a:ln w="31750">
            <a:solidFill>
              <a:srgbClr val="00ACE6"/>
            </a:solidFill>
            <a:prstDash val="dash"/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递归必须要求有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结束条件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，不然就会陷入无限递归的状态，永远无法结束调用。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28"/>
          <p:cNvSpPr>
            <a:spLocks noChangeArrowheads="1"/>
          </p:cNvSpPr>
          <p:nvPr/>
        </p:nvSpPr>
        <p:spPr bwMode="auto">
          <a:xfrm>
            <a:off x="899592" y="1352183"/>
            <a:ext cx="79565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dirty="0">
                <a:latin typeface="宋体" panose="02010600030101010101" pitchFamily="2" charset="-122"/>
              </a:rPr>
              <a:t>所谓的递归调用就是函数内部调用自身的</a:t>
            </a:r>
            <a:r>
              <a:rPr lang="zh-CN" altLang="en-US" dirty="0">
                <a:latin typeface="+mn-ea"/>
                <a:ea typeface="+mn-ea"/>
              </a:rPr>
              <a:t>过程。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/>
            </a:pP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zh-CN" altLang="en-US" sz="3200" dirty="0">
                <a:latin typeface="宋体" panose="02010600030101010101" pitchFamily="2" charset="-122"/>
                <a:cs typeface="Times New Roman" panose="02020603050405020304" pitchFamily="18" charset="0"/>
              </a:rPr>
              <a:t>递归函数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/>
              <a:t>n</a:t>
            </a:r>
            <a:r>
              <a:rPr lang="zh-CN" altLang="en-US" dirty="0">
                <a:latin typeface="+mn-lt"/>
                <a:ea typeface="+mn-ea"/>
              </a:rPr>
              <a:t>个整数，倒序输出所有整数。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2"/>
            </a:pP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zh-CN" altLang="en-US" sz="3200" dirty="0">
                <a:cs typeface="Times New Roman" panose="02020603050405020304" pitchFamily="18" charset="0"/>
              </a:rPr>
              <a:t>递归原理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7" name="矩形 28"/>
          <p:cNvSpPr>
            <a:spLocks noChangeArrowheads="1"/>
          </p:cNvSpPr>
          <p:nvPr/>
        </p:nvSpPr>
        <p:spPr bwMode="auto">
          <a:xfrm>
            <a:off x="735756" y="1007120"/>
            <a:ext cx="7805737" cy="4648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递归：递推和回归。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9" name="矩形 28"/>
          <p:cNvSpPr>
            <a:spLocks noChangeArrowheads="1"/>
          </p:cNvSpPr>
          <p:nvPr/>
        </p:nvSpPr>
        <p:spPr bwMode="auto">
          <a:xfrm>
            <a:off x="735755" y="1635553"/>
            <a:ext cx="7805737" cy="4648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画出实例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的递归过程。</a:t>
            </a:r>
            <a:endParaRPr lang="en-US" altLang="zh-CN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/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>
                <a:latin typeface="+mn-lt"/>
                <a:ea typeface="+mn-ea"/>
              </a:rPr>
              <a:t>的</a:t>
            </a:r>
            <a:r>
              <a:rPr lang="zh-CN" altLang="en-US" smtClean="0">
                <a:latin typeface="+mn-lt"/>
                <a:ea typeface="+mn-ea"/>
              </a:rPr>
              <a:t>阶乘。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3"/>
            </a:pPr>
            <a:r>
              <a:rPr lang="zh-CN" altLang="en-US" sz="3200" dirty="0"/>
              <a:t>递归与栈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683568" y="1569168"/>
            <a:ext cx="7344816" cy="5062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+mn-lt"/>
                <a:ea typeface="+mn-ea"/>
              </a:rPr>
              <a:t>递归需要调用栈，系统自动调用。</a:t>
            </a:r>
            <a:endParaRPr lang="en-US" altLang="zh-CN" sz="200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7" name="矩形 28"/>
          <p:cNvSpPr>
            <a:spLocks noChangeArrowheads="1"/>
          </p:cNvSpPr>
          <p:nvPr/>
        </p:nvSpPr>
        <p:spPr bwMode="auto">
          <a:xfrm>
            <a:off x="683568" y="2286483"/>
            <a:ext cx="8460432" cy="5012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+mn-lt"/>
                <a:ea typeface="+mn-ea"/>
              </a:rPr>
              <a:t>递归需要的栈空间等于递归树的深度</a:t>
            </a:r>
            <a:r>
              <a:rPr lang="zh-CN" altLang="en-US" sz="2000" b="1" dirty="0">
                <a:solidFill>
                  <a:srgbClr val="002060"/>
                </a:solidFill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72965" y="339502"/>
            <a:ext cx="814785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zh-CN" sz="2000" dirty="0"/>
              <a:t>阶乘是典型的递归调用问题，</a:t>
            </a:r>
            <a:r>
              <a:rPr lang="zh-CN" altLang="zh-CN" sz="2000" dirty="0">
                <a:solidFill>
                  <a:srgbClr val="FF0000"/>
                </a:solidFill>
              </a:rPr>
              <a:t>递归包括：递推和回归</a:t>
            </a:r>
            <a:r>
              <a:rPr lang="zh-CN" altLang="zh-CN" sz="2000" dirty="0"/>
              <a:t>。递推是将原问题不断分解成子问题，直到达到结束条件，返回最近子问题的解；然后逆向逐一回归，最终到达递推开始的原问题，返回原问题的解。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84" y="1590675"/>
            <a:ext cx="6638925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785812"/>
            <a:ext cx="7305675" cy="3571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245</Words>
  <Application>Microsoft Office PowerPoint</Application>
  <PresentationFormat>全屏显示(16:9)</PresentationFormat>
  <Paragraphs>48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Adobe 仿宋 Std R</vt:lpstr>
      <vt:lpstr>Aharoni</vt:lpstr>
      <vt:lpstr>等线</vt:lpstr>
      <vt:lpstr>微软雅黑</vt:lpstr>
      <vt:lpstr>黑体</vt:lpstr>
      <vt:lpstr>宋体</vt:lpstr>
      <vt:lpstr>Arial</vt:lpstr>
      <vt:lpstr>Calibri</vt:lpstr>
      <vt:lpstr>Times New Roman</vt:lpstr>
      <vt:lpstr>Wingdings</vt:lpstr>
      <vt:lpstr>Office 主题​​</vt:lpstr>
      <vt:lpstr>C++基础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</cp:lastModifiedBy>
  <cp:revision>476</cp:revision>
  <dcterms:created xsi:type="dcterms:W3CDTF">2018-04-19T15:31:00Z</dcterms:created>
  <dcterms:modified xsi:type="dcterms:W3CDTF">2023-07-20T13:42:21Z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2052-11.1.0.7940</vt:lpwstr>
  </property>
</Properties>
</file>