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2" r:id="rId1"/>
  </p:sldMasterIdLst>
  <p:notesMasterIdLst>
    <p:notesMasterId r:id="rId23"/>
  </p:notesMasterIdLst>
  <p:sldIdLst>
    <p:sldId id="256" r:id="rId2"/>
    <p:sldId id="385" r:id="rId3"/>
    <p:sldId id="258" r:id="rId4"/>
    <p:sldId id="407" r:id="rId5"/>
    <p:sldId id="408" r:id="rId6"/>
    <p:sldId id="387" r:id="rId7"/>
    <p:sldId id="349" r:id="rId8"/>
    <p:sldId id="409" r:id="rId9"/>
    <p:sldId id="402" r:id="rId10"/>
    <p:sldId id="403" r:id="rId11"/>
    <p:sldId id="411" r:id="rId12"/>
    <p:sldId id="413" r:id="rId13"/>
    <p:sldId id="410" r:id="rId14"/>
    <p:sldId id="391" r:id="rId15"/>
    <p:sldId id="414" r:id="rId16"/>
    <p:sldId id="415" r:id="rId17"/>
    <p:sldId id="405" r:id="rId18"/>
    <p:sldId id="399" r:id="rId19"/>
    <p:sldId id="400" r:id="rId20"/>
    <p:sldId id="406" r:id="rId21"/>
    <p:sldId id="374" r:id="rId22"/>
  </p:sldIdLst>
  <p:sldSz cx="9144000" cy="5143500" type="screen16x9"/>
  <p:notesSz cx="6858000" cy="9144000"/>
  <p:embeddedFontLst>
    <p:embeddedFont>
      <p:font typeface="Denk One" panose="020B0604020202020204" charset="-93"/>
      <p:regular r:id="rId24"/>
    </p:embeddedFont>
    <p:embeddedFont>
      <p:font typeface="DM Serif Text" pitchFamily="2" charset="0"/>
      <p:regular r:id="rId25"/>
      <p:italic r:id="rId26"/>
    </p:embeddedFont>
    <p:embeddedFont>
      <p:font typeface="Fira Sans Extra Condensed" panose="020B0503050000020004" pitchFamily="34" charset="0"/>
      <p:regular r:id="rId27"/>
      <p:bold r:id="rId28"/>
      <p:italic r:id="rId29"/>
      <p:boldItalic r:id="rId30"/>
    </p:embeddedFont>
    <p:embeddedFont>
      <p:font typeface="Orbitron" panose="020B0604020202020204" charset="0"/>
      <p:regular r:id="rId31"/>
      <p:bold r:id="rId32"/>
    </p:embeddedFont>
    <p:embeddedFont>
      <p:font typeface="Quicksand" panose="020B0604020202020204" charset="-93"/>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B53757-DEDC-4272-9D39-82CF44C3581F}">
  <a:tblStyle styleId="{7BB53757-DEDC-4272-9D39-82CF44C3581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05" autoAdjust="0"/>
    <p:restoredTop sz="94681"/>
  </p:normalViewPr>
  <p:slideViewPr>
    <p:cSldViewPr snapToGrid="0">
      <p:cViewPr varScale="1">
        <p:scale>
          <a:sx n="107" d="100"/>
          <a:sy n="107" d="100"/>
        </p:scale>
        <p:origin x="1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f17053b67e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f17053b67e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c9050bdf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c9050bdf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6793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c9050bdf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c9050bdf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37989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c9050bdf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c9050bdf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10686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gf60122e166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f60122e166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1341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c9050bdf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c9050bdf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1027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c9050bdf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c9050bdf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6687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gf60122e166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f60122e166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6044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gf60122e166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f60122e166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7178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c9050bdf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c9050bdf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580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c9050bdf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c9050bdf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3847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gf60122e166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f60122e166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7" name="Google Shape;1527;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4277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c9050bdf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c9050bdf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5134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c9050bdf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c9050bdf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9788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6"/>
        <p:cNvGrpSpPr/>
        <p:nvPr/>
      </p:nvGrpSpPr>
      <p:grpSpPr>
        <a:xfrm>
          <a:off x="0" y="0"/>
          <a:ext cx="0" cy="0"/>
          <a:chOff x="0" y="0"/>
          <a:chExt cx="0" cy="0"/>
        </a:xfrm>
      </p:grpSpPr>
      <p:sp>
        <p:nvSpPr>
          <p:cNvPr id="1297" name="Google Shape;1297;gf60122e166_0_5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8" name="Google Shape;1298;gf60122e166_0_5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4086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c9050bdf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c9050bdf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35287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c9050bdf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c9050bdf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1996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c9050bdf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c9050bdf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0663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c9050bdf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c9050bdf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4637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58350" y="258050"/>
            <a:ext cx="8428950" cy="4627500"/>
            <a:chOff x="358350" y="258050"/>
            <a:chExt cx="8428950" cy="4627500"/>
          </a:xfrm>
        </p:grpSpPr>
        <p:sp>
          <p:nvSpPr>
            <p:cNvPr id="10" name="Google Shape;10;p2"/>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20000" y="407061"/>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rot="10800000" flipH="1">
              <a:off x="4159199" y="4657459"/>
              <a:ext cx="825589" cy="93999"/>
              <a:chOff x="5718423" y="809024"/>
              <a:chExt cx="830071" cy="94500"/>
            </a:xfrm>
          </p:grpSpPr>
          <p:sp>
            <p:nvSpPr>
              <p:cNvPr id="14" name="Google Shape;14;p2"/>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 name="Google Shape;18;p2"/>
          <p:cNvSpPr txBox="1">
            <a:spLocks noGrp="1"/>
          </p:cNvSpPr>
          <p:nvPr>
            <p:ph type="ctrTitle"/>
          </p:nvPr>
        </p:nvSpPr>
        <p:spPr>
          <a:xfrm>
            <a:off x="720000" y="1185650"/>
            <a:ext cx="3852000" cy="23610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4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790635" y="3761000"/>
            <a:ext cx="3909900" cy="410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11_1">
    <p:spTree>
      <p:nvGrpSpPr>
        <p:cNvPr id="1" name="Shape 1128"/>
        <p:cNvGrpSpPr/>
        <p:nvPr/>
      </p:nvGrpSpPr>
      <p:grpSpPr>
        <a:xfrm>
          <a:off x="0" y="0"/>
          <a:ext cx="0" cy="0"/>
          <a:chOff x="0" y="0"/>
          <a:chExt cx="0" cy="0"/>
        </a:xfrm>
      </p:grpSpPr>
      <p:grpSp>
        <p:nvGrpSpPr>
          <p:cNvPr id="1129" name="Google Shape;1129;p62"/>
          <p:cNvGrpSpPr/>
          <p:nvPr/>
        </p:nvGrpSpPr>
        <p:grpSpPr>
          <a:xfrm>
            <a:off x="358350" y="258050"/>
            <a:ext cx="8428950" cy="4627500"/>
            <a:chOff x="358350" y="258050"/>
            <a:chExt cx="8428950" cy="4627500"/>
          </a:xfrm>
        </p:grpSpPr>
        <p:sp>
          <p:nvSpPr>
            <p:cNvPr id="1130" name="Google Shape;1130;p62"/>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2"/>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2" name="Google Shape;1132;p62"/>
            <p:cNvGrpSpPr/>
            <p:nvPr/>
          </p:nvGrpSpPr>
          <p:grpSpPr>
            <a:xfrm rot="10800000" flipH="1">
              <a:off x="4159199" y="4657459"/>
              <a:ext cx="825589" cy="93999"/>
              <a:chOff x="5718423" y="809024"/>
              <a:chExt cx="830071" cy="94500"/>
            </a:xfrm>
          </p:grpSpPr>
          <p:sp>
            <p:nvSpPr>
              <p:cNvPr id="1133" name="Google Shape;1133;p62"/>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2"/>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2"/>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2"/>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62"/>
            <p:cNvGrpSpPr/>
            <p:nvPr/>
          </p:nvGrpSpPr>
          <p:grpSpPr>
            <a:xfrm>
              <a:off x="720000" y="407061"/>
              <a:ext cx="7704000" cy="262500"/>
              <a:chOff x="433208" y="393425"/>
              <a:chExt cx="7704000" cy="262500"/>
            </a:xfrm>
          </p:grpSpPr>
          <p:sp>
            <p:nvSpPr>
              <p:cNvPr id="1138" name="Google Shape;1138;p62"/>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62"/>
              <p:cNvGrpSpPr/>
              <p:nvPr/>
            </p:nvGrpSpPr>
            <p:grpSpPr>
              <a:xfrm rot="10800000" flipH="1">
                <a:off x="543498" y="483688"/>
                <a:ext cx="429322" cy="93999"/>
                <a:chOff x="5840230" y="744468"/>
                <a:chExt cx="431653" cy="94500"/>
              </a:xfrm>
            </p:grpSpPr>
            <p:sp>
              <p:nvSpPr>
                <p:cNvPr id="1140" name="Google Shape;1140;p62"/>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2"/>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2"/>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43" name="Google Shape;1143;p62"/>
          <p:cNvGrpSpPr/>
          <p:nvPr/>
        </p:nvGrpSpPr>
        <p:grpSpPr>
          <a:xfrm>
            <a:off x="1773576" y="1120075"/>
            <a:ext cx="2299225" cy="3108284"/>
            <a:chOff x="486919" y="1114962"/>
            <a:chExt cx="2619901" cy="3541800"/>
          </a:xfrm>
        </p:grpSpPr>
        <p:sp>
          <p:nvSpPr>
            <p:cNvPr id="1144" name="Google Shape;1144;p62"/>
            <p:cNvSpPr/>
            <p:nvPr/>
          </p:nvSpPr>
          <p:spPr>
            <a:xfrm>
              <a:off x="486920"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2"/>
            <p:cNvSpPr/>
            <p:nvPr/>
          </p:nvSpPr>
          <p:spPr>
            <a:xfrm>
              <a:off x="48691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6" name="Google Shape;1146;p62"/>
            <p:cNvGrpSpPr/>
            <p:nvPr/>
          </p:nvGrpSpPr>
          <p:grpSpPr>
            <a:xfrm rot="10800000" flipH="1">
              <a:off x="620929" y="1244995"/>
              <a:ext cx="429322" cy="93999"/>
              <a:chOff x="5578333" y="744468"/>
              <a:chExt cx="431653" cy="94500"/>
            </a:xfrm>
          </p:grpSpPr>
          <p:sp>
            <p:nvSpPr>
              <p:cNvPr id="1147" name="Google Shape;1147;p62"/>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2"/>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2"/>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0" name="Google Shape;1150;p62"/>
          <p:cNvGrpSpPr/>
          <p:nvPr/>
        </p:nvGrpSpPr>
        <p:grpSpPr>
          <a:xfrm>
            <a:off x="5083801" y="1120075"/>
            <a:ext cx="2299252" cy="3108284"/>
            <a:chOff x="91807" y="1114962"/>
            <a:chExt cx="2619932" cy="3541800"/>
          </a:xfrm>
        </p:grpSpPr>
        <p:sp>
          <p:nvSpPr>
            <p:cNvPr id="1151" name="Google Shape;1151;p62"/>
            <p:cNvSpPr/>
            <p:nvPr/>
          </p:nvSpPr>
          <p:spPr>
            <a:xfrm>
              <a:off x="91807" y="1114962"/>
              <a:ext cx="2619900" cy="35418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2"/>
            <p:cNvSpPr/>
            <p:nvPr/>
          </p:nvSpPr>
          <p:spPr>
            <a:xfrm>
              <a:off x="91839" y="1114991"/>
              <a:ext cx="2619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3" name="Google Shape;1153;p62"/>
            <p:cNvGrpSpPr/>
            <p:nvPr/>
          </p:nvGrpSpPr>
          <p:grpSpPr>
            <a:xfrm rot="10800000" flipH="1">
              <a:off x="229496" y="1244995"/>
              <a:ext cx="429322" cy="93999"/>
              <a:chOff x="5184775" y="744468"/>
              <a:chExt cx="431653" cy="94500"/>
            </a:xfrm>
          </p:grpSpPr>
          <p:sp>
            <p:nvSpPr>
              <p:cNvPr id="1154" name="Google Shape;1154;p62"/>
              <p:cNvSpPr/>
              <p:nvPr/>
            </p:nvSpPr>
            <p:spPr>
              <a:xfrm>
                <a:off x="5184775"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2"/>
              <p:cNvSpPr/>
              <p:nvPr/>
            </p:nvSpPr>
            <p:spPr>
              <a:xfrm>
                <a:off x="5353352"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2"/>
              <p:cNvSpPr/>
              <p:nvPr/>
            </p:nvSpPr>
            <p:spPr>
              <a:xfrm>
                <a:off x="5521928"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11_1_1">
    <p:spTree>
      <p:nvGrpSpPr>
        <p:cNvPr id="1" name="Shape 1157"/>
        <p:cNvGrpSpPr/>
        <p:nvPr/>
      </p:nvGrpSpPr>
      <p:grpSpPr>
        <a:xfrm>
          <a:off x="0" y="0"/>
          <a:ext cx="0" cy="0"/>
          <a:chOff x="0" y="0"/>
          <a:chExt cx="0" cy="0"/>
        </a:xfrm>
      </p:grpSpPr>
      <p:grpSp>
        <p:nvGrpSpPr>
          <p:cNvPr id="1158" name="Google Shape;1158;p63"/>
          <p:cNvGrpSpPr/>
          <p:nvPr/>
        </p:nvGrpSpPr>
        <p:grpSpPr>
          <a:xfrm>
            <a:off x="358350" y="258050"/>
            <a:ext cx="8428950" cy="4627500"/>
            <a:chOff x="358350" y="258050"/>
            <a:chExt cx="8428950" cy="4627500"/>
          </a:xfrm>
        </p:grpSpPr>
        <p:sp>
          <p:nvSpPr>
            <p:cNvPr id="1159" name="Google Shape;1159;p63"/>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63"/>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1" name="Google Shape;1161;p63"/>
            <p:cNvGrpSpPr/>
            <p:nvPr/>
          </p:nvGrpSpPr>
          <p:grpSpPr>
            <a:xfrm rot="10800000" flipH="1">
              <a:off x="4159199" y="4657459"/>
              <a:ext cx="825589" cy="93999"/>
              <a:chOff x="5718423" y="809024"/>
              <a:chExt cx="830071" cy="94500"/>
            </a:xfrm>
          </p:grpSpPr>
          <p:sp>
            <p:nvSpPr>
              <p:cNvPr id="1162" name="Google Shape;1162;p63"/>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63"/>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63"/>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63"/>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6" name="Google Shape;1166;p63"/>
            <p:cNvGrpSpPr/>
            <p:nvPr/>
          </p:nvGrpSpPr>
          <p:grpSpPr>
            <a:xfrm>
              <a:off x="720000" y="407061"/>
              <a:ext cx="7704000" cy="262500"/>
              <a:chOff x="433208" y="393425"/>
              <a:chExt cx="7704000" cy="262500"/>
            </a:xfrm>
          </p:grpSpPr>
          <p:sp>
            <p:nvSpPr>
              <p:cNvPr id="1167" name="Google Shape;1167;p63"/>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8" name="Google Shape;1168;p63"/>
              <p:cNvGrpSpPr/>
              <p:nvPr/>
            </p:nvGrpSpPr>
            <p:grpSpPr>
              <a:xfrm rot="10800000" flipH="1">
                <a:off x="543498" y="483688"/>
                <a:ext cx="429322" cy="93999"/>
                <a:chOff x="5840230" y="744468"/>
                <a:chExt cx="431653" cy="94500"/>
              </a:xfrm>
            </p:grpSpPr>
            <p:sp>
              <p:nvSpPr>
                <p:cNvPr id="1169" name="Google Shape;1169;p63"/>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3"/>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3"/>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72" name="Google Shape;1172;p63"/>
          <p:cNvGrpSpPr/>
          <p:nvPr/>
        </p:nvGrpSpPr>
        <p:grpSpPr>
          <a:xfrm>
            <a:off x="6830653" y="1437528"/>
            <a:ext cx="1591816" cy="1122977"/>
            <a:chOff x="486931" y="1114949"/>
            <a:chExt cx="2517900" cy="1776300"/>
          </a:xfrm>
        </p:grpSpPr>
        <p:sp>
          <p:nvSpPr>
            <p:cNvPr id="1173" name="Google Shape;1173;p63"/>
            <p:cNvSpPr/>
            <p:nvPr/>
          </p:nvSpPr>
          <p:spPr>
            <a:xfrm>
              <a:off x="486931" y="1114949"/>
              <a:ext cx="25179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3"/>
            <p:cNvSpPr/>
            <p:nvPr/>
          </p:nvSpPr>
          <p:spPr>
            <a:xfrm>
              <a:off x="486931" y="1114988"/>
              <a:ext cx="2517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5" name="Google Shape;1175;p63"/>
            <p:cNvGrpSpPr/>
            <p:nvPr/>
          </p:nvGrpSpPr>
          <p:grpSpPr>
            <a:xfrm rot="10800000" flipH="1">
              <a:off x="620929" y="1244995"/>
              <a:ext cx="429322" cy="93999"/>
              <a:chOff x="5578333" y="744468"/>
              <a:chExt cx="431653" cy="94500"/>
            </a:xfrm>
          </p:grpSpPr>
          <p:sp>
            <p:nvSpPr>
              <p:cNvPr id="1176" name="Google Shape;1176;p63"/>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3"/>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3"/>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79" name="Google Shape;1179;p63"/>
          <p:cNvGrpSpPr/>
          <p:nvPr/>
        </p:nvGrpSpPr>
        <p:grpSpPr>
          <a:xfrm>
            <a:off x="2497124" y="1208425"/>
            <a:ext cx="4166209" cy="2778904"/>
            <a:chOff x="486897" y="1114972"/>
            <a:chExt cx="5169635" cy="3448200"/>
          </a:xfrm>
        </p:grpSpPr>
        <p:sp>
          <p:nvSpPr>
            <p:cNvPr id="1180" name="Google Shape;1180;p63"/>
            <p:cNvSpPr/>
            <p:nvPr/>
          </p:nvSpPr>
          <p:spPr>
            <a:xfrm>
              <a:off x="486932" y="1114972"/>
              <a:ext cx="5169600" cy="3448200"/>
            </a:xfrm>
            <a:prstGeom prst="roundRect">
              <a:avLst>
                <a:gd name="adj" fmla="val 7978"/>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3"/>
            <p:cNvSpPr/>
            <p:nvPr/>
          </p:nvSpPr>
          <p:spPr>
            <a:xfrm>
              <a:off x="486897" y="1115004"/>
              <a:ext cx="51696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63"/>
            <p:cNvGrpSpPr/>
            <p:nvPr/>
          </p:nvGrpSpPr>
          <p:grpSpPr>
            <a:xfrm rot="10800000" flipH="1">
              <a:off x="620929" y="1244995"/>
              <a:ext cx="429322" cy="93999"/>
              <a:chOff x="5578333" y="744468"/>
              <a:chExt cx="431653" cy="94500"/>
            </a:xfrm>
          </p:grpSpPr>
          <p:sp>
            <p:nvSpPr>
              <p:cNvPr id="1183" name="Google Shape;1183;p63"/>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3"/>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3"/>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86" name="Google Shape;1186;p63"/>
          <p:cNvGrpSpPr/>
          <p:nvPr/>
        </p:nvGrpSpPr>
        <p:grpSpPr>
          <a:xfrm>
            <a:off x="730778" y="1437528"/>
            <a:ext cx="1591816" cy="1122977"/>
            <a:chOff x="486931" y="1114949"/>
            <a:chExt cx="2517900" cy="1776300"/>
          </a:xfrm>
        </p:grpSpPr>
        <p:sp>
          <p:nvSpPr>
            <p:cNvPr id="1187" name="Google Shape;1187;p63"/>
            <p:cNvSpPr/>
            <p:nvPr/>
          </p:nvSpPr>
          <p:spPr>
            <a:xfrm>
              <a:off x="486931" y="1114949"/>
              <a:ext cx="25179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3"/>
            <p:cNvSpPr/>
            <p:nvPr/>
          </p:nvSpPr>
          <p:spPr>
            <a:xfrm>
              <a:off x="486931" y="1114988"/>
              <a:ext cx="25179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9" name="Google Shape;1189;p63"/>
            <p:cNvGrpSpPr/>
            <p:nvPr/>
          </p:nvGrpSpPr>
          <p:grpSpPr>
            <a:xfrm rot="10800000" flipH="1">
              <a:off x="620929" y="1244995"/>
              <a:ext cx="429322" cy="93999"/>
              <a:chOff x="5578333" y="744468"/>
              <a:chExt cx="431653" cy="94500"/>
            </a:xfrm>
          </p:grpSpPr>
          <p:sp>
            <p:nvSpPr>
              <p:cNvPr id="1190" name="Google Shape;1190;p63"/>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3"/>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3"/>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8"/>
        <p:cNvGrpSpPr/>
        <p:nvPr/>
      </p:nvGrpSpPr>
      <p:grpSpPr>
        <a:xfrm>
          <a:off x="0" y="0"/>
          <a:ext cx="0" cy="0"/>
          <a:chOff x="0" y="0"/>
          <a:chExt cx="0" cy="0"/>
        </a:xfrm>
      </p:grpSpPr>
      <p:grpSp>
        <p:nvGrpSpPr>
          <p:cNvPr id="39" name="Google Shape;39;p4"/>
          <p:cNvGrpSpPr/>
          <p:nvPr/>
        </p:nvGrpSpPr>
        <p:grpSpPr>
          <a:xfrm>
            <a:off x="358350" y="258050"/>
            <a:ext cx="8428950" cy="4627500"/>
            <a:chOff x="358350" y="258050"/>
            <a:chExt cx="8428950" cy="4627500"/>
          </a:xfrm>
        </p:grpSpPr>
        <p:sp>
          <p:nvSpPr>
            <p:cNvPr id="40" name="Google Shape;40;p4"/>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4"/>
            <p:cNvGrpSpPr/>
            <p:nvPr/>
          </p:nvGrpSpPr>
          <p:grpSpPr>
            <a:xfrm rot="10800000" flipH="1">
              <a:off x="4159199" y="4657459"/>
              <a:ext cx="825589" cy="93999"/>
              <a:chOff x="5718423" y="809024"/>
              <a:chExt cx="830071" cy="94500"/>
            </a:xfrm>
          </p:grpSpPr>
          <p:sp>
            <p:nvSpPr>
              <p:cNvPr id="43" name="Google Shape;43;p4"/>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4"/>
            <p:cNvGrpSpPr/>
            <p:nvPr/>
          </p:nvGrpSpPr>
          <p:grpSpPr>
            <a:xfrm>
              <a:off x="720000" y="407061"/>
              <a:ext cx="7704000" cy="262500"/>
              <a:chOff x="433208" y="393425"/>
              <a:chExt cx="7704000" cy="262500"/>
            </a:xfrm>
          </p:grpSpPr>
          <p:sp>
            <p:nvSpPr>
              <p:cNvPr id="48" name="Google Shape;48;p4"/>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4"/>
              <p:cNvGrpSpPr/>
              <p:nvPr/>
            </p:nvGrpSpPr>
            <p:grpSpPr>
              <a:xfrm rot="10800000" flipH="1">
                <a:off x="543498" y="483688"/>
                <a:ext cx="429322" cy="93999"/>
                <a:chOff x="5840230" y="744468"/>
                <a:chExt cx="431653" cy="94500"/>
              </a:xfrm>
            </p:grpSpPr>
            <p:sp>
              <p:nvSpPr>
                <p:cNvPr id="50" name="Google Shape;50;p4"/>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3" name="Google Shape;53;p4"/>
          <p:cNvSpPr txBox="1">
            <a:spLocks noGrp="1"/>
          </p:cNvSpPr>
          <p:nvPr>
            <p:ph type="title"/>
          </p:nvPr>
        </p:nvSpPr>
        <p:spPr>
          <a:xfrm>
            <a:off x="720000" y="694814"/>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4" name="Google Shape;54;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5"/>
        <p:cNvGrpSpPr/>
        <p:nvPr/>
      </p:nvGrpSpPr>
      <p:grpSpPr>
        <a:xfrm>
          <a:off x="0" y="0"/>
          <a:ext cx="0" cy="0"/>
          <a:chOff x="0" y="0"/>
          <a:chExt cx="0" cy="0"/>
        </a:xfrm>
      </p:grpSpPr>
      <p:grpSp>
        <p:nvGrpSpPr>
          <p:cNvPr id="56" name="Google Shape;56;p5"/>
          <p:cNvGrpSpPr/>
          <p:nvPr/>
        </p:nvGrpSpPr>
        <p:grpSpPr>
          <a:xfrm>
            <a:off x="358350" y="258050"/>
            <a:ext cx="8428950" cy="4627500"/>
            <a:chOff x="358350" y="258050"/>
            <a:chExt cx="8428950" cy="4627500"/>
          </a:xfrm>
        </p:grpSpPr>
        <p:sp>
          <p:nvSpPr>
            <p:cNvPr id="57" name="Google Shape;57;p5"/>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5"/>
            <p:cNvGrpSpPr/>
            <p:nvPr/>
          </p:nvGrpSpPr>
          <p:grpSpPr>
            <a:xfrm rot="10800000" flipH="1">
              <a:off x="4159199" y="4657459"/>
              <a:ext cx="825589" cy="93999"/>
              <a:chOff x="5718423" y="809024"/>
              <a:chExt cx="830071" cy="94500"/>
            </a:xfrm>
          </p:grpSpPr>
          <p:sp>
            <p:nvSpPr>
              <p:cNvPr id="60" name="Google Shape;60;p5"/>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5"/>
            <p:cNvGrpSpPr/>
            <p:nvPr/>
          </p:nvGrpSpPr>
          <p:grpSpPr>
            <a:xfrm>
              <a:off x="720000" y="407061"/>
              <a:ext cx="7704000" cy="262500"/>
              <a:chOff x="433208" y="393425"/>
              <a:chExt cx="7704000" cy="262500"/>
            </a:xfrm>
          </p:grpSpPr>
          <p:sp>
            <p:nvSpPr>
              <p:cNvPr id="65" name="Google Shape;65;p5"/>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p5"/>
              <p:cNvGrpSpPr/>
              <p:nvPr/>
            </p:nvGrpSpPr>
            <p:grpSpPr>
              <a:xfrm rot="10800000" flipH="1">
                <a:off x="543498" y="483688"/>
                <a:ext cx="429322" cy="93999"/>
                <a:chOff x="5840230" y="744468"/>
                <a:chExt cx="431653" cy="94500"/>
              </a:xfrm>
            </p:grpSpPr>
            <p:sp>
              <p:nvSpPr>
                <p:cNvPr id="67" name="Google Shape;67;p5"/>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0" name="Google Shape;70;p5"/>
          <p:cNvSpPr txBox="1">
            <a:spLocks noGrp="1"/>
          </p:cNvSpPr>
          <p:nvPr>
            <p:ph type="title"/>
          </p:nvPr>
        </p:nvSpPr>
        <p:spPr>
          <a:xfrm>
            <a:off x="720050" y="692700"/>
            <a:ext cx="7704000" cy="5727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1" name="Google Shape;71;p5"/>
          <p:cNvSpPr txBox="1">
            <a:spLocks noGrp="1"/>
          </p:cNvSpPr>
          <p:nvPr>
            <p:ph type="subTitle" idx="1"/>
          </p:nvPr>
        </p:nvSpPr>
        <p:spPr>
          <a:xfrm>
            <a:off x="1987512" y="3526750"/>
            <a:ext cx="1857000" cy="85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2" name="Google Shape;72;p5"/>
          <p:cNvSpPr txBox="1">
            <a:spLocks noGrp="1"/>
          </p:cNvSpPr>
          <p:nvPr>
            <p:ph type="subTitle" idx="2"/>
          </p:nvPr>
        </p:nvSpPr>
        <p:spPr>
          <a:xfrm>
            <a:off x="5297750" y="3526752"/>
            <a:ext cx="1857000" cy="854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 name="Google Shape;73;p5"/>
          <p:cNvSpPr txBox="1">
            <a:spLocks noGrp="1"/>
          </p:cNvSpPr>
          <p:nvPr>
            <p:ph type="subTitle" idx="3"/>
          </p:nvPr>
        </p:nvSpPr>
        <p:spPr>
          <a:xfrm>
            <a:off x="1987512" y="3102825"/>
            <a:ext cx="1857000" cy="24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Arial"/>
              <a:buNone/>
              <a:defRPr sz="1800" b="1">
                <a:solidFill>
                  <a:schemeClr val="dk1"/>
                </a:solidFill>
                <a:latin typeface="Orbitron"/>
                <a:ea typeface="Orbitron"/>
                <a:cs typeface="Orbitron"/>
                <a:sym typeface="Orbitron"/>
              </a:defRPr>
            </a:lvl1pPr>
            <a:lvl2pPr lvl="1"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a:endParaRPr/>
          </a:p>
        </p:txBody>
      </p:sp>
      <p:sp>
        <p:nvSpPr>
          <p:cNvPr id="74" name="Google Shape;74;p5"/>
          <p:cNvSpPr txBox="1">
            <a:spLocks noGrp="1"/>
          </p:cNvSpPr>
          <p:nvPr>
            <p:ph type="subTitle" idx="4"/>
          </p:nvPr>
        </p:nvSpPr>
        <p:spPr>
          <a:xfrm>
            <a:off x="5297750" y="3102825"/>
            <a:ext cx="1857000" cy="24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Arial"/>
              <a:buNone/>
              <a:defRPr sz="1800" b="1">
                <a:solidFill>
                  <a:schemeClr val="dk1"/>
                </a:solidFill>
                <a:latin typeface="Orbitron"/>
                <a:ea typeface="Orbitron"/>
                <a:cs typeface="Orbitron"/>
                <a:sym typeface="Orbitron"/>
              </a:defRPr>
            </a:lvl1pPr>
            <a:lvl2pPr lvl="1"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2pPr>
            <a:lvl3pPr lvl="2"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3pPr>
            <a:lvl4pPr lvl="3"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4pPr>
            <a:lvl5pPr lvl="4"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5pPr>
            <a:lvl6pPr lvl="5"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6pPr>
            <a:lvl7pPr lvl="6"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7pPr>
            <a:lvl8pPr lvl="7"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8pPr>
            <a:lvl9pPr lvl="8" algn="ctr" rtl="0">
              <a:lnSpc>
                <a:spcPct val="100000"/>
              </a:lnSpc>
              <a:spcBef>
                <a:spcPts val="0"/>
              </a:spcBef>
              <a:spcAft>
                <a:spcPts val="0"/>
              </a:spcAft>
              <a:buClr>
                <a:schemeClr val="dk1"/>
              </a:buClr>
              <a:buSzPts val="2000"/>
              <a:buFont typeface="Arial"/>
              <a:buNone/>
              <a:defRPr sz="2000">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1"/>
        <p:cNvGrpSpPr/>
        <p:nvPr/>
      </p:nvGrpSpPr>
      <p:grpSpPr>
        <a:xfrm>
          <a:off x="0" y="0"/>
          <a:ext cx="0" cy="0"/>
          <a:chOff x="0" y="0"/>
          <a:chExt cx="0" cy="0"/>
        </a:xfrm>
      </p:grpSpPr>
      <p:grpSp>
        <p:nvGrpSpPr>
          <p:cNvPr id="122" name="Google Shape;122;p9"/>
          <p:cNvGrpSpPr/>
          <p:nvPr/>
        </p:nvGrpSpPr>
        <p:grpSpPr>
          <a:xfrm>
            <a:off x="358350" y="258050"/>
            <a:ext cx="8428950" cy="4627500"/>
            <a:chOff x="358350" y="258050"/>
            <a:chExt cx="8428950" cy="4627500"/>
          </a:xfrm>
        </p:grpSpPr>
        <p:sp>
          <p:nvSpPr>
            <p:cNvPr id="123" name="Google Shape;123;p9"/>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9"/>
            <p:cNvGrpSpPr/>
            <p:nvPr/>
          </p:nvGrpSpPr>
          <p:grpSpPr>
            <a:xfrm rot="10800000" flipH="1">
              <a:off x="4159199" y="4657459"/>
              <a:ext cx="825589" cy="93999"/>
              <a:chOff x="5718423" y="809024"/>
              <a:chExt cx="830071" cy="94500"/>
            </a:xfrm>
          </p:grpSpPr>
          <p:sp>
            <p:nvSpPr>
              <p:cNvPr id="126" name="Google Shape;126;p9"/>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9"/>
            <p:cNvGrpSpPr/>
            <p:nvPr/>
          </p:nvGrpSpPr>
          <p:grpSpPr>
            <a:xfrm>
              <a:off x="720000" y="407061"/>
              <a:ext cx="7704000" cy="262500"/>
              <a:chOff x="433208" y="393425"/>
              <a:chExt cx="7704000" cy="262500"/>
            </a:xfrm>
          </p:grpSpPr>
          <p:sp>
            <p:nvSpPr>
              <p:cNvPr id="131" name="Google Shape;131;p9"/>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9"/>
              <p:cNvGrpSpPr/>
              <p:nvPr/>
            </p:nvGrpSpPr>
            <p:grpSpPr>
              <a:xfrm rot="10800000" flipH="1">
                <a:off x="543498" y="483688"/>
                <a:ext cx="429322" cy="93999"/>
                <a:chOff x="5840230" y="744468"/>
                <a:chExt cx="431653" cy="94500"/>
              </a:xfrm>
            </p:grpSpPr>
            <p:sp>
              <p:nvSpPr>
                <p:cNvPr id="133" name="Google Shape;133;p9"/>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9"/>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36" name="Google Shape;136;p9"/>
          <p:cNvSpPr txBox="1">
            <a:spLocks noGrp="1"/>
          </p:cNvSpPr>
          <p:nvPr>
            <p:ph type="title"/>
          </p:nvPr>
        </p:nvSpPr>
        <p:spPr>
          <a:xfrm rot="625">
            <a:off x="720000" y="2140064"/>
            <a:ext cx="3297600" cy="1425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7" name="Google Shape;137;p9"/>
          <p:cNvSpPr txBox="1">
            <a:spLocks noGrp="1"/>
          </p:cNvSpPr>
          <p:nvPr>
            <p:ph type="subTitle" idx="1"/>
          </p:nvPr>
        </p:nvSpPr>
        <p:spPr>
          <a:xfrm>
            <a:off x="4712700" y="1444133"/>
            <a:ext cx="3458100" cy="224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276"/>
        <p:cNvGrpSpPr/>
        <p:nvPr/>
      </p:nvGrpSpPr>
      <p:grpSpPr>
        <a:xfrm>
          <a:off x="0" y="0"/>
          <a:ext cx="0" cy="0"/>
          <a:chOff x="0" y="0"/>
          <a:chExt cx="0" cy="0"/>
        </a:xfrm>
      </p:grpSpPr>
      <p:grpSp>
        <p:nvGrpSpPr>
          <p:cNvPr id="277" name="Google Shape;277;p20"/>
          <p:cNvGrpSpPr/>
          <p:nvPr/>
        </p:nvGrpSpPr>
        <p:grpSpPr>
          <a:xfrm>
            <a:off x="358350" y="258050"/>
            <a:ext cx="8428950" cy="4627500"/>
            <a:chOff x="358350" y="258050"/>
            <a:chExt cx="8428950" cy="4627500"/>
          </a:xfrm>
        </p:grpSpPr>
        <p:sp>
          <p:nvSpPr>
            <p:cNvPr id="278" name="Google Shape;278;p20"/>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20"/>
            <p:cNvGrpSpPr/>
            <p:nvPr/>
          </p:nvGrpSpPr>
          <p:grpSpPr>
            <a:xfrm rot="10800000" flipH="1">
              <a:off x="4159199" y="4657459"/>
              <a:ext cx="825589" cy="93999"/>
              <a:chOff x="5718423" y="809024"/>
              <a:chExt cx="830071" cy="94500"/>
            </a:xfrm>
          </p:grpSpPr>
          <p:sp>
            <p:nvSpPr>
              <p:cNvPr id="281" name="Google Shape;281;p20"/>
              <p:cNvSpPr/>
              <p:nvPr/>
            </p:nvSpPr>
            <p:spPr>
              <a:xfrm>
                <a:off x="5718423"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596361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0"/>
              <p:cNvSpPr/>
              <p:nvPr/>
            </p:nvSpPr>
            <p:spPr>
              <a:xfrm>
                <a:off x="620880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0"/>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20"/>
            <p:cNvGrpSpPr/>
            <p:nvPr/>
          </p:nvGrpSpPr>
          <p:grpSpPr>
            <a:xfrm>
              <a:off x="720000" y="407061"/>
              <a:ext cx="7704000" cy="262500"/>
              <a:chOff x="433208" y="393425"/>
              <a:chExt cx="7704000" cy="262500"/>
            </a:xfrm>
          </p:grpSpPr>
          <p:sp>
            <p:nvSpPr>
              <p:cNvPr id="286" name="Google Shape;286;p20"/>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20"/>
              <p:cNvGrpSpPr/>
              <p:nvPr/>
            </p:nvGrpSpPr>
            <p:grpSpPr>
              <a:xfrm rot="10800000" flipH="1">
                <a:off x="543498" y="483688"/>
                <a:ext cx="429322" cy="93999"/>
                <a:chOff x="5840230" y="744468"/>
                <a:chExt cx="431653" cy="94500"/>
              </a:xfrm>
            </p:grpSpPr>
            <p:sp>
              <p:nvSpPr>
                <p:cNvPr id="288" name="Google Shape;288;p20"/>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0"/>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0"/>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91" name="Google Shape;291;p20"/>
          <p:cNvSpPr txBox="1">
            <a:spLocks noGrp="1"/>
          </p:cNvSpPr>
          <p:nvPr>
            <p:ph type="ctrTitle"/>
          </p:nvPr>
        </p:nvSpPr>
        <p:spPr>
          <a:xfrm>
            <a:off x="4884802" y="687900"/>
            <a:ext cx="3489000" cy="3675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a:endParaRPr/>
          </a:p>
        </p:txBody>
      </p:sp>
      <p:sp>
        <p:nvSpPr>
          <p:cNvPr id="292" name="Google Shape;292;p20"/>
          <p:cNvSpPr txBox="1">
            <a:spLocks noGrp="1"/>
          </p:cNvSpPr>
          <p:nvPr>
            <p:ph type="subTitle" idx="1"/>
          </p:nvPr>
        </p:nvSpPr>
        <p:spPr>
          <a:xfrm>
            <a:off x="4884806" y="1054907"/>
            <a:ext cx="3387000" cy="49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293" name="Google Shape;293;p20"/>
          <p:cNvSpPr txBox="1">
            <a:spLocks noGrp="1"/>
          </p:cNvSpPr>
          <p:nvPr>
            <p:ph type="title" idx="2" hasCustomPrompt="1"/>
          </p:nvPr>
        </p:nvSpPr>
        <p:spPr>
          <a:xfrm>
            <a:off x="3900975" y="685907"/>
            <a:ext cx="983700" cy="86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294" name="Google Shape;294;p20"/>
          <p:cNvSpPr txBox="1">
            <a:spLocks noGrp="1"/>
          </p:cNvSpPr>
          <p:nvPr>
            <p:ph type="ctrTitle" idx="3"/>
          </p:nvPr>
        </p:nvSpPr>
        <p:spPr>
          <a:xfrm>
            <a:off x="4884822" y="1702321"/>
            <a:ext cx="3489000" cy="3675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a:endParaRPr/>
          </a:p>
        </p:txBody>
      </p:sp>
      <p:sp>
        <p:nvSpPr>
          <p:cNvPr id="295" name="Google Shape;295;p20"/>
          <p:cNvSpPr txBox="1">
            <a:spLocks noGrp="1"/>
          </p:cNvSpPr>
          <p:nvPr>
            <p:ph type="subTitle" idx="4"/>
          </p:nvPr>
        </p:nvSpPr>
        <p:spPr>
          <a:xfrm>
            <a:off x="4884825" y="2072152"/>
            <a:ext cx="3386700" cy="49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296" name="Google Shape;296;p20"/>
          <p:cNvSpPr txBox="1">
            <a:spLocks noGrp="1"/>
          </p:cNvSpPr>
          <p:nvPr>
            <p:ph type="title" idx="5" hasCustomPrompt="1"/>
          </p:nvPr>
        </p:nvSpPr>
        <p:spPr>
          <a:xfrm>
            <a:off x="3900975" y="1703097"/>
            <a:ext cx="983700" cy="86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297" name="Google Shape;297;p20"/>
          <p:cNvSpPr txBox="1">
            <a:spLocks noGrp="1"/>
          </p:cNvSpPr>
          <p:nvPr>
            <p:ph type="ctrTitle" idx="6"/>
          </p:nvPr>
        </p:nvSpPr>
        <p:spPr>
          <a:xfrm>
            <a:off x="4884800" y="2716750"/>
            <a:ext cx="3489000" cy="3675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a:endParaRPr/>
          </a:p>
        </p:txBody>
      </p:sp>
      <p:sp>
        <p:nvSpPr>
          <p:cNvPr id="298" name="Google Shape;298;p20"/>
          <p:cNvSpPr txBox="1">
            <a:spLocks noGrp="1"/>
          </p:cNvSpPr>
          <p:nvPr>
            <p:ph type="subTitle" idx="7"/>
          </p:nvPr>
        </p:nvSpPr>
        <p:spPr>
          <a:xfrm>
            <a:off x="4884806" y="3082546"/>
            <a:ext cx="3387000" cy="49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299" name="Google Shape;299;p20"/>
          <p:cNvSpPr txBox="1">
            <a:spLocks noGrp="1"/>
          </p:cNvSpPr>
          <p:nvPr>
            <p:ph type="title" idx="8" hasCustomPrompt="1"/>
          </p:nvPr>
        </p:nvSpPr>
        <p:spPr>
          <a:xfrm>
            <a:off x="3900975" y="2708167"/>
            <a:ext cx="983700" cy="867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300" name="Google Shape;300;p20"/>
          <p:cNvSpPr txBox="1">
            <a:spLocks noGrp="1"/>
          </p:cNvSpPr>
          <p:nvPr>
            <p:ph type="subTitle" idx="9"/>
          </p:nvPr>
        </p:nvSpPr>
        <p:spPr>
          <a:xfrm>
            <a:off x="4884804" y="4105722"/>
            <a:ext cx="3386700" cy="4929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rgbClr val="434343"/>
              </a:buClr>
              <a:buSzPts val="1400"/>
              <a:buNone/>
              <a:defRPr>
                <a:solidFill>
                  <a:schemeClr val="dk1"/>
                </a:solidFill>
              </a:defRPr>
            </a:lvl1pPr>
            <a:lvl2pPr lvl="1" rtl="0">
              <a:lnSpc>
                <a:spcPct val="100000"/>
              </a:lnSpc>
              <a:spcBef>
                <a:spcPts val="0"/>
              </a:spcBef>
              <a:spcAft>
                <a:spcPts val="0"/>
              </a:spcAft>
              <a:buClr>
                <a:srgbClr val="434343"/>
              </a:buClr>
              <a:buSzPts val="1400"/>
              <a:buNone/>
              <a:defRPr>
                <a:solidFill>
                  <a:srgbClr val="434343"/>
                </a:solidFill>
              </a:defRPr>
            </a:lvl2pPr>
            <a:lvl3pPr lvl="2" rtl="0">
              <a:lnSpc>
                <a:spcPct val="100000"/>
              </a:lnSpc>
              <a:spcBef>
                <a:spcPts val="0"/>
              </a:spcBef>
              <a:spcAft>
                <a:spcPts val="0"/>
              </a:spcAft>
              <a:buClr>
                <a:srgbClr val="434343"/>
              </a:buClr>
              <a:buSzPts val="1400"/>
              <a:buNone/>
              <a:defRPr>
                <a:solidFill>
                  <a:srgbClr val="434343"/>
                </a:solidFill>
              </a:defRPr>
            </a:lvl3pPr>
            <a:lvl4pPr lvl="3" rtl="0">
              <a:lnSpc>
                <a:spcPct val="100000"/>
              </a:lnSpc>
              <a:spcBef>
                <a:spcPts val="0"/>
              </a:spcBef>
              <a:spcAft>
                <a:spcPts val="0"/>
              </a:spcAft>
              <a:buClr>
                <a:srgbClr val="434343"/>
              </a:buClr>
              <a:buSzPts val="1400"/>
              <a:buNone/>
              <a:defRPr>
                <a:solidFill>
                  <a:srgbClr val="434343"/>
                </a:solidFill>
              </a:defRPr>
            </a:lvl4pPr>
            <a:lvl5pPr lvl="4" rtl="0">
              <a:lnSpc>
                <a:spcPct val="100000"/>
              </a:lnSpc>
              <a:spcBef>
                <a:spcPts val="0"/>
              </a:spcBef>
              <a:spcAft>
                <a:spcPts val="0"/>
              </a:spcAft>
              <a:buClr>
                <a:srgbClr val="434343"/>
              </a:buClr>
              <a:buSzPts val="1400"/>
              <a:buNone/>
              <a:defRPr>
                <a:solidFill>
                  <a:srgbClr val="434343"/>
                </a:solidFill>
              </a:defRPr>
            </a:lvl5pPr>
            <a:lvl6pPr lvl="5" rtl="0">
              <a:lnSpc>
                <a:spcPct val="100000"/>
              </a:lnSpc>
              <a:spcBef>
                <a:spcPts val="0"/>
              </a:spcBef>
              <a:spcAft>
                <a:spcPts val="0"/>
              </a:spcAft>
              <a:buClr>
                <a:srgbClr val="434343"/>
              </a:buClr>
              <a:buSzPts val="1400"/>
              <a:buNone/>
              <a:defRPr>
                <a:solidFill>
                  <a:srgbClr val="434343"/>
                </a:solidFill>
              </a:defRPr>
            </a:lvl6pPr>
            <a:lvl7pPr lvl="6" rtl="0">
              <a:lnSpc>
                <a:spcPct val="100000"/>
              </a:lnSpc>
              <a:spcBef>
                <a:spcPts val="0"/>
              </a:spcBef>
              <a:spcAft>
                <a:spcPts val="0"/>
              </a:spcAft>
              <a:buClr>
                <a:srgbClr val="434343"/>
              </a:buClr>
              <a:buSzPts val="1400"/>
              <a:buNone/>
              <a:defRPr>
                <a:solidFill>
                  <a:srgbClr val="434343"/>
                </a:solidFill>
              </a:defRPr>
            </a:lvl7pPr>
            <a:lvl8pPr lvl="7" rtl="0">
              <a:lnSpc>
                <a:spcPct val="100000"/>
              </a:lnSpc>
              <a:spcBef>
                <a:spcPts val="0"/>
              </a:spcBef>
              <a:spcAft>
                <a:spcPts val="0"/>
              </a:spcAft>
              <a:buClr>
                <a:srgbClr val="434343"/>
              </a:buClr>
              <a:buSzPts val="1400"/>
              <a:buNone/>
              <a:defRPr>
                <a:solidFill>
                  <a:srgbClr val="434343"/>
                </a:solidFill>
              </a:defRPr>
            </a:lvl8pPr>
            <a:lvl9pPr lvl="8" rtl="0">
              <a:lnSpc>
                <a:spcPct val="100000"/>
              </a:lnSpc>
              <a:spcBef>
                <a:spcPts val="0"/>
              </a:spcBef>
              <a:spcAft>
                <a:spcPts val="0"/>
              </a:spcAft>
              <a:buClr>
                <a:srgbClr val="434343"/>
              </a:buClr>
              <a:buSzPts val="1400"/>
              <a:buNone/>
              <a:defRPr>
                <a:solidFill>
                  <a:srgbClr val="434343"/>
                </a:solidFill>
              </a:defRPr>
            </a:lvl9pPr>
          </a:lstStyle>
          <a:p>
            <a:endParaRPr/>
          </a:p>
        </p:txBody>
      </p:sp>
      <p:sp>
        <p:nvSpPr>
          <p:cNvPr id="301" name="Google Shape;301;p20"/>
          <p:cNvSpPr txBox="1">
            <a:spLocks noGrp="1"/>
          </p:cNvSpPr>
          <p:nvPr>
            <p:ph type="title" idx="13" hasCustomPrompt="1"/>
          </p:nvPr>
        </p:nvSpPr>
        <p:spPr>
          <a:xfrm>
            <a:off x="3900975" y="3731625"/>
            <a:ext cx="983400" cy="8670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3600"/>
              <a:buNone/>
              <a:defRPr/>
            </a:lvl1pPr>
            <a:lvl2pPr lvl="1"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2pPr>
            <a:lvl3pPr lvl="2"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3pPr>
            <a:lvl4pPr lvl="3"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4pPr>
            <a:lvl5pPr lvl="4"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5pPr>
            <a:lvl6pPr lvl="5"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6pPr>
            <a:lvl7pPr lvl="6"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7pPr>
            <a:lvl8pPr lvl="7"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8pPr>
            <a:lvl9pPr lvl="8" algn="r" rtl="0">
              <a:spcBef>
                <a:spcPts val="0"/>
              </a:spcBef>
              <a:spcAft>
                <a:spcPts val="0"/>
              </a:spcAft>
              <a:buSzPts val="3600"/>
              <a:buFont typeface="Fira Sans Extra Condensed"/>
              <a:buNone/>
              <a:defRPr sz="3600" b="0">
                <a:latin typeface="Fira Sans Extra Condensed"/>
                <a:ea typeface="Fira Sans Extra Condensed"/>
                <a:cs typeface="Fira Sans Extra Condensed"/>
                <a:sym typeface="Fira Sans Extra Condensed"/>
              </a:defRPr>
            </a:lvl9pPr>
          </a:lstStyle>
          <a:p>
            <a:r>
              <a:t>xx%</a:t>
            </a:r>
          </a:p>
        </p:txBody>
      </p:sp>
      <p:sp>
        <p:nvSpPr>
          <p:cNvPr id="302" name="Google Shape;302;p20"/>
          <p:cNvSpPr txBox="1">
            <a:spLocks noGrp="1"/>
          </p:cNvSpPr>
          <p:nvPr>
            <p:ph type="ctrTitle" idx="14"/>
          </p:nvPr>
        </p:nvSpPr>
        <p:spPr>
          <a:xfrm>
            <a:off x="4884800" y="3737199"/>
            <a:ext cx="3488700" cy="3675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000"/>
              <a:buNone/>
              <a:defRPr sz="1800">
                <a:solidFill>
                  <a:schemeClr val="dk1"/>
                </a:solidFill>
              </a:defRPr>
            </a:lvl1pPr>
            <a:lvl2pPr lvl="1" rtl="0">
              <a:spcBef>
                <a:spcPts val="0"/>
              </a:spcBef>
              <a:spcAft>
                <a:spcPts val="0"/>
              </a:spcAft>
              <a:buSzPts val="2000"/>
              <a:buFont typeface="Denk One"/>
              <a:buNone/>
              <a:defRPr sz="2000">
                <a:latin typeface="Denk One"/>
                <a:ea typeface="Denk One"/>
                <a:cs typeface="Denk One"/>
                <a:sym typeface="Denk One"/>
              </a:defRPr>
            </a:lvl2pPr>
            <a:lvl3pPr lvl="2" rtl="0">
              <a:spcBef>
                <a:spcPts val="0"/>
              </a:spcBef>
              <a:spcAft>
                <a:spcPts val="0"/>
              </a:spcAft>
              <a:buSzPts val="2000"/>
              <a:buFont typeface="Denk One"/>
              <a:buNone/>
              <a:defRPr sz="2000">
                <a:latin typeface="Denk One"/>
                <a:ea typeface="Denk One"/>
                <a:cs typeface="Denk One"/>
                <a:sym typeface="Denk One"/>
              </a:defRPr>
            </a:lvl3pPr>
            <a:lvl4pPr lvl="3" rtl="0">
              <a:spcBef>
                <a:spcPts val="0"/>
              </a:spcBef>
              <a:spcAft>
                <a:spcPts val="0"/>
              </a:spcAft>
              <a:buSzPts val="2000"/>
              <a:buFont typeface="Denk One"/>
              <a:buNone/>
              <a:defRPr sz="2000">
                <a:latin typeface="Denk One"/>
                <a:ea typeface="Denk One"/>
                <a:cs typeface="Denk One"/>
                <a:sym typeface="Denk One"/>
              </a:defRPr>
            </a:lvl4pPr>
            <a:lvl5pPr lvl="4" rtl="0">
              <a:spcBef>
                <a:spcPts val="0"/>
              </a:spcBef>
              <a:spcAft>
                <a:spcPts val="0"/>
              </a:spcAft>
              <a:buSzPts val="2000"/>
              <a:buFont typeface="Denk One"/>
              <a:buNone/>
              <a:defRPr sz="2000">
                <a:latin typeface="Denk One"/>
                <a:ea typeface="Denk One"/>
                <a:cs typeface="Denk One"/>
                <a:sym typeface="Denk One"/>
              </a:defRPr>
            </a:lvl5pPr>
            <a:lvl6pPr lvl="5" rtl="0">
              <a:spcBef>
                <a:spcPts val="0"/>
              </a:spcBef>
              <a:spcAft>
                <a:spcPts val="0"/>
              </a:spcAft>
              <a:buSzPts val="2000"/>
              <a:buFont typeface="Denk One"/>
              <a:buNone/>
              <a:defRPr sz="2000">
                <a:latin typeface="Denk One"/>
                <a:ea typeface="Denk One"/>
                <a:cs typeface="Denk One"/>
                <a:sym typeface="Denk One"/>
              </a:defRPr>
            </a:lvl6pPr>
            <a:lvl7pPr lvl="6" rtl="0">
              <a:spcBef>
                <a:spcPts val="0"/>
              </a:spcBef>
              <a:spcAft>
                <a:spcPts val="0"/>
              </a:spcAft>
              <a:buSzPts val="2000"/>
              <a:buFont typeface="Denk One"/>
              <a:buNone/>
              <a:defRPr sz="2000">
                <a:latin typeface="Denk One"/>
                <a:ea typeface="Denk One"/>
                <a:cs typeface="Denk One"/>
                <a:sym typeface="Denk One"/>
              </a:defRPr>
            </a:lvl7pPr>
            <a:lvl8pPr lvl="7" rtl="0">
              <a:spcBef>
                <a:spcPts val="0"/>
              </a:spcBef>
              <a:spcAft>
                <a:spcPts val="0"/>
              </a:spcAft>
              <a:buSzPts val="2000"/>
              <a:buFont typeface="Denk One"/>
              <a:buNone/>
              <a:defRPr sz="2000">
                <a:latin typeface="Denk One"/>
                <a:ea typeface="Denk One"/>
                <a:cs typeface="Denk One"/>
                <a:sym typeface="Denk One"/>
              </a:defRPr>
            </a:lvl8pPr>
            <a:lvl9pPr lvl="8" rtl="0">
              <a:spcBef>
                <a:spcPts val="0"/>
              </a:spcBef>
              <a:spcAft>
                <a:spcPts val="0"/>
              </a:spcAft>
              <a:buSzPts val="2000"/>
              <a:buFont typeface="Denk One"/>
              <a:buNone/>
              <a:defRPr sz="2000">
                <a:latin typeface="Denk One"/>
                <a:ea typeface="Denk One"/>
                <a:cs typeface="Denk One"/>
                <a:sym typeface="Denk One"/>
              </a:defRPr>
            </a:lvl9pPr>
          </a:lstStyle>
          <a:p>
            <a:endParaRPr/>
          </a:p>
        </p:txBody>
      </p:sp>
      <p:sp>
        <p:nvSpPr>
          <p:cNvPr id="303" name="Google Shape;303;p20"/>
          <p:cNvSpPr txBox="1">
            <a:spLocks noGrp="1"/>
          </p:cNvSpPr>
          <p:nvPr>
            <p:ph type="title" idx="15"/>
          </p:nvPr>
        </p:nvSpPr>
        <p:spPr>
          <a:xfrm>
            <a:off x="822750" y="2035128"/>
            <a:ext cx="2835900" cy="10596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200">
                <a:solidFill>
                  <a:schemeClr val="dk1"/>
                </a:solidFill>
              </a:defRPr>
            </a:lvl1pPr>
            <a:lvl2pPr lvl="1" rtl="0">
              <a:spcBef>
                <a:spcPts val="0"/>
              </a:spcBef>
              <a:spcAft>
                <a:spcPts val="0"/>
              </a:spcAft>
              <a:buSzPts val="3600"/>
              <a:buFont typeface="Denk One"/>
              <a:buNone/>
              <a:defRPr sz="3600">
                <a:latin typeface="Denk One"/>
                <a:ea typeface="Denk One"/>
                <a:cs typeface="Denk One"/>
                <a:sym typeface="Denk One"/>
              </a:defRPr>
            </a:lvl2pPr>
            <a:lvl3pPr lvl="2" rtl="0">
              <a:spcBef>
                <a:spcPts val="0"/>
              </a:spcBef>
              <a:spcAft>
                <a:spcPts val="0"/>
              </a:spcAft>
              <a:buSzPts val="3600"/>
              <a:buFont typeface="Denk One"/>
              <a:buNone/>
              <a:defRPr sz="3600">
                <a:latin typeface="Denk One"/>
                <a:ea typeface="Denk One"/>
                <a:cs typeface="Denk One"/>
                <a:sym typeface="Denk One"/>
              </a:defRPr>
            </a:lvl3pPr>
            <a:lvl4pPr lvl="3" rtl="0">
              <a:spcBef>
                <a:spcPts val="0"/>
              </a:spcBef>
              <a:spcAft>
                <a:spcPts val="0"/>
              </a:spcAft>
              <a:buSzPts val="3600"/>
              <a:buFont typeface="Denk One"/>
              <a:buNone/>
              <a:defRPr sz="3600">
                <a:latin typeface="Denk One"/>
                <a:ea typeface="Denk One"/>
                <a:cs typeface="Denk One"/>
                <a:sym typeface="Denk One"/>
              </a:defRPr>
            </a:lvl4pPr>
            <a:lvl5pPr lvl="4" rtl="0">
              <a:spcBef>
                <a:spcPts val="0"/>
              </a:spcBef>
              <a:spcAft>
                <a:spcPts val="0"/>
              </a:spcAft>
              <a:buSzPts val="3600"/>
              <a:buFont typeface="Denk One"/>
              <a:buNone/>
              <a:defRPr sz="3600">
                <a:latin typeface="Denk One"/>
                <a:ea typeface="Denk One"/>
                <a:cs typeface="Denk One"/>
                <a:sym typeface="Denk One"/>
              </a:defRPr>
            </a:lvl5pPr>
            <a:lvl6pPr lvl="5" rtl="0">
              <a:spcBef>
                <a:spcPts val="0"/>
              </a:spcBef>
              <a:spcAft>
                <a:spcPts val="0"/>
              </a:spcAft>
              <a:buSzPts val="3600"/>
              <a:buFont typeface="Denk One"/>
              <a:buNone/>
              <a:defRPr sz="3600">
                <a:latin typeface="Denk One"/>
                <a:ea typeface="Denk One"/>
                <a:cs typeface="Denk One"/>
                <a:sym typeface="Denk One"/>
              </a:defRPr>
            </a:lvl6pPr>
            <a:lvl7pPr lvl="6" rtl="0">
              <a:spcBef>
                <a:spcPts val="0"/>
              </a:spcBef>
              <a:spcAft>
                <a:spcPts val="0"/>
              </a:spcAft>
              <a:buSzPts val="3600"/>
              <a:buFont typeface="Denk One"/>
              <a:buNone/>
              <a:defRPr sz="3600">
                <a:latin typeface="Denk One"/>
                <a:ea typeface="Denk One"/>
                <a:cs typeface="Denk One"/>
                <a:sym typeface="Denk One"/>
              </a:defRPr>
            </a:lvl7pPr>
            <a:lvl8pPr lvl="7" rtl="0">
              <a:spcBef>
                <a:spcPts val="0"/>
              </a:spcBef>
              <a:spcAft>
                <a:spcPts val="0"/>
              </a:spcAft>
              <a:buSzPts val="3600"/>
              <a:buFont typeface="Denk One"/>
              <a:buNone/>
              <a:defRPr sz="3600">
                <a:latin typeface="Denk One"/>
                <a:ea typeface="Denk One"/>
                <a:cs typeface="Denk One"/>
                <a:sym typeface="Denk One"/>
              </a:defRPr>
            </a:lvl8pPr>
            <a:lvl9pPr lvl="8" rtl="0">
              <a:spcBef>
                <a:spcPts val="0"/>
              </a:spcBef>
              <a:spcAft>
                <a:spcPts val="0"/>
              </a:spcAft>
              <a:buSzPts val="3600"/>
              <a:buFont typeface="Denk One"/>
              <a:buNone/>
              <a:defRPr sz="3600">
                <a:latin typeface="Denk One"/>
                <a:ea typeface="Denk One"/>
                <a:cs typeface="Denk One"/>
                <a:sym typeface="Denk 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304"/>
        <p:cNvGrpSpPr/>
        <p:nvPr/>
      </p:nvGrpSpPr>
      <p:grpSpPr>
        <a:xfrm>
          <a:off x="0" y="0"/>
          <a:ext cx="0" cy="0"/>
          <a:chOff x="0" y="0"/>
          <a:chExt cx="0" cy="0"/>
        </a:xfrm>
      </p:grpSpPr>
      <p:grpSp>
        <p:nvGrpSpPr>
          <p:cNvPr id="305" name="Google Shape;305;p21"/>
          <p:cNvGrpSpPr/>
          <p:nvPr/>
        </p:nvGrpSpPr>
        <p:grpSpPr>
          <a:xfrm>
            <a:off x="358350" y="702407"/>
            <a:ext cx="8428950" cy="3896700"/>
            <a:chOff x="358350" y="258050"/>
            <a:chExt cx="8428950" cy="3896700"/>
          </a:xfrm>
        </p:grpSpPr>
        <p:sp>
          <p:nvSpPr>
            <p:cNvPr id="306" name="Google Shape;306;p21"/>
            <p:cNvSpPr/>
            <p:nvPr/>
          </p:nvSpPr>
          <p:spPr>
            <a:xfrm>
              <a:off x="358350" y="258050"/>
              <a:ext cx="8427300" cy="38967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a:off x="360000" y="258050"/>
              <a:ext cx="8427300" cy="38967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21"/>
            <p:cNvGrpSpPr/>
            <p:nvPr/>
          </p:nvGrpSpPr>
          <p:grpSpPr>
            <a:xfrm rot="10800000" flipH="1">
              <a:off x="4159199" y="3876195"/>
              <a:ext cx="825589" cy="93999"/>
              <a:chOff x="5718423" y="1594450"/>
              <a:chExt cx="830071" cy="94500"/>
            </a:xfrm>
          </p:grpSpPr>
          <p:sp>
            <p:nvSpPr>
              <p:cNvPr id="309" name="Google Shape;309;p21"/>
              <p:cNvSpPr/>
              <p:nvPr/>
            </p:nvSpPr>
            <p:spPr>
              <a:xfrm>
                <a:off x="5718423" y="1594450"/>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1"/>
              <p:cNvSpPr/>
              <p:nvPr/>
            </p:nvSpPr>
            <p:spPr>
              <a:xfrm>
                <a:off x="5963614" y="1594450"/>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1"/>
              <p:cNvSpPr/>
              <p:nvPr/>
            </p:nvSpPr>
            <p:spPr>
              <a:xfrm>
                <a:off x="6208804" y="1594450"/>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1"/>
              <p:cNvSpPr/>
              <p:nvPr/>
            </p:nvSpPr>
            <p:spPr>
              <a:xfrm>
                <a:off x="6453994" y="1594450"/>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3" name="Google Shape;313;p21"/>
            <p:cNvGrpSpPr/>
            <p:nvPr/>
          </p:nvGrpSpPr>
          <p:grpSpPr>
            <a:xfrm>
              <a:off x="720000" y="407061"/>
              <a:ext cx="7704000" cy="262500"/>
              <a:chOff x="433208" y="393425"/>
              <a:chExt cx="7704000" cy="262500"/>
            </a:xfrm>
          </p:grpSpPr>
          <p:sp>
            <p:nvSpPr>
              <p:cNvPr id="314" name="Google Shape;314;p21"/>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5" name="Google Shape;315;p21"/>
              <p:cNvGrpSpPr/>
              <p:nvPr/>
            </p:nvGrpSpPr>
            <p:grpSpPr>
              <a:xfrm rot="10800000" flipH="1">
                <a:off x="543498" y="483688"/>
                <a:ext cx="429322" cy="93999"/>
                <a:chOff x="5840230" y="744468"/>
                <a:chExt cx="431653" cy="94500"/>
              </a:xfrm>
            </p:grpSpPr>
            <p:sp>
              <p:nvSpPr>
                <p:cNvPr id="316" name="Google Shape;316;p21"/>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1"/>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1"/>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19" name="Google Shape;319;p21"/>
          <p:cNvSpPr txBox="1">
            <a:spLocks noGrp="1"/>
          </p:cNvSpPr>
          <p:nvPr>
            <p:ph type="title"/>
          </p:nvPr>
        </p:nvSpPr>
        <p:spPr>
          <a:xfrm>
            <a:off x="2866621" y="3590050"/>
            <a:ext cx="3414000" cy="29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l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20" name="Google Shape;320;p21"/>
          <p:cNvSpPr txBox="1">
            <a:spLocks noGrp="1"/>
          </p:cNvSpPr>
          <p:nvPr>
            <p:ph type="subTitle" idx="1"/>
          </p:nvPr>
        </p:nvSpPr>
        <p:spPr>
          <a:xfrm>
            <a:off x="1909325" y="1464950"/>
            <a:ext cx="5332200" cy="198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6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2">
  <p:cSld name="CUSTOM_6_1_1">
    <p:spTree>
      <p:nvGrpSpPr>
        <p:cNvPr id="1" name="Shape 811"/>
        <p:cNvGrpSpPr/>
        <p:nvPr/>
      </p:nvGrpSpPr>
      <p:grpSpPr>
        <a:xfrm>
          <a:off x="0" y="0"/>
          <a:ext cx="0" cy="0"/>
          <a:chOff x="0" y="0"/>
          <a:chExt cx="0" cy="0"/>
        </a:xfrm>
      </p:grpSpPr>
      <p:grpSp>
        <p:nvGrpSpPr>
          <p:cNvPr id="812" name="Google Shape;812;p46"/>
          <p:cNvGrpSpPr/>
          <p:nvPr/>
        </p:nvGrpSpPr>
        <p:grpSpPr>
          <a:xfrm>
            <a:off x="358350" y="258050"/>
            <a:ext cx="8428950" cy="4627500"/>
            <a:chOff x="358350" y="258050"/>
            <a:chExt cx="8428950" cy="4627500"/>
          </a:xfrm>
        </p:grpSpPr>
        <p:sp>
          <p:nvSpPr>
            <p:cNvPr id="813" name="Google Shape;813;p46"/>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6"/>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46"/>
            <p:cNvGrpSpPr/>
            <p:nvPr/>
          </p:nvGrpSpPr>
          <p:grpSpPr>
            <a:xfrm rot="10800000" flipH="1">
              <a:off x="4159199" y="4657459"/>
              <a:ext cx="825589" cy="93999"/>
              <a:chOff x="5718423" y="809024"/>
              <a:chExt cx="830071" cy="94500"/>
            </a:xfrm>
          </p:grpSpPr>
          <p:sp>
            <p:nvSpPr>
              <p:cNvPr id="816" name="Google Shape;816;p46"/>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6"/>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6"/>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6"/>
              <p:cNvSpPr/>
              <p:nvPr/>
            </p:nvSpPr>
            <p:spPr>
              <a:xfrm>
                <a:off x="6453994" y="809024"/>
                <a:ext cx="94500" cy="94500"/>
              </a:xfrm>
              <a:prstGeom prst="ellipse">
                <a:avLst/>
              </a:prstGeom>
              <a:solidFill>
                <a:srgbClr val="E27B83">
                  <a:alpha val="44200"/>
                </a:srgbClr>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46"/>
            <p:cNvGrpSpPr/>
            <p:nvPr/>
          </p:nvGrpSpPr>
          <p:grpSpPr>
            <a:xfrm>
              <a:off x="720000" y="407061"/>
              <a:ext cx="7704000" cy="262500"/>
              <a:chOff x="433208" y="393425"/>
              <a:chExt cx="7704000" cy="262500"/>
            </a:xfrm>
          </p:grpSpPr>
          <p:sp>
            <p:nvSpPr>
              <p:cNvPr id="821" name="Google Shape;821;p46"/>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2" name="Google Shape;822;p46"/>
              <p:cNvGrpSpPr/>
              <p:nvPr/>
            </p:nvGrpSpPr>
            <p:grpSpPr>
              <a:xfrm rot="10800000" flipH="1">
                <a:off x="543498" y="483688"/>
                <a:ext cx="429322" cy="93999"/>
                <a:chOff x="5840230" y="744468"/>
                <a:chExt cx="431653" cy="94500"/>
              </a:xfrm>
            </p:grpSpPr>
            <p:sp>
              <p:nvSpPr>
                <p:cNvPr id="823" name="Google Shape;823;p46"/>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6"/>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6"/>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826" name="Google Shape;826;p46"/>
          <p:cNvSpPr txBox="1">
            <a:spLocks noGrp="1"/>
          </p:cNvSpPr>
          <p:nvPr>
            <p:ph type="title" hasCustomPrompt="1"/>
          </p:nvPr>
        </p:nvSpPr>
        <p:spPr>
          <a:xfrm>
            <a:off x="1974513" y="1530500"/>
            <a:ext cx="2737800" cy="6984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3500">
                <a:solidFill>
                  <a:schemeClr val="lt1"/>
                </a:solidFill>
              </a:defRPr>
            </a:lvl1pPr>
            <a:lvl2pPr lvl="1" algn="ctr" rtl="0">
              <a:spcBef>
                <a:spcPts val="0"/>
              </a:spcBef>
              <a:spcAft>
                <a:spcPts val="0"/>
              </a:spcAft>
              <a:buSzPts val="7200"/>
              <a:buFont typeface="DM Serif Text"/>
              <a:buNone/>
              <a:defRPr sz="7200">
                <a:latin typeface="DM Serif Text"/>
                <a:ea typeface="DM Serif Text"/>
                <a:cs typeface="DM Serif Text"/>
                <a:sym typeface="DM Serif Text"/>
              </a:defRPr>
            </a:lvl2pPr>
            <a:lvl3pPr lvl="2" algn="ctr" rtl="0">
              <a:spcBef>
                <a:spcPts val="0"/>
              </a:spcBef>
              <a:spcAft>
                <a:spcPts val="0"/>
              </a:spcAft>
              <a:buSzPts val="7200"/>
              <a:buFont typeface="DM Serif Text"/>
              <a:buNone/>
              <a:defRPr sz="7200">
                <a:latin typeface="DM Serif Text"/>
                <a:ea typeface="DM Serif Text"/>
                <a:cs typeface="DM Serif Text"/>
                <a:sym typeface="DM Serif Text"/>
              </a:defRPr>
            </a:lvl3pPr>
            <a:lvl4pPr lvl="3" algn="ctr" rtl="0">
              <a:spcBef>
                <a:spcPts val="0"/>
              </a:spcBef>
              <a:spcAft>
                <a:spcPts val="0"/>
              </a:spcAft>
              <a:buSzPts val="7200"/>
              <a:buFont typeface="DM Serif Text"/>
              <a:buNone/>
              <a:defRPr sz="7200">
                <a:latin typeface="DM Serif Text"/>
                <a:ea typeface="DM Serif Text"/>
                <a:cs typeface="DM Serif Text"/>
                <a:sym typeface="DM Serif Text"/>
              </a:defRPr>
            </a:lvl4pPr>
            <a:lvl5pPr lvl="4" algn="ctr" rtl="0">
              <a:spcBef>
                <a:spcPts val="0"/>
              </a:spcBef>
              <a:spcAft>
                <a:spcPts val="0"/>
              </a:spcAft>
              <a:buSzPts val="7200"/>
              <a:buFont typeface="DM Serif Text"/>
              <a:buNone/>
              <a:defRPr sz="7200">
                <a:latin typeface="DM Serif Text"/>
                <a:ea typeface="DM Serif Text"/>
                <a:cs typeface="DM Serif Text"/>
                <a:sym typeface="DM Serif Text"/>
              </a:defRPr>
            </a:lvl5pPr>
            <a:lvl6pPr lvl="5" algn="ctr" rtl="0">
              <a:spcBef>
                <a:spcPts val="0"/>
              </a:spcBef>
              <a:spcAft>
                <a:spcPts val="0"/>
              </a:spcAft>
              <a:buSzPts val="7200"/>
              <a:buFont typeface="DM Serif Text"/>
              <a:buNone/>
              <a:defRPr sz="7200">
                <a:latin typeface="DM Serif Text"/>
                <a:ea typeface="DM Serif Text"/>
                <a:cs typeface="DM Serif Text"/>
                <a:sym typeface="DM Serif Text"/>
              </a:defRPr>
            </a:lvl6pPr>
            <a:lvl7pPr lvl="6" algn="ctr" rtl="0">
              <a:spcBef>
                <a:spcPts val="0"/>
              </a:spcBef>
              <a:spcAft>
                <a:spcPts val="0"/>
              </a:spcAft>
              <a:buSzPts val="7200"/>
              <a:buFont typeface="DM Serif Text"/>
              <a:buNone/>
              <a:defRPr sz="7200">
                <a:latin typeface="DM Serif Text"/>
                <a:ea typeface="DM Serif Text"/>
                <a:cs typeface="DM Serif Text"/>
                <a:sym typeface="DM Serif Text"/>
              </a:defRPr>
            </a:lvl7pPr>
            <a:lvl8pPr lvl="7" algn="ctr" rtl="0">
              <a:spcBef>
                <a:spcPts val="0"/>
              </a:spcBef>
              <a:spcAft>
                <a:spcPts val="0"/>
              </a:spcAft>
              <a:buSzPts val="7200"/>
              <a:buFont typeface="DM Serif Text"/>
              <a:buNone/>
              <a:defRPr sz="7200">
                <a:latin typeface="DM Serif Text"/>
                <a:ea typeface="DM Serif Text"/>
                <a:cs typeface="DM Serif Text"/>
                <a:sym typeface="DM Serif Text"/>
              </a:defRPr>
            </a:lvl8pPr>
            <a:lvl9pPr lvl="8" algn="ctr" rtl="0">
              <a:spcBef>
                <a:spcPts val="0"/>
              </a:spcBef>
              <a:spcAft>
                <a:spcPts val="0"/>
              </a:spcAft>
              <a:buSzPts val="7200"/>
              <a:buFont typeface="DM Serif Text"/>
              <a:buNone/>
              <a:defRPr sz="7200">
                <a:latin typeface="DM Serif Text"/>
                <a:ea typeface="DM Serif Text"/>
                <a:cs typeface="DM Serif Text"/>
                <a:sym typeface="DM Serif Text"/>
              </a:defRPr>
            </a:lvl9pPr>
          </a:lstStyle>
          <a:p>
            <a:r>
              <a:t>xx%</a:t>
            </a:r>
          </a:p>
        </p:txBody>
      </p:sp>
      <p:sp>
        <p:nvSpPr>
          <p:cNvPr id="827" name="Google Shape;827;p46"/>
          <p:cNvSpPr txBox="1">
            <a:spLocks noGrp="1"/>
          </p:cNvSpPr>
          <p:nvPr>
            <p:ph type="subTitle" idx="1"/>
          </p:nvPr>
        </p:nvSpPr>
        <p:spPr>
          <a:xfrm>
            <a:off x="5148724" y="1593350"/>
            <a:ext cx="2235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8" name="Google Shape;828;p46"/>
          <p:cNvSpPr txBox="1">
            <a:spLocks noGrp="1"/>
          </p:cNvSpPr>
          <p:nvPr>
            <p:ph type="title" idx="2" hasCustomPrompt="1"/>
          </p:nvPr>
        </p:nvSpPr>
        <p:spPr>
          <a:xfrm>
            <a:off x="1974513" y="2550713"/>
            <a:ext cx="2737800" cy="6984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3500">
                <a:solidFill>
                  <a:schemeClr val="lt1"/>
                </a:solidFill>
              </a:defRPr>
            </a:lvl1pPr>
            <a:lvl2pPr lvl="1" algn="ctr" rtl="0">
              <a:spcBef>
                <a:spcPts val="0"/>
              </a:spcBef>
              <a:spcAft>
                <a:spcPts val="0"/>
              </a:spcAft>
              <a:buSzPts val="7200"/>
              <a:buFont typeface="DM Serif Text"/>
              <a:buNone/>
              <a:defRPr sz="7200">
                <a:latin typeface="DM Serif Text"/>
                <a:ea typeface="DM Serif Text"/>
                <a:cs typeface="DM Serif Text"/>
                <a:sym typeface="DM Serif Text"/>
              </a:defRPr>
            </a:lvl2pPr>
            <a:lvl3pPr lvl="2" algn="ctr" rtl="0">
              <a:spcBef>
                <a:spcPts val="0"/>
              </a:spcBef>
              <a:spcAft>
                <a:spcPts val="0"/>
              </a:spcAft>
              <a:buSzPts val="7200"/>
              <a:buFont typeface="DM Serif Text"/>
              <a:buNone/>
              <a:defRPr sz="7200">
                <a:latin typeface="DM Serif Text"/>
                <a:ea typeface="DM Serif Text"/>
                <a:cs typeface="DM Serif Text"/>
                <a:sym typeface="DM Serif Text"/>
              </a:defRPr>
            </a:lvl3pPr>
            <a:lvl4pPr lvl="3" algn="ctr" rtl="0">
              <a:spcBef>
                <a:spcPts val="0"/>
              </a:spcBef>
              <a:spcAft>
                <a:spcPts val="0"/>
              </a:spcAft>
              <a:buSzPts val="7200"/>
              <a:buFont typeface="DM Serif Text"/>
              <a:buNone/>
              <a:defRPr sz="7200">
                <a:latin typeface="DM Serif Text"/>
                <a:ea typeface="DM Serif Text"/>
                <a:cs typeface="DM Serif Text"/>
                <a:sym typeface="DM Serif Text"/>
              </a:defRPr>
            </a:lvl4pPr>
            <a:lvl5pPr lvl="4" algn="ctr" rtl="0">
              <a:spcBef>
                <a:spcPts val="0"/>
              </a:spcBef>
              <a:spcAft>
                <a:spcPts val="0"/>
              </a:spcAft>
              <a:buSzPts val="7200"/>
              <a:buFont typeface="DM Serif Text"/>
              <a:buNone/>
              <a:defRPr sz="7200">
                <a:latin typeface="DM Serif Text"/>
                <a:ea typeface="DM Serif Text"/>
                <a:cs typeface="DM Serif Text"/>
                <a:sym typeface="DM Serif Text"/>
              </a:defRPr>
            </a:lvl5pPr>
            <a:lvl6pPr lvl="5" algn="ctr" rtl="0">
              <a:spcBef>
                <a:spcPts val="0"/>
              </a:spcBef>
              <a:spcAft>
                <a:spcPts val="0"/>
              </a:spcAft>
              <a:buSzPts val="7200"/>
              <a:buFont typeface="DM Serif Text"/>
              <a:buNone/>
              <a:defRPr sz="7200">
                <a:latin typeface="DM Serif Text"/>
                <a:ea typeface="DM Serif Text"/>
                <a:cs typeface="DM Serif Text"/>
                <a:sym typeface="DM Serif Text"/>
              </a:defRPr>
            </a:lvl6pPr>
            <a:lvl7pPr lvl="6" algn="ctr" rtl="0">
              <a:spcBef>
                <a:spcPts val="0"/>
              </a:spcBef>
              <a:spcAft>
                <a:spcPts val="0"/>
              </a:spcAft>
              <a:buSzPts val="7200"/>
              <a:buFont typeface="DM Serif Text"/>
              <a:buNone/>
              <a:defRPr sz="7200">
                <a:latin typeface="DM Serif Text"/>
                <a:ea typeface="DM Serif Text"/>
                <a:cs typeface="DM Serif Text"/>
                <a:sym typeface="DM Serif Text"/>
              </a:defRPr>
            </a:lvl7pPr>
            <a:lvl8pPr lvl="7" algn="ctr" rtl="0">
              <a:spcBef>
                <a:spcPts val="0"/>
              </a:spcBef>
              <a:spcAft>
                <a:spcPts val="0"/>
              </a:spcAft>
              <a:buSzPts val="7200"/>
              <a:buFont typeface="DM Serif Text"/>
              <a:buNone/>
              <a:defRPr sz="7200">
                <a:latin typeface="DM Serif Text"/>
                <a:ea typeface="DM Serif Text"/>
                <a:cs typeface="DM Serif Text"/>
                <a:sym typeface="DM Serif Text"/>
              </a:defRPr>
            </a:lvl8pPr>
            <a:lvl9pPr lvl="8" algn="ctr" rtl="0">
              <a:spcBef>
                <a:spcPts val="0"/>
              </a:spcBef>
              <a:spcAft>
                <a:spcPts val="0"/>
              </a:spcAft>
              <a:buSzPts val="7200"/>
              <a:buFont typeface="DM Serif Text"/>
              <a:buNone/>
              <a:defRPr sz="7200">
                <a:latin typeface="DM Serif Text"/>
                <a:ea typeface="DM Serif Text"/>
                <a:cs typeface="DM Serif Text"/>
                <a:sym typeface="DM Serif Text"/>
              </a:defRPr>
            </a:lvl9pPr>
          </a:lstStyle>
          <a:p>
            <a:r>
              <a:t>xx%</a:t>
            </a:r>
          </a:p>
        </p:txBody>
      </p:sp>
      <p:sp>
        <p:nvSpPr>
          <p:cNvPr id="829" name="Google Shape;829;p46"/>
          <p:cNvSpPr txBox="1">
            <a:spLocks noGrp="1"/>
          </p:cNvSpPr>
          <p:nvPr>
            <p:ph type="subTitle" idx="3"/>
          </p:nvPr>
        </p:nvSpPr>
        <p:spPr>
          <a:xfrm>
            <a:off x="5148713" y="2613563"/>
            <a:ext cx="2235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0" name="Google Shape;830;p46"/>
          <p:cNvSpPr txBox="1">
            <a:spLocks noGrp="1"/>
          </p:cNvSpPr>
          <p:nvPr>
            <p:ph type="title" idx="4"/>
          </p:nvPr>
        </p:nvSpPr>
        <p:spPr>
          <a:xfrm>
            <a:off x="720000" y="685946"/>
            <a:ext cx="7704000" cy="5727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31" name="Google Shape;831;p46"/>
          <p:cNvSpPr txBox="1">
            <a:spLocks noGrp="1"/>
          </p:cNvSpPr>
          <p:nvPr>
            <p:ph type="title" idx="5" hasCustomPrompt="1"/>
          </p:nvPr>
        </p:nvSpPr>
        <p:spPr>
          <a:xfrm>
            <a:off x="1974514" y="3570938"/>
            <a:ext cx="2737800" cy="6984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3500">
                <a:solidFill>
                  <a:schemeClr val="lt1"/>
                </a:solidFill>
              </a:defRPr>
            </a:lvl1pPr>
            <a:lvl2pPr lvl="1" algn="ctr" rtl="0">
              <a:spcBef>
                <a:spcPts val="0"/>
              </a:spcBef>
              <a:spcAft>
                <a:spcPts val="0"/>
              </a:spcAft>
              <a:buSzPts val="7200"/>
              <a:buFont typeface="DM Serif Text"/>
              <a:buNone/>
              <a:defRPr sz="7200">
                <a:latin typeface="DM Serif Text"/>
                <a:ea typeface="DM Serif Text"/>
                <a:cs typeface="DM Serif Text"/>
                <a:sym typeface="DM Serif Text"/>
              </a:defRPr>
            </a:lvl2pPr>
            <a:lvl3pPr lvl="2" algn="ctr" rtl="0">
              <a:spcBef>
                <a:spcPts val="0"/>
              </a:spcBef>
              <a:spcAft>
                <a:spcPts val="0"/>
              </a:spcAft>
              <a:buSzPts val="7200"/>
              <a:buFont typeface="DM Serif Text"/>
              <a:buNone/>
              <a:defRPr sz="7200">
                <a:latin typeface="DM Serif Text"/>
                <a:ea typeface="DM Serif Text"/>
                <a:cs typeface="DM Serif Text"/>
                <a:sym typeface="DM Serif Text"/>
              </a:defRPr>
            </a:lvl3pPr>
            <a:lvl4pPr lvl="3" algn="ctr" rtl="0">
              <a:spcBef>
                <a:spcPts val="0"/>
              </a:spcBef>
              <a:spcAft>
                <a:spcPts val="0"/>
              </a:spcAft>
              <a:buSzPts val="7200"/>
              <a:buFont typeface="DM Serif Text"/>
              <a:buNone/>
              <a:defRPr sz="7200">
                <a:latin typeface="DM Serif Text"/>
                <a:ea typeface="DM Serif Text"/>
                <a:cs typeface="DM Serif Text"/>
                <a:sym typeface="DM Serif Text"/>
              </a:defRPr>
            </a:lvl4pPr>
            <a:lvl5pPr lvl="4" algn="ctr" rtl="0">
              <a:spcBef>
                <a:spcPts val="0"/>
              </a:spcBef>
              <a:spcAft>
                <a:spcPts val="0"/>
              </a:spcAft>
              <a:buSzPts val="7200"/>
              <a:buFont typeface="DM Serif Text"/>
              <a:buNone/>
              <a:defRPr sz="7200">
                <a:latin typeface="DM Serif Text"/>
                <a:ea typeface="DM Serif Text"/>
                <a:cs typeface="DM Serif Text"/>
                <a:sym typeface="DM Serif Text"/>
              </a:defRPr>
            </a:lvl5pPr>
            <a:lvl6pPr lvl="5" algn="ctr" rtl="0">
              <a:spcBef>
                <a:spcPts val="0"/>
              </a:spcBef>
              <a:spcAft>
                <a:spcPts val="0"/>
              </a:spcAft>
              <a:buSzPts val="7200"/>
              <a:buFont typeface="DM Serif Text"/>
              <a:buNone/>
              <a:defRPr sz="7200">
                <a:latin typeface="DM Serif Text"/>
                <a:ea typeface="DM Serif Text"/>
                <a:cs typeface="DM Serif Text"/>
                <a:sym typeface="DM Serif Text"/>
              </a:defRPr>
            </a:lvl6pPr>
            <a:lvl7pPr lvl="6" algn="ctr" rtl="0">
              <a:spcBef>
                <a:spcPts val="0"/>
              </a:spcBef>
              <a:spcAft>
                <a:spcPts val="0"/>
              </a:spcAft>
              <a:buSzPts val="7200"/>
              <a:buFont typeface="DM Serif Text"/>
              <a:buNone/>
              <a:defRPr sz="7200">
                <a:latin typeface="DM Serif Text"/>
                <a:ea typeface="DM Serif Text"/>
                <a:cs typeface="DM Serif Text"/>
                <a:sym typeface="DM Serif Text"/>
              </a:defRPr>
            </a:lvl7pPr>
            <a:lvl8pPr lvl="7" algn="ctr" rtl="0">
              <a:spcBef>
                <a:spcPts val="0"/>
              </a:spcBef>
              <a:spcAft>
                <a:spcPts val="0"/>
              </a:spcAft>
              <a:buSzPts val="7200"/>
              <a:buFont typeface="DM Serif Text"/>
              <a:buNone/>
              <a:defRPr sz="7200">
                <a:latin typeface="DM Serif Text"/>
                <a:ea typeface="DM Serif Text"/>
                <a:cs typeface="DM Serif Text"/>
                <a:sym typeface="DM Serif Text"/>
              </a:defRPr>
            </a:lvl8pPr>
            <a:lvl9pPr lvl="8" algn="ctr" rtl="0">
              <a:spcBef>
                <a:spcPts val="0"/>
              </a:spcBef>
              <a:spcAft>
                <a:spcPts val="0"/>
              </a:spcAft>
              <a:buSzPts val="7200"/>
              <a:buFont typeface="DM Serif Text"/>
              <a:buNone/>
              <a:defRPr sz="7200">
                <a:latin typeface="DM Serif Text"/>
                <a:ea typeface="DM Serif Text"/>
                <a:cs typeface="DM Serif Text"/>
                <a:sym typeface="DM Serif Text"/>
              </a:defRPr>
            </a:lvl9pPr>
          </a:lstStyle>
          <a:p>
            <a:r>
              <a:t>xx%</a:t>
            </a:r>
          </a:p>
        </p:txBody>
      </p:sp>
      <p:sp>
        <p:nvSpPr>
          <p:cNvPr id="832" name="Google Shape;832;p46"/>
          <p:cNvSpPr txBox="1">
            <a:spLocks noGrp="1"/>
          </p:cNvSpPr>
          <p:nvPr>
            <p:ph type="subTitle" idx="6"/>
          </p:nvPr>
        </p:nvSpPr>
        <p:spPr>
          <a:xfrm>
            <a:off x="5148713" y="3633788"/>
            <a:ext cx="2235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1_2">
    <p:spTree>
      <p:nvGrpSpPr>
        <p:cNvPr id="1" name="Shape 1097"/>
        <p:cNvGrpSpPr/>
        <p:nvPr/>
      </p:nvGrpSpPr>
      <p:grpSpPr>
        <a:xfrm>
          <a:off x="0" y="0"/>
          <a:ext cx="0" cy="0"/>
          <a:chOff x="0" y="0"/>
          <a:chExt cx="0" cy="0"/>
        </a:xfrm>
      </p:grpSpPr>
      <p:grpSp>
        <p:nvGrpSpPr>
          <p:cNvPr id="1098" name="Google Shape;1098;p61"/>
          <p:cNvGrpSpPr/>
          <p:nvPr/>
        </p:nvGrpSpPr>
        <p:grpSpPr>
          <a:xfrm>
            <a:off x="358350" y="258050"/>
            <a:ext cx="8428950" cy="4627500"/>
            <a:chOff x="358350" y="258050"/>
            <a:chExt cx="8428950" cy="4627500"/>
          </a:xfrm>
        </p:grpSpPr>
        <p:sp>
          <p:nvSpPr>
            <p:cNvPr id="1099" name="Google Shape;1099;p61"/>
            <p:cNvSpPr/>
            <p:nvPr/>
          </p:nvSpPr>
          <p:spPr>
            <a:xfrm>
              <a:off x="358350" y="258050"/>
              <a:ext cx="8427300" cy="4627500"/>
            </a:xfrm>
            <a:prstGeom prst="roundRect">
              <a:avLst>
                <a:gd name="adj" fmla="val 555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61"/>
            <p:cNvSpPr/>
            <p:nvPr/>
          </p:nvSpPr>
          <p:spPr>
            <a:xfrm>
              <a:off x="360000" y="258050"/>
              <a:ext cx="8427300" cy="4627500"/>
            </a:xfrm>
            <a:prstGeom prst="roundRect">
              <a:avLst>
                <a:gd name="adj" fmla="val 5555"/>
              </a:avLst>
            </a:prstGeom>
            <a:gradFill>
              <a:gsLst>
                <a:gs pos="0">
                  <a:schemeClr val="lt1"/>
                </a:gs>
                <a:gs pos="100000">
                  <a:srgbClr val="66BEE9">
                    <a:alpha val="3450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1" name="Google Shape;1101;p61"/>
            <p:cNvGrpSpPr/>
            <p:nvPr/>
          </p:nvGrpSpPr>
          <p:grpSpPr>
            <a:xfrm rot="10800000" flipH="1">
              <a:off x="4159199" y="4657459"/>
              <a:ext cx="825589" cy="93999"/>
              <a:chOff x="5718423" y="809024"/>
              <a:chExt cx="830071" cy="94500"/>
            </a:xfrm>
          </p:grpSpPr>
          <p:sp>
            <p:nvSpPr>
              <p:cNvPr id="1102" name="Google Shape;1102;p61"/>
              <p:cNvSpPr/>
              <p:nvPr/>
            </p:nvSpPr>
            <p:spPr>
              <a:xfrm>
                <a:off x="5718423"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61"/>
              <p:cNvSpPr/>
              <p:nvPr/>
            </p:nvSpPr>
            <p:spPr>
              <a:xfrm>
                <a:off x="596361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61"/>
              <p:cNvSpPr/>
              <p:nvPr/>
            </p:nvSpPr>
            <p:spPr>
              <a:xfrm>
                <a:off x="620880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61"/>
              <p:cNvSpPr/>
              <p:nvPr/>
            </p:nvSpPr>
            <p:spPr>
              <a:xfrm>
                <a:off x="6453994" y="809024"/>
                <a:ext cx="94500" cy="94500"/>
              </a:xfrm>
              <a:prstGeom prst="ellipse">
                <a:avLst/>
              </a:prstGeom>
              <a:solidFill>
                <a:schemeClr val="accent6"/>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 name="Google Shape;1106;p61"/>
            <p:cNvGrpSpPr/>
            <p:nvPr/>
          </p:nvGrpSpPr>
          <p:grpSpPr>
            <a:xfrm>
              <a:off x="720000" y="407061"/>
              <a:ext cx="7704000" cy="262500"/>
              <a:chOff x="433208" y="393425"/>
              <a:chExt cx="7704000" cy="262500"/>
            </a:xfrm>
          </p:grpSpPr>
          <p:sp>
            <p:nvSpPr>
              <p:cNvPr id="1107" name="Google Shape;1107;p61"/>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8" name="Google Shape;1108;p61"/>
              <p:cNvGrpSpPr/>
              <p:nvPr/>
            </p:nvGrpSpPr>
            <p:grpSpPr>
              <a:xfrm rot="10800000" flipH="1">
                <a:off x="543498" y="483688"/>
                <a:ext cx="429322" cy="93999"/>
                <a:chOff x="5840230" y="744468"/>
                <a:chExt cx="431653" cy="94500"/>
              </a:xfrm>
            </p:grpSpPr>
            <p:sp>
              <p:nvSpPr>
                <p:cNvPr id="1109" name="Google Shape;1109;p61"/>
                <p:cNvSpPr/>
                <p:nvPr/>
              </p:nvSpPr>
              <p:spPr>
                <a:xfrm>
                  <a:off x="5840230"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61"/>
                <p:cNvSpPr/>
                <p:nvPr/>
              </p:nvSpPr>
              <p:spPr>
                <a:xfrm>
                  <a:off x="6008807"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61"/>
                <p:cNvSpPr/>
                <p:nvPr/>
              </p:nvSpPr>
              <p:spPr>
                <a:xfrm>
                  <a:off x="6177384"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12" name="Google Shape;1112;p61"/>
          <p:cNvGrpSpPr/>
          <p:nvPr/>
        </p:nvGrpSpPr>
        <p:grpSpPr>
          <a:xfrm>
            <a:off x="719282" y="1076152"/>
            <a:ext cx="6880555" cy="2625711"/>
            <a:chOff x="358361" y="258062"/>
            <a:chExt cx="8428954" cy="3216600"/>
          </a:xfrm>
        </p:grpSpPr>
        <p:sp>
          <p:nvSpPr>
            <p:cNvPr id="1113" name="Google Shape;1113;p61"/>
            <p:cNvSpPr/>
            <p:nvPr/>
          </p:nvSpPr>
          <p:spPr>
            <a:xfrm>
              <a:off x="358361" y="258062"/>
              <a:ext cx="8427300" cy="3216600"/>
            </a:xfrm>
            <a:prstGeom prst="roundRect">
              <a:avLst>
                <a:gd name="adj" fmla="val 5555"/>
              </a:avLst>
            </a:prstGeom>
            <a:solidFill>
              <a:schemeClr val="lt1"/>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61"/>
            <p:cNvSpPr/>
            <p:nvPr/>
          </p:nvSpPr>
          <p:spPr>
            <a:xfrm>
              <a:off x="360015" y="258062"/>
              <a:ext cx="8427300" cy="3216600"/>
            </a:xfrm>
            <a:prstGeom prst="roundRect">
              <a:avLst>
                <a:gd name="adj" fmla="val 5555"/>
              </a:avLst>
            </a:prstGeom>
            <a:solidFill>
              <a:schemeClr val="lt1"/>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5" name="Google Shape;1115;p61"/>
            <p:cNvGrpSpPr/>
            <p:nvPr/>
          </p:nvGrpSpPr>
          <p:grpSpPr>
            <a:xfrm>
              <a:off x="720000" y="407061"/>
              <a:ext cx="7704000" cy="262500"/>
              <a:chOff x="433208" y="393425"/>
              <a:chExt cx="7704000" cy="262500"/>
            </a:xfrm>
          </p:grpSpPr>
          <p:sp>
            <p:nvSpPr>
              <p:cNvPr id="1116" name="Google Shape;1116;p61"/>
              <p:cNvSpPr/>
              <p:nvPr/>
            </p:nvSpPr>
            <p:spPr>
              <a:xfrm>
                <a:off x="433208" y="393425"/>
                <a:ext cx="7704000" cy="262500"/>
              </a:xfrm>
              <a:prstGeom prst="roundRect">
                <a:avLst>
                  <a:gd name="adj" fmla="val 50000"/>
                </a:avLst>
              </a:prstGeom>
              <a:solidFill>
                <a:schemeClr val="dk2"/>
              </a:solidFill>
              <a:ln w="9525" cap="flat" cmpd="sng">
                <a:solidFill>
                  <a:srgbClr val="D2D6FF"/>
                </a:solidFill>
                <a:prstDash val="solid"/>
                <a:round/>
                <a:headEnd type="none" w="sm" len="sm"/>
                <a:tailEnd type="none" w="sm" len="sm"/>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7" name="Google Shape;1117;p61"/>
              <p:cNvGrpSpPr/>
              <p:nvPr/>
            </p:nvGrpSpPr>
            <p:grpSpPr>
              <a:xfrm rot="10800000" flipH="1">
                <a:off x="543498" y="483688"/>
                <a:ext cx="429322" cy="93999"/>
                <a:chOff x="5840230" y="744468"/>
                <a:chExt cx="431653" cy="94500"/>
              </a:xfrm>
            </p:grpSpPr>
            <p:sp>
              <p:nvSpPr>
                <p:cNvPr id="1118" name="Google Shape;1118;p61"/>
                <p:cNvSpPr/>
                <p:nvPr/>
              </p:nvSpPr>
              <p:spPr>
                <a:xfrm>
                  <a:off x="5840230" y="744468"/>
                  <a:ext cx="94500" cy="94500"/>
                </a:xfrm>
                <a:prstGeom prst="ellipse">
                  <a:avLst/>
                </a:prstGeom>
                <a:solidFill>
                  <a:schemeClr val="accent2"/>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1"/>
                <p:cNvSpPr/>
                <p:nvPr/>
              </p:nvSpPr>
              <p:spPr>
                <a:xfrm>
                  <a:off x="6008807" y="744468"/>
                  <a:ext cx="94500" cy="94500"/>
                </a:xfrm>
                <a:prstGeom prst="ellipse">
                  <a:avLst/>
                </a:prstGeom>
                <a:solidFill>
                  <a:schemeClr val="accent4"/>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1"/>
                <p:cNvSpPr/>
                <p:nvPr/>
              </p:nvSpPr>
              <p:spPr>
                <a:xfrm>
                  <a:off x="6177384" y="744468"/>
                  <a:ext cx="94500" cy="94500"/>
                </a:xfrm>
                <a:prstGeom prst="ellipse">
                  <a:avLst/>
                </a:prstGeom>
                <a:solidFill>
                  <a:schemeClr val="lt1"/>
                </a:solidFill>
                <a:ln>
                  <a:noFill/>
                </a:ln>
                <a:effectLst>
                  <a:outerShdw blurRad="85725" dist="3810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21" name="Google Shape;1121;p61"/>
          <p:cNvGrpSpPr/>
          <p:nvPr/>
        </p:nvGrpSpPr>
        <p:grpSpPr>
          <a:xfrm>
            <a:off x="3521825" y="3242775"/>
            <a:ext cx="4695887" cy="1063125"/>
            <a:chOff x="486920" y="1114962"/>
            <a:chExt cx="5350828" cy="1211400"/>
          </a:xfrm>
        </p:grpSpPr>
        <p:sp>
          <p:nvSpPr>
            <p:cNvPr id="1122" name="Google Shape;1122;p61"/>
            <p:cNvSpPr/>
            <p:nvPr/>
          </p:nvSpPr>
          <p:spPr>
            <a:xfrm>
              <a:off x="486920" y="1114962"/>
              <a:ext cx="5350800" cy="1211400"/>
            </a:xfrm>
            <a:prstGeom prst="roundRect">
              <a:avLst>
                <a:gd name="adj" fmla="val 1492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61"/>
            <p:cNvSpPr/>
            <p:nvPr/>
          </p:nvSpPr>
          <p:spPr>
            <a:xfrm>
              <a:off x="486949" y="1114991"/>
              <a:ext cx="5350800" cy="355200"/>
            </a:xfrm>
            <a:prstGeom prst="round2SameRect">
              <a:avLst>
                <a:gd name="adj1" fmla="val 50000"/>
                <a:gd name="adj2" fmla="val 0"/>
              </a:avLst>
            </a:prstGeom>
            <a:solidFill>
              <a:schemeClr val="dk2"/>
            </a:solidFill>
            <a:ln w="9525" cap="flat" cmpd="sng">
              <a:solidFill>
                <a:schemeClr val="lt1"/>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4" name="Google Shape;1124;p61"/>
            <p:cNvGrpSpPr/>
            <p:nvPr/>
          </p:nvGrpSpPr>
          <p:grpSpPr>
            <a:xfrm rot="10800000" flipH="1">
              <a:off x="620929" y="1244995"/>
              <a:ext cx="429322" cy="93999"/>
              <a:chOff x="5578333" y="744468"/>
              <a:chExt cx="431653" cy="94500"/>
            </a:xfrm>
          </p:grpSpPr>
          <p:sp>
            <p:nvSpPr>
              <p:cNvPr id="1125" name="Google Shape;1125;p61"/>
              <p:cNvSpPr/>
              <p:nvPr/>
            </p:nvSpPr>
            <p:spPr>
              <a:xfrm>
                <a:off x="5578333"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61"/>
              <p:cNvSpPr/>
              <p:nvPr/>
            </p:nvSpPr>
            <p:spPr>
              <a:xfrm>
                <a:off x="5746910"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61"/>
              <p:cNvSpPr/>
              <p:nvPr/>
            </p:nvSpPr>
            <p:spPr>
              <a:xfrm>
                <a:off x="5915486"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lt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1pPr>
            <a:lvl2pPr marL="914400" lvl="1"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2pPr>
            <a:lvl3pPr marL="1371600" lvl="2"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3pPr>
            <a:lvl4pPr marL="1828800" lvl="3"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4pPr>
            <a:lvl5pPr marL="2286000" lvl="4"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5pPr>
            <a:lvl6pPr marL="2743200" lvl="5"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6pPr>
            <a:lvl7pPr marL="3200400" lvl="6"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7pPr>
            <a:lvl8pPr marL="3657600" lvl="7"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8pPr>
            <a:lvl9pPr marL="4114800" lvl="8"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5" r:id="rId4"/>
    <p:sldLayoutId id="2147483658" r:id="rId5"/>
    <p:sldLayoutId id="2147483666" r:id="rId6"/>
    <p:sldLayoutId id="2147483667" r:id="rId7"/>
    <p:sldLayoutId id="2147483692" r:id="rId8"/>
    <p:sldLayoutId id="2147483707" r:id="rId9"/>
    <p:sldLayoutId id="2147483708" r:id="rId10"/>
    <p:sldLayoutId id="214748370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pic>
        <p:nvPicPr>
          <p:cNvPr id="2" name="Picture 1"/>
          <p:cNvPicPr>
            <a:picLocks noChangeAspect="1"/>
          </p:cNvPicPr>
          <p:nvPr/>
        </p:nvPicPr>
        <p:blipFill>
          <a:blip r:embed="rId3">
            <a:clrChange>
              <a:clrFrom>
                <a:srgbClr val="013082"/>
              </a:clrFrom>
              <a:clrTo>
                <a:srgbClr val="013082">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943173" y="850330"/>
            <a:ext cx="1257654" cy="1257654"/>
          </a:xfrm>
          <a:prstGeom prst="rect">
            <a:avLst/>
          </a:prstGeom>
        </p:spPr>
      </p:pic>
      <p:sp>
        <p:nvSpPr>
          <p:cNvPr id="1203" name="Google Shape;1203;p67"/>
          <p:cNvSpPr txBox="1">
            <a:spLocks noGrp="1"/>
          </p:cNvSpPr>
          <p:nvPr>
            <p:ph type="ctrTitle"/>
          </p:nvPr>
        </p:nvSpPr>
        <p:spPr>
          <a:xfrm>
            <a:off x="816390" y="1594636"/>
            <a:ext cx="7511220" cy="2361000"/>
          </a:xfrm>
          <a:prstGeom prst="rect">
            <a:avLst/>
          </a:prstGeom>
        </p:spPr>
        <p:txBody>
          <a:bodyPr spcFirstLastPara="1" wrap="square" lIns="91425" tIns="91425" rIns="91425" bIns="91425" anchor="ctr" anchorCtr="0">
            <a:noAutofit/>
          </a:bodyPr>
          <a:lstStyle/>
          <a:p>
            <a:pPr lvl="0" algn="ctr"/>
            <a:r>
              <a:rPr lang="vi-VN" sz="2800" dirty="0">
                <a:latin typeface="+mn-lt"/>
                <a:cs typeface="Times New Roman" panose="02020603050405020304" pitchFamily="18" charset="0"/>
              </a:rPr>
              <a:t>XÂY DỰNG WEBSITE QUẢN LÝ TÀI SẢN</a:t>
            </a:r>
            <a:br>
              <a:rPr lang="vi-VN" sz="2800" dirty="0">
                <a:latin typeface="+mn-lt"/>
                <a:cs typeface="Times New Roman" panose="02020603050405020304" pitchFamily="18" charset="0"/>
              </a:rPr>
            </a:br>
            <a:r>
              <a:rPr lang="vi-VN" sz="2800" dirty="0">
                <a:latin typeface="+mn-lt"/>
                <a:cs typeface="Times New Roman" panose="02020603050405020304" pitchFamily="18" charset="0"/>
              </a:rPr>
              <a:t>CỦA HỌC VIỆN CÁN BỘ</a:t>
            </a:r>
            <a:br>
              <a:rPr lang="vi-VN" sz="2800" dirty="0">
                <a:latin typeface="+mn-lt"/>
                <a:cs typeface="Times New Roman" panose="02020603050405020304" pitchFamily="18" charset="0"/>
              </a:rPr>
            </a:br>
            <a:r>
              <a:rPr lang="vi-VN" sz="2800" dirty="0">
                <a:latin typeface="+mn-lt"/>
                <a:cs typeface="Times New Roman" panose="02020603050405020304" pitchFamily="18" charset="0"/>
              </a:rPr>
              <a:t>THÀNH PHỐ HỒ CHÍ MINH</a:t>
            </a:r>
          </a:p>
        </p:txBody>
      </p:sp>
      <p:sp>
        <p:nvSpPr>
          <p:cNvPr id="1204" name="Google Shape;1204;p67"/>
          <p:cNvSpPr/>
          <p:nvPr/>
        </p:nvSpPr>
        <p:spPr>
          <a:xfrm>
            <a:off x="2249819" y="3527334"/>
            <a:ext cx="5048877" cy="373200"/>
          </a:xfrm>
          <a:prstGeom prst="roundRect">
            <a:avLst>
              <a:gd name="adj" fmla="val 50000"/>
            </a:avLst>
          </a:prstGeom>
          <a:solidFill>
            <a:schemeClr val="lt2"/>
          </a:solidFill>
          <a:ln w="9525" cap="flat" cmpd="sng">
            <a:solidFill>
              <a:srgbClr val="D2D6FF"/>
            </a:solidFill>
            <a:prstDash val="solid"/>
            <a:round/>
            <a:headEnd type="none" w="sm" len="sm"/>
            <a:tailEnd type="none" w="sm" len="sm"/>
          </a:ln>
          <a:effectLst>
            <a:outerShdw blurRad="57150" dist="57150"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205" name="Google Shape;1205;p67"/>
          <p:cNvSpPr txBox="1">
            <a:spLocks noGrp="1"/>
          </p:cNvSpPr>
          <p:nvPr>
            <p:ph type="subTitle" idx="1"/>
          </p:nvPr>
        </p:nvSpPr>
        <p:spPr>
          <a:xfrm>
            <a:off x="2249818" y="3508734"/>
            <a:ext cx="5048877" cy="41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GIẢNG VIÊN HƯỚNG DẪN:</a:t>
            </a:r>
            <a:r>
              <a:rPr lang="vi-VN" b="1" dirty="0"/>
              <a:t> ThS</a:t>
            </a:r>
            <a:r>
              <a:rPr lang="en" b="1" dirty="0"/>
              <a:t> </a:t>
            </a:r>
            <a:r>
              <a:rPr lang="vi-VN" b="1" dirty="0"/>
              <a:t>ĐOÀN PHƯỚC MIỀN</a:t>
            </a:r>
            <a:endParaRPr b="1" dirty="0"/>
          </a:p>
        </p:txBody>
      </p:sp>
      <p:sp>
        <p:nvSpPr>
          <p:cNvPr id="1206" name="Google Shape;1206;p67"/>
          <p:cNvSpPr/>
          <p:nvPr/>
        </p:nvSpPr>
        <p:spPr>
          <a:xfrm>
            <a:off x="7945430" y="3957450"/>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dk1"/>
          </a:solidFill>
          <a:ln>
            <a:noFill/>
          </a:ln>
          <a:effectLst>
            <a:outerShdw blurRad="57150" dist="38100" dir="5400000" algn="bl" rotWithShape="0">
              <a:schemeClr val="dk1">
                <a:alpha val="1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3" name="Google Shape;1283;p67"/>
          <p:cNvGrpSpPr/>
          <p:nvPr/>
        </p:nvGrpSpPr>
        <p:grpSpPr>
          <a:xfrm rot="10800000" flipH="1">
            <a:off x="830290" y="497323"/>
            <a:ext cx="429322" cy="93999"/>
            <a:chOff x="5840230" y="744468"/>
            <a:chExt cx="431653" cy="94500"/>
          </a:xfrm>
        </p:grpSpPr>
        <p:sp>
          <p:nvSpPr>
            <p:cNvPr id="1284" name="Google Shape;1284;p67"/>
            <p:cNvSpPr/>
            <p:nvPr/>
          </p:nvSpPr>
          <p:spPr>
            <a:xfrm>
              <a:off x="5840230" y="744468"/>
              <a:ext cx="94500" cy="94500"/>
            </a:xfrm>
            <a:prstGeom prst="ellipse">
              <a:avLst/>
            </a:prstGeom>
            <a:solidFill>
              <a:schemeClr val="accent2"/>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7"/>
            <p:cNvSpPr/>
            <p:nvPr/>
          </p:nvSpPr>
          <p:spPr>
            <a:xfrm>
              <a:off x="6008807" y="744468"/>
              <a:ext cx="94500" cy="94500"/>
            </a:xfrm>
            <a:prstGeom prst="ellipse">
              <a:avLst/>
            </a:prstGeom>
            <a:solidFill>
              <a:schemeClr val="accent4"/>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7"/>
            <p:cNvSpPr/>
            <p:nvPr/>
          </p:nvSpPr>
          <p:spPr>
            <a:xfrm>
              <a:off x="6177384" y="744468"/>
              <a:ext cx="94500" cy="94500"/>
            </a:xfrm>
            <a:prstGeom prst="ellipse">
              <a:avLst/>
            </a:prstGeom>
            <a:solidFill>
              <a:schemeClr val="lt1"/>
            </a:solidFill>
            <a:ln>
              <a:noFill/>
            </a:ln>
            <a:effectLst>
              <a:outerShdw blurRad="57150" dist="19050" dir="5400000" algn="bl" rotWithShape="0">
                <a:schemeClr val="dk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04;p67">
            <a:extLst>
              <a:ext uri="{FF2B5EF4-FFF2-40B4-BE49-F238E27FC236}">
                <a16:creationId xmlns:a16="http://schemas.microsoft.com/office/drawing/2014/main" id="{C673EE76-86BE-AE43-9B22-CD27EAE0EAE6}"/>
              </a:ext>
            </a:extLst>
          </p:cNvPr>
          <p:cNvSpPr/>
          <p:nvPr/>
        </p:nvSpPr>
        <p:spPr>
          <a:xfrm>
            <a:off x="2249819" y="4139507"/>
            <a:ext cx="5048877" cy="373200"/>
          </a:xfrm>
          <a:prstGeom prst="roundRect">
            <a:avLst>
              <a:gd name="adj" fmla="val 50000"/>
            </a:avLst>
          </a:prstGeom>
          <a:solidFill>
            <a:schemeClr val="lt2"/>
          </a:solidFill>
          <a:ln w="9525" cap="flat" cmpd="sng">
            <a:solidFill>
              <a:srgbClr val="D2D6FF"/>
            </a:solidFill>
            <a:prstDash val="solid"/>
            <a:round/>
            <a:headEnd type="none" w="sm" len="sm"/>
            <a:tailEnd type="none" w="sm" len="sm"/>
          </a:ln>
          <a:effectLst>
            <a:outerShdw blurRad="57150" dist="57150" dir="5400000" algn="bl" rotWithShape="0">
              <a:schemeClr val="dk1">
                <a:alpha val="17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bg1"/>
                </a:solidFill>
                <a:latin typeface="+mn-lt"/>
                <a:cs typeface="Times New Roman" panose="02020603050405020304" pitchFamily="18" charset="0"/>
              </a:rPr>
              <a:t>SINH VIÊN THỰC HIỆN: HUỲNH TRẦN TUẤN ANH</a:t>
            </a:r>
            <a:endParaRPr dirty="0">
              <a:solidFill>
                <a:schemeClr val="bg1"/>
              </a:solidFill>
              <a:latin typeface="+mn-lt"/>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03"/>
                                        </p:tgtEl>
                                        <p:attrNameLst>
                                          <p:attrName>style.visibility</p:attrName>
                                        </p:attrNameLst>
                                      </p:cBhvr>
                                      <p:to>
                                        <p:strVal val="visible"/>
                                      </p:to>
                                    </p:set>
                                    <p:animEffect transition="in" filter="fade">
                                      <p:cBhvr>
                                        <p:cTn id="7" dur="500"/>
                                        <p:tgtEl>
                                          <p:spTgt spid="120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05">
                                            <p:txEl>
                                              <p:pRg st="0" end="0"/>
                                            </p:txEl>
                                          </p:spTgt>
                                        </p:tgtEl>
                                        <p:attrNameLst>
                                          <p:attrName>style.visibility</p:attrName>
                                        </p:attrNameLst>
                                      </p:cBhvr>
                                      <p:to>
                                        <p:strVal val="visible"/>
                                      </p:to>
                                    </p:set>
                                    <p:anim calcmode="lin" valueType="num">
                                      <p:cBhvr additive="base">
                                        <p:cTn id="12" dur="500" fill="hold"/>
                                        <p:tgtEl>
                                          <p:spTgt spid="120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20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3" grpId="0"/>
      <p:bldP spid="1205" grpId="0" build="p"/>
      <p:bldP spid="1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70"/>
          <p:cNvSpPr txBox="1">
            <a:spLocks noGrp="1"/>
          </p:cNvSpPr>
          <p:nvPr>
            <p:ph type="title"/>
          </p:nvPr>
        </p:nvSpPr>
        <p:spPr>
          <a:xfrm>
            <a:off x="720000" y="63951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latin typeface="Arial" panose="020B0604020202020204" pitchFamily="34" charset="0"/>
                <a:cs typeface="Arial" panose="020B0604020202020204" pitchFamily="34" charset="0"/>
              </a:rPr>
              <a:t>ENTITY FRAMEWORK</a:t>
            </a:r>
            <a:endParaRPr sz="3200"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374E5BFE-35E5-691E-476B-33901B2DF270}"/>
              </a:ext>
            </a:extLst>
          </p:cNvPr>
          <p:cNvSpPr>
            <a:spLocks noGrp="1"/>
          </p:cNvSpPr>
          <p:nvPr>
            <p:ph type="body" idx="1"/>
          </p:nvPr>
        </p:nvSpPr>
        <p:spPr>
          <a:xfrm>
            <a:off x="720000" y="1274191"/>
            <a:ext cx="7704000" cy="3229793"/>
          </a:xfrm>
        </p:spPr>
        <p:txBody>
          <a:bodyPr/>
          <a:lstStyle/>
          <a:p>
            <a:pPr algn="just">
              <a:spcBef>
                <a:spcPts val="600"/>
              </a:spcBef>
              <a:buFontTx/>
              <a:buChar char="-"/>
            </a:pPr>
            <a:r>
              <a:rPr lang="vi-VN" sz="1600" dirty="0">
                <a:latin typeface="Arial" panose="020B0604020202020204" pitchFamily="34" charset="0"/>
                <a:cs typeface="Arial" panose="020B0604020202020204" pitchFamily="34" charset="0"/>
              </a:rPr>
              <a:t>Entity Framework là một framework mã nguồn mở của Microsoft được sử dụng cho Object-Relational Mapping (ORM) trong các ứng dụng .NET</a:t>
            </a:r>
          </a:p>
          <a:p>
            <a:pPr algn="just">
              <a:spcBef>
                <a:spcPts val="600"/>
              </a:spcBef>
              <a:buFontTx/>
              <a:buChar char="-"/>
            </a:pPr>
            <a:r>
              <a:rPr lang="vi-VN" sz="1600" dirty="0">
                <a:latin typeface="Arial" panose="020B0604020202020204" pitchFamily="34" charset="0"/>
                <a:cs typeface="Arial" panose="020B0604020202020204" pitchFamily="34" charset="0"/>
              </a:rPr>
              <a:t>Entity Framework cho phép các lập trình viên làm việc với cơ sở dữ liệu sử dụng các đối tượng .NET, nghĩa là bạn có thể thao tác với cơ sở dữ liệu thông qua các đối tượng và thuộc tính thay vì viết mã SQL thủ công.</a:t>
            </a:r>
          </a:p>
        </p:txBody>
      </p:sp>
      <p:sp>
        <p:nvSpPr>
          <p:cNvPr id="31" name="Google Shape;1355;p70">
            <a:extLst>
              <a:ext uri="{FF2B5EF4-FFF2-40B4-BE49-F238E27FC236}">
                <a16:creationId xmlns:a16="http://schemas.microsoft.com/office/drawing/2014/main" id="{02FC6F2D-E252-192F-933A-FCA2F6528B2E}"/>
              </a:ext>
            </a:extLst>
          </p:cNvPr>
          <p:cNvSpPr txBox="1">
            <a:spLocks/>
          </p:cNvSpPr>
          <p:nvPr/>
        </p:nvSpPr>
        <p:spPr>
          <a:xfrm>
            <a:off x="4209756" y="228611"/>
            <a:ext cx="724487"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2400" dirty="0">
                <a:latin typeface="Quicksand" panose="020B0604020202020204" charset="0"/>
                <a:cs typeface="Times New Roman" panose="02020603050405020304" pitchFamily="18" charset="0"/>
              </a:rPr>
              <a:t>2.3</a:t>
            </a:r>
            <a:endParaRPr lang="vi-VN" sz="2400" dirty="0">
              <a:latin typeface="Quicksand" panose="020B0604020202020204" charset="0"/>
              <a:cs typeface="Times New Roman" panose="02020603050405020304" pitchFamily="18" charset="0"/>
            </a:endParaRPr>
          </a:p>
        </p:txBody>
      </p:sp>
    </p:spTree>
    <p:extLst>
      <p:ext uri="{BB962C8B-B14F-4D97-AF65-F5344CB8AC3E}">
        <p14:creationId xmlns:p14="http://schemas.microsoft.com/office/powerpoint/2010/main" val="331578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par>
                                <p:cTn id="10" presetID="16" presetClass="entr" presetSubtype="21" fill="hold" grpId="0" nodeType="withEffect">
                                  <p:stCondLst>
                                    <p:cond delay="0"/>
                                  </p:stCondLst>
                                  <p:childTnLst>
                                    <p:set>
                                      <p:cBhvr>
                                        <p:cTn id="11" dur="1" fill="hold">
                                          <p:stCondLst>
                                            <p:cond delay="0"/>
                                          </p:stCondLst>
                                        </p:cTn>
                                        <p:tgtEl>
                                          <p:spTgt spid="1355"/>
                                        </p:tgtEl>
                                        <p:attrNameLst>
                                          <p:attrName>style.visibility</p:attrName>
                                        </p:attrNameLst>
                                      </p:cBhvr>
                                      <p:to>
                                        <p:strVal val="visible"/>
                                      </p:to>
                                    </p:set>
                                    <p:animEffect transition="in" filter="barn(inVertical)">
                                      <p:cBhvr>
                                        <p:cTn id="12" dur="500"/>
                                        <p:tgtEl>
                                          <p:spTgt spid="13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5" grpId="0"/>
      <p:bldP spid="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70"/>
          <p:cNvSpPr txBox="1">
            <a:spLocks noGrp="1"/>
          </p:cNvSpPr>
          <p:nvPr>
            <p:ph type="title"/>
          </p:nvPr>
        </p:nvSpPr>
        <p:spPr>
          <a:xfrm>
            <a:off x="720000" y="63951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latin typeface="Arial" panose="020B0604020202020204" pitchFamily="34" charset="0"/>
                <a:cs typeface="Arial" panose="020B0604020202020204" pitchFamily="34" charset="0"/>
              </a:rPr>
              <a:t>ENTITY FRAMEWORK</a:t>
            </a:r>
            <a:endParaRPr sz="3200"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374E5BFE-35E5-691E-476B-33901B2DF270}"/>
              </a:ext>
            </a:extLst>
          </p:cNvPr>
          <p:cNvSpPr>
            <a:spLocks noGrp="1"/>
          </p:cNvSpPr>
          <p:nvPr>
            <p:ph type="body" idx="1"/>
          </p:nvPr>
        </p:nvSpPr>
        <p:spPr>
          <a:xfrm>
            <a:off x="720000" y="1274191"/>
            <a:ext cx="7704000" cy="3229793"/>
          </a:xfrm>
        </p:spPr>
        <p:txBody>
          <a:bodyPr/>
          <a:lstStyle/>
          <a:p>
            <a:pPr marL="139700" indent="0" algn="just">
              <a:spcBef>
                <a:spcPts val="600"/>
              </a:spcBef>
              <a:buNone/>
            </a:pPr>
            <a:r>
              <a:rPr lang="vi-VN" sz="1600" dirty="0">
                <a:latin typeface="Arial" panose="020B0604020202020204" pitchFamily="34" charset="0"/>
                <a:cs typeface="Arial" panose="020B0604020202020204" pitchFamily="34" charset="0"/>
              </a:rPr>
              <a:t>Đặc điểm nổi bật của Entity Framework</a:t>
            </a:r>
          </a:p>
          <a:p>
            <a:pPr algn="just">
              <a:spcBef>
                <a:spcPts val="600"/>
              </a:spcBef>
              <a:buFontTx/>
              <a:buChar char="-"/>
            </a:pPr>
            <a:r>
              <a:rPr lang="vi-VN" sz="1600" dirty="0">
                <a:latin typeface="Arial" panose="020B0604020202020204" pitchFamily="34" charset="0"/>
                <a:cs typeface="Arial" panose="020B0604020202020204" pitchFamily="34" charset="0"/>
              </a:rPr>
              <a:t>Thứ nhất: là tất cả cơ sở dữ liệu đều được thể hiện bằng một lớp con của DBContext.</a:t>
            </a:r>
          </a:p>
          <a:p>
            <a:pPr algn="just">
              <a:spcBef>
                <a:spcPts val="600"/>
              </a:spcBef>
              <a:buFontTx/>
              <a:buChar char="-"/>
            </a:pPr>
            <a:r>
              <a:rPr lang="vi-VN" sz="1600" dirty="0">
                <a:latin typeface="Arial" panose="020B0604020202020204" pitchFamily="34" charset="0"/>
                <a:cs typeface="Arial" panose="020B0604020202020204" pitchFamily="34" charset="0"/>
              </a:rPr>
              <a:t>Thứ hai: chính là bạn có thể sử dụng để truy vấn dữ liệu sử dụng LINQ mà không phải sử dụng SQL.</a:t>
            </a:r>
          </a:p>
          <a:p>
            <a:pPr algn="just">
              <a:spcBef>
                <a:spcPts val="600"/>
              </a:spcBef>
              <a:buFontTx/>
              <a:buChar char="-"/>
            </a:pPr>
            <a:r>
              <a:rPr lang="vi-VN" sz="1600" dirty="0">
                <a:latin typeface="Arial" panose="020B0604020202020204" pitchFamily="34" charset="0"/>
                <a:cs typeface="Arial" panose="020B0604020202020204" pitchFamily="34" charset="0"/>
              </a:rPr>
              <a:t>Thứ ba: chính là có thể thực hiện thao tác với các cấu trúc dữ liệu</a:t>
            </a:r>
          </a:p>
        </p:txBody>
      </p:sp>
      <p:sp>
        <p:nvSpPr>
          <p:cNvPr id="31" name="Google Shape;1355;p70">
            <a:extLst>
              <a:ext uri="{FF2B5EF4-FFF2-40B4-BE49-F238E27FC236}">
                <a16:creationId xmlns:a16="http://schemas.microsoft.com/office/drawing/2014/main" id="{02FC6F2D-E252-192F-933A-FCA2F6528B2E}"/>
              </a:ext>
            </a:extLst>
          </p:cNvPr>
          <p:cNvSpPr txBox="1">
            <a:spLocks/>
          </p:cNvSpPr>
          <p:nvPr/>
        </p:nvSpPr>
        <p:spPr>
          <a:xfrm>
            <a:off x="4209756" y="228611"/>
            <a:ext cx="724487"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2400" dirty="0">
                <a:latin typeface="Quicksand" panose="020B0604020202020204" charset="0"/>
                <a:cs typeface="Times New Roman" panose="02020603050405020304" pitchFamily="18" charset="0"/>
              </a:rPr>
              <a:t>2.3</a:t>
            </a:r>
            <a:endParaRPr lang="vi-VN" sz="2400" dirty="0">
              <a:latin typeface="Quicksand" panose="020B0604020202020204" charset="0"/>
              <a:cs typeface="Times New Roman" panose="02020603050405020304" pitchFamily="18" charset="0"/>
            </a:endParaRPr>
          </a:p>
        </p:txBody>
      </p:sp>
    </p:spTree>
    <p:extLst>
      <p:ext uri="{BB962C8B-B14F-4D97-AF65-F5344CB8AC3E}">
        <p14:creationId xmlns:p14="http://schemas.microsoft.com/office/powerpoint/2010/main" val="1558778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par>
                                <p:cTn id="10" presetID="16" presetClass="entr" presetSubtype="21" fill="hold" grpId="0" nodeType="withEffect">
                                  <p:stCondLst>
                                    <p:cond delay="0"/>
                                  </p:stCondLst>
                                  <p:childTnLst>
                                    <p:set>
                                      <p:cBhvr>
                                        <p:cTn id="11" dur="1" fill="hold">
                                          <p:stCondLst>
                                            <p:cond delay="0"/>
                                          </p:stCondLst>
                                        </p:cTn>
                                        <p:tgtEl>
                                          <p:spTgt spid="1355"/>
                                        </p:tgtEl>
                                        <p:attrNameLst>
                                          <p:attrName>style.visibility</p:attrName>
                                        </p:attrNameLst>
                                      </p:cBhvr>
                                      <p:to>
                                        <p:strVal val="visible"/>
                                      </p:to>
                                    </p:set>
                                    <p:animEffect transition="in" filter="barn(inVertical)">
                                      <p:cBhvr>
                                        <p:cTn id="12" dur="500"/>
                                        <p:tgtEl>
                                          <p:spTgt spid="13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5" grpId="0"/>
      <p:bldP spid="3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70"/>
          <p:cNvSpPr txBox="1">
            <a:spLocks noGrp="1"/>
          </p:cNvSpPr>
          <p:nvPr>
            <p:ph type="title"/>
          </p:nvPr>
        </p:nvSpPr>
        <p:spPr>
          <a:xfrm>
            <a:off x="720000" y="63951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latin typeface="Arial" panose="020B0604020202020204" pitchFamily="34" charset="0"/>
                <a:cs typeface="Arial" panose="020B0604020202020204" pitchFamily="34" charset="0"/>
              </a:rPr>
              <a:t>ENTITY FRAMEWORK</a:t>
            </a:r>
            <a:endParaRPr sz="3200"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374E5BFE-35E5-691E-476B-33901B2DF270}"/>
              </a:ext>
            </a:extLst>
          </p:cNvPr>
          <p:cNvSpPr>
            <a:spLocks noGrp="1"/>
          </p:cNvSpPr>
          <p:nvPr>
            <p:ph type="body" idx="1"/>
          </p:nvPr>
        </p:nvSpPr>
        <p:spPr>
          <a:xfrm>
            <a:off x="720000" y="1274191"/>
            <a:ext cx="7704000" cy="3229793"/>
          </a:xfrm>
        </p:spPr>
        <p:txBody>
          <a:bodyPr/>
          <a:lstStyle/>
          <a:p>
            <a:pPr marL="139700" indent="0" algn="just">
              <a:spcBef>
                <a:spcPts val="600"/>
              </a:spcBef>
              <a:buNone/>
            </a:pPr>
            <a:r>
              <a:rPr lang="vi-VN" sz="1600" dirty="0">
                <a:latin typeface="Arial" panose="020B0604020202020204" pitchFamily="34" charset="0"/>
                <a:cs typeface="Arial" panose="020B0604020202020204" pitchFamily="34" charset="0"/>
              </a:rPr>
              <a:t>Cấu trúc của Entity Framework</a:t>
            </a:r>
          </a:p>
          <a:p>
            <a:pPr algn="just">
              <a:lnSpc>
                <a:spcPct val="150000"/>
              </a:lnSpc>
              <a:buFontTx/>
              <a:buChar char="-"/>
            </a:pPr>
            <a:r>
              <a:rPr lang="vi-VN" sz="1600" dirty="0">
                <a:latin typeface="Arial" panose="020B0604020202020204" pitchFamily="34" charset="0"/>
                <a:cs typeface="Arial" panose="020B0604020202020204" pitchFamily="34" charset="0"/>
              </a:rPr>
              <a:t>Application</a:t>
            </a:r>
          </a:p>
          <a:p>
            <a:pPr algn="just">
              <a:lnSpc>
                <a:spcPct val="150000"/>
              </a:lnSpc>
              <a:buFontTx/>
              <a:buChar char="-"/>
            </a:pPr>
            <a:r>
              <a:rPr lang="vi-VN" sz="1600" dirty="0">
                <a:latin typeface="Arial" panose="020B0604020202020204" pitchFamily="34" charset="0"/>
                <a:cs typeface="Arial" panose="020B0604020202020204" pitchFamily="34" charset="0"/>
              </a:rPr>
              <a:t>Object Services</a:t>
            </a:r>
          </a:p>
          <a:p>
            <a:pPr algn="just">
              <a:lnSpc>
                <a:spcPct val="150000"/>
              </a:lnSpc>
              <a:buFontTx/>
              <a:buChar char="-"/>
            </a:pPr>
            <a:r>
              <a:rPr lang="vi-VN" sz="1600" dirty="0">
                <a:latin typeface="Arial" panose="020B0604020202020204" pitchFamily="34" charset="0"/>
                <a:cs typeface="Arial" panose="020B0604020202020204" pitchFamily="34" charset="0"/>
              </a:rPr>
              <a:t>EntityClient Data Provider</a:t>
            </a:r>
          </a:p>
          <a:p>
            <a:pPr algn="just">
              <a:lnSpc>
                <a:spcPct val="150000"/>
              </a:lnSpc>
              <a:buFontTx/>
              <a:buChar char="-"/>
            </a:pPr>
            <a:r>
              <a:rPr lang="vi-VN" sz="1600" dirty="0">
                <a:latin typeface="Arial" panose="020B0604020202020204" pitchFamily="34" charset="0"/>
                <a:cs typeface="Arial" panose="020B0604020202020204" pitchFamily="34" charset="0"/>
              </a:rPr>
              <a:t>ADO.NET Data Providers</a:t>
            </a:r>
          </a:p>
          <a:p>
            <a:pPr algn="just">
              <a:lnSpc>
                <a:spcPct val="150000"/>
              </a:lnSpc>
              <a:buFontTx/>
              <a:buChar char="-"/>
            </a:pPr>
            <a:r>
              <a:rPr lang="vi-VN" sz="1600" dirty="0">
                <a:latin typeface="Arial" panose="020B0604020202020204" pitchFamily="34" charset="0"/>
                <a:cs typeface="Arial" panose="020B0604020202020204" pitchFamily="34" charset="0"/>
              </a:rPr>
              <a:t>EDM (Entity Data Model)</a:t>
            </a:r>
          </a:p>
          <a:p>
            <a:pPr marL="139700" indent="0" algn="just">
              <a:spcBef>
                <a:spcPts val="600"/>
              </a:spcBef>
              <a:buNone/>
            </a:pPr>
            <a:endParaRPr lang="vi-VN" sz="1600" dirty="0">
              <a:latin typeface="Arial" panose="020B0604020202020204" pitchFamily="34" charset="0"/>
              <a:cs typeface="Arial" panose="020B0604020202020204" pitchFamily="34" charset="0"/>
            </a:endParaRPr>
          </a:p>
        </p:txBody>
      </p:sp>
      <p:sp>
        <p:nvSpPr>
          <p:cNvPr id="31" name="Google Shape;1355;p70">
            <a:extLst>
              <a:ext uri="{FF2B5EF4-FFF2-40B4-BE49-F238E27FC236}">
                <a16:creationId xmlns:a16="http://schemas.microsoft.com/office/drawing/2014/main" id="{02FC6F2D-E252-192F-933A-FCA2F6528B2E}"/>
              </a:ext>
            </a:extLst>
          </p:cNvPr>
          <p:cNvSpPr txBox="1">
            <a:spLocks/>
          </p:cNvSpPr>
          <p:nvPr/>
        </p:nvSpPr>
        <p:spPr>
          <a:xfrm>
            <a:off x="4209756" y="228611"/>
            <a:ext cx="724487"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2400" dirty="0">
                <a:latin typeface="Quicksand" panose="020B0604020202020204" charset="0"/>
                <a:cs typeface="Times New Roman" panose="02020603050405020304" pitchFamily="18" charset="0"/>
              </a:rPr>
              <a:t>2.3</a:t>
            </a:r>
            <a:endParaRPr lang="vi-VN" sz="2400" dirty="0">
              <a:latin typeface="Quicksand" panose="020B0604020202020204" charset="0"/>
              <a:cs typeface="Times New Roman" panose="02020603050405020304" pitchFamily="18" charset="0"/>
            </a:endParaRPr>
          </a:p>
        </p:txBody>
      </p:sp>
      <p:pic>
        <p:nvPicPr>
          <p:cNvPr id="2" name="Picture 1">
            <a:extLst>
              <a:ext uri="{FF2B5EF4-FFF2-40B4-BE49-F238E27FC236}">
                <a16:creationId xmlns:a16="http://schemas.microsoft.com/office/drawing/2014/main" id="{3E28AB9B-39C6-FA93-3B0A-5529EB0770EB}"/>
              </a:ext>
            </a:extLst>
          </p:cNvPr>
          <p:cNvPicPr>
            <a:picLocks noChangeAspect="1"/>
          </p:cNvPicPr>
          <p:nvPr/>
        </p:nvPicPr>
        <p:blipFill>
          <a:blip r:embed="rId3"/>
          <a:stretch>
            <a:fillRect/>
          </a:stretch>
        </p:blipFill>
        <p:spPr>
          <a:xfrm>
            <a:off x="4027053" y="1274191"/>
            <a:ext cx="4103255" cy="2927714"/>
          </a:xfrm>
          <a:prstGeom prst="rect">
            <a:avLst/>
          </a:prstGeom>
        </p:spPr>
      </p:pic>
    </p:spTree>
    <p:extLst>
      <p:ext uri="{BB962C8B-B14F-4D97-AF65-F5344CB8AC3E}">
        <p14:creationId xmlns:p14="http://schemas.microsoft.com/office/powerpoint/2010/main" val="1674649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par>
                                <p:cTn id="10" presetID="16" presetClass="entr" presetSubtype="21" fill="hold" grpId="0" nodeType="withEffect">
                                  <p:stCondLst>
                                    <p:cond delay="0"/>
                                  </p:stCondLst>
                                  <p:childTnLst>
                                    <p:set>
                                      <p:cBhvr>
                                        <p:cTn id="11" dur="1" fill="hold">
                                          <p:stCondLst>
                                            <p:cond delay="0"/>
                                          </p:stCondLst>
                                        </p:cTn>
                                        <p:tgtEl>
                                          <p:spTgt spid="1355"/>
                                        </p:tgtEl>
                                        <p:attrNameLst>
                                          <p:attrName>style.visibility</p:attrName>
                                        </p:attrNameLst>
                                      </p:cBhvr>
                                      <p:to>
                                        <p:strVal val="visible"/>
                                      </p:to>
                                    </p:set>
                                    <p:animEffect transition="in" filter="barn(inVertical)">
                                      <p:cBhvr>
                                        <p:cTn id="12" dur="500"/>
                                        <p:tgtEl>
                                          <p:spTgt spid="13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fade">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fade">
                                      <p:cBhvr>
                                        <p:cTn id="4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5" grpId="0"/>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70"/>
          <p:cNvSpPr txBox="1">
            <a:spLocks noGrp="1"/>
          </p:cNvSpPr>
          <p:nvPr>
            <p:ph type="title"/>
          </p:nvPr>
        </p:nvSpPr>
        <p:spPr>
          <a:xfrm>
            <a:off x="720000" y="63951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latin typeface="Arial" panose="020B0604020202020204" pitchFamily="34" charset="0"/>
                <a:cs typeface="Arial" panose="020B0604020202020204" pitchFamily="34" charset="0"/>
              </a:rPr>
              <a:t>ENTITY FRAMEWORK</a:t>
            </a:r>
            <a:endParaRPr sz="3200" dirty="0">
              <a:latin typeface="Arial" panose="020B0604020202020204" pitchFamily="34" charset="0"/>
              <a:cs typeface="Arial" panose="020B0604020202020204" pitchFamily="34" charset="0"/>
            </a:endParaRPr>
          </a:p>
        </p:txBody>
      </p:sp>
      <p:sp>
        <p:nvSpPr>
          <p:cNvPr id="31" name="Google Shape;1355;p70">
            <a:extLst>
              <a:ext uri="{FF2B5EF4-FFF2-40B4-BE49-F238E27FC236}">
                <a16:creationId xmlns:a16="http://schemas.microsoft.com/office/drawing/2014/main" id="{02FC6F2D-E252-192F-933A-FCA2F6528B2E}"/>
              </a:ext>
            </a:extLst>
          </p:cNvPr>
          <p:cNvSpPr txBox="1">
            <a:spLocks/>
          </p:cNvSpPr>
          <p:nvPr/>
        </p:nvSpPr>
        <p:spPr>
          <a:xfrm>
            <a:off x="4209756" y="228611"/>
            <a:ext cx="724487"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2400" dirty="0">
                <a:latin typeface="Quicksand" panose="020B0604020202020204" charset="0"/>
                <a:cs typeface="Times New Roman" panose="02020603050405020304" pitchFamily="18" charset="0"/>
              </a:rPr>
              <a:t>2.3</a:t>
            </a:r>
            <a:endParaRPr lang="vi-VN" sz="2400" dirty="0">
              <a:latin typeface="Quicksand" panose="020B0604020202020204" charset="0"/>
              <a:cs typeface="Times New Roman" panose="02020603050405020304" pitchFamily="18" charset="0"/>
            </a:endParaRPr>
          </a:p>
        </p:txBody>
      </p:sp>
      <p:pic>
        <p:nvPicPr>
          <p:cNvPr id="2" name="Picture 1">
            <a:extLst>
              <a:ext uri="{FF2B5EF4-FFF2-40B4-BE49-F238E27FC236}">
                <a16:creationId xmlns:a16="http://schemas.microsoft.com/office/drawing/2014/main" id="{8D39BF09-55BD-EC49-5161-B8FA78C29B86}"/>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3000"/>
                    </a14:imgEffect>
                    <a14:imgEffect>
                      <a14:colorTemperature colorTemp="5948"/>
                    </a14:imgEffect>
                    <a14:imgEffect>
                      <a14:saturation sat="380000"/>
                    </a14:imgEffect>
                    <a14:imgEffect>
                      <a14:brightnessContrast bright="33000" contrast="-32000"/>
                    </a14:imgEffect>
                  </a14:imgLayer>
                </a14:imgProps>
              </a:ext>
            </a:extLst>
          </a:blip>
          <a:stretch>
            <a:fillRect/>
          </a:stretch>
        </p:blipFill>
        <p:spPr>
          <a:xfrm>
            <a:off x="1971039" y="1341429"/>
            <a:ext cx="5201920" cy="3224530"/>
          </a:xfrm>
          <a:prstGeom prst="rect">
            <a:avLst/>
          </a:prstGeom>
        </p:spPr>
      </p:pic>
    </p:spTree>
    <p:extLst>
      <p:ext uri="{BB962C8B-B14F-4D97-AF65-F5344CB8AC3E}">
        <p14:creationId xmlns:p14="http://schemas.microsoft.com/office/powerpoint/2010/main" val="1907942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par>
                                <p:cTn id="10" presetID="16" presetClass="entr" presetSubtype="21" fill="hold" grpId="0" nodeType="withEffect">
                                  <p:stCondLst>
                                    <p:cond delay="0"/>
                                  </p:stCondLst>
                                  <p:childTnLst>
                                    <p:set>
                                      <p:cBhvr>
                                        <p:cTn id="11" dur="1" fill="hold">
                                          <p:stCondLst>
                                            <p:cond delay="0"/>
                                          </p:stCondLst>
                                        </p:cTn>
                                        <p:tgtEl>
                                          <p:spTgt spid="1355"/>
                                        </p:tgtEl>
                                        <p:attrNameLst>
                                          <p:attrName>style.visibility</p:attrName>
                                        </p:attrNameLst>
                                      </p:cBhvr>
                                      <p:to>
                                        <p:strVal val="visible"/>
                                      </p:to>
                                    </p:set>
                                    <p:animEffect transition="in" filter="barn(inVertical)">
                                      <p:cBhvr>
                                        <p:cTn id="12" dur="500"/>
                                        <p:tgtEl>
                                          <p:spTgt spid="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5"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grpSp>
        <p:nvGrpSpPr>
          <p:cNvPr id="1300" name="Google Shape;1300;p69"/>
          <p:cNvGrpSpPr/>
          <p:nvPr/>
        </p:nvGrpSpPr>
        <p:grpSpPr>
          <a:xfrm>
            <a:off x="2899116" y="1443151"/>
            <a:ext cx="4140783" cy="2772316"/>
            <a:chOff x="719975" y="1114972"/>
            <a:chExt cx="3010825" cy="1776300"/>
          </a:xfrm>
        </p:grpSpPr>
        <p:sp>
          <p:nvSpPr>
            <p:cNvPr id="1301" name="Google Shape;1301;p69"/>
            <p:cNvSpPr/>
            <p:nvPr/>
          </p:nvSpPr>
          <p:spPr>
            <a:xfrm>
              <a:off x="720000" y="1114972"/>
              <a:ext cx="30108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9"/>
            <p:cNvSpPr/>
            <p:nvPr/>
          </p:nvSpPr>
          <p:spPr>
            <a:xfrm>
              <a:off x="719975" y="1114975"/>
              <a:ext cx="30108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3" name="Google Shape;1303;p69"/>
            <p:cNvGrpSpPr/>
            <p:nvPr/>
          </p:nvGrpSpPr>
          <p:grpSpPr>
            <a:xfrm rot="10800000" flipH="1">
              <a:off x="881412" y="1244995"/>
              <a:ext cx="429322" cy="93999"/>
              <a:chOff x="5840230" y="744468"/>
              <a:chExt cx="431653" cy="94500"/>
            </a:xfrm>
          </p:grpSpPr>
          <p:sp>
            <p:nvSpPr>
              <p:cNvPr id="1304" name="Google Shape;1304;p69"/>
              <p:cNvSpPr/>
              <p:nvPr/>
            </p:nvSpPr>
            <p:spPr>
              <a:xfrm>
                <a:off x="5840230"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9"/>
              <p:cNvSpPr/>
              <p:nvPr/>
            </p:nvSpPr>
            <p:spPr>
              <a:xfrm>
                <a:off x="6008807"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9"/>
              <p:cNvSpPr/>
              <p:nvPr/>
            </p:nvSpPr>
            <p:spPr>
              <a:xfrm>
                <a:off x="6177384"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18" name="Google Shape;1318;p69"/>
          <p:cNvSpPr txBox="1">
            <a:spLocks noGrp="1"/>
          </p:cNvSpPr>
          <p:nvPr>
            <p:ph type="title" idx="15"/>
          </p:nvPr>
        </p:nvSpPr>
        <p:spPr>
          <a:xfrm>
            <a:off x="3325808" y="2066287"/>
            <a:ext cx="3092418" cy="105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800" dirty="0">
                <a:latin typeface="Quicksand" panose="020B0604020202020204" charset="0"/>
                <a:cs typeface="Times New Roman" panose="02020603050405020304" pitchFamily="18" charset="0"/>
              </a:rPr>
              <a:t>MICROSOFTSQL SERVER</a:t>
            </a:r>
            <a:endParaRPr sz="3800" dirty="0">
              <a:latin typeface="Quicksand" panose="020B0604020202020204" charset="0"/>
              <a:cs typeface="Times New Roman" panose="02020603050405020304" pitchFamily="18" charset="0"/>
            </a:endParaRPr>
          </a:p>
        </p:txBody>
      </p:sp>
      <p:grpSp>
        <p:nvGrpSpPr>
          <p:cNvPr id="1319" name="Google Shape;1319;p69"/>
          <p:cNvGrpSpPr/>
          <p:nvPr/>
        </p:nvGrpSpPr>
        <p:grpSpPr>
          <a:xfrm>
            <a:off x="4709474" y="3037104"/>
            <a:ext cx="1904887" cy="1417323"/>
            <a:chOff x="1964262" y="3133859"/>
            <a:chExt cx="1422619" cy="908118"/>
          </a:xfrm>
        </p:grpSpPr>
        <p:grpSp>
          <p:nvGrpSpPr>
            <p:cNvPr id="1320" name="Google Shape;1320;p69"/>
            <p:cNvGrpSpPr/>
            <p:nvPr/>
          </p:nvGrpSpPr>
          <p:grpSpPr>
            <a:xfrm>
              <a:off x="2627043" y="3133859"/>
              <a:ext cx="759839" cy="908118"/>
              <a:chOff x="7948975" y="1691400"/>
              <a:chExt cx="623125" cy="744725"/>
            </a:xfrm>
          </p:grpSpPr>
          <p:sp>
            <p:nvSpPr>
              <p:cNvPr id="1321" name="Google Shape;1321;p69"/>
              <p:cNvSpPr/>
              <p:nvPr/>
            </p:nvSpPr>
            <p:spPr>
              <a:xfrm>
                <a:off x="7948975" y="1770425"/>
                <a:ext cx="623125" cy="665700"/>
              </a:xfrm>
              <a:custGeom>
                <a:avLst/>
                <a:gdLst/>
                <a:ahLst/>
                <a:cxnLst/>
                <a:rect l="l" t="t" r="r" b="b"/>
                <a:pathLst>
                  <a:path w="24925" h="26628" extrusionOk="0">
                    <a:moveTo>
                      <a:pt x="1" y="1"/>
                    </a:moveTo>
                    <a:lnTo>
                      <a:pt x="1" y="25199"/>
                    </a:lnTo>
                    <a:cubicBezTo>
                      <a:pt x="1" y="25989"/>
                      <a:pt x="639" y="26627"/>
                      <a:pt x="1429" y="26627"/>
                    </a:cubicBezTo>
                    <a:lnTo>
                      <a:pt x="23436" y="26627"/>
                    </a:lnTo>
                    <a:cubicBezTo>
                      <a:pt x="24226" y="26627"/>
                      <a:pt x="24864" y="25989"/>
                      <a:pt x="24925" y="25199"/>
                    </a:cubicBezTo>
                    <a:lnTo>
                      <a:pt x="24925" y="1"/>
                    </a:lnTo>
                    <a:close/>
                  </a:path>
                </a:pathLst>
              </a:custGeom>
              <a:gradFill>
                <a:gsLst>
                  <a:gs pos="0">
                    <a:schemeClr val="lt1"/>
                  </a:gs>
                  <a:gs pos="100000">
                    <a:srgbClr val="F9F8FF">
                      <a:alpha val="86666"/>
                    </a:srgbClr>
                  </a:gs>
                </a:gsLst>
                <a:lin ang="5400700" scaled="0"/>
              </a:gradFill>
              <a:ln>
                <a:noFill/>
              </a:ln>
              <a:effectLst>
                <a:outerShdw blurRad="57150" dist="571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9"/>
              <p:cNvSpPr/>
              <p:nvPr/>
            </p:nvSpPr>
            <p:spPr>
              <a:xfrm>
                <a:off x="7948975" y="1691400"/>
                <a:ext cx="623125" cy="78300"/>
              </a:xfrm>
              <a:custGeom>
                <a:avLst/>
                <a:gdLst/>
                <a:ahLst/>
                <a:cxnLst/>
                <a:rect l="l" t="t" r="r" b="b"/>
                <a:pathLst>
                  <a:path w="24925" h="3132" extrusionOk="0">
                    <a:moveTo>
                      <a:pt x="1429" y="0"/>
                    </a:moveTo>
                    <a:cubicBezTo>
                      <a:pt x="639" y="0"/>
                      <a:pt x="1" y="639"/>
                      <a:pt x="1" y="1459"/>
                    </a:cubicBezTo>
                    <a:lnTo>
                      <a:pt x="1" y="3131"/>
                    </a:lnTo>
                    <a:lnTo>
                      <a:pt x="24925" y="3131"/>
                    </a:lnTo>
                    <a:lnTo>
                      <a:pt x="24925" y="1459"/>
                    </a:lnTo>
                    <a:cubicBezTo>
                      <a:pt x="24864" y="639"/>
                      <a:pt x="24226" y="0"/>
                      <a:pt x="23436" y="0"/>
                    </a:cubicBezTo>
                    <a:close/>
                  </a:path>
                </a:pathLst>
              </a:custGeom>
              <a:solidFill>
                <a:schemeClr val="dk2"/>
              </a:solidFill>
              <a:ln w="9525" cap="flat" cmpd="sng">
                <a:solidFill>
                  <a:srgbClr val="D2D6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9"/>
              <p:cNvSpPr/>
              <p:nvPr/>
            </p:nvSpPr>
            <p:spPr>
              <a:xfrm>
                <a:off x="7995325" y="1717225"/>
                <a:ext cx="24350" cy="24350"/>
              </a:xfrm>
              <a:custGeom>
                <a:avLst/>
                <a:gdLst/>
                <a:ahLst/>
                <a:cxnLst/>
                <a:rect l="l" t="t" r="r" b="b"/>
                <a:pathLst>
                  <a:path w="974" h="974" extrusionOk="0">
                    <a:moveTo>
                      <a:pt x="487" y="1"/>
                    </a:moveTo>
                    <a:cubicBezTo>
                      <a:pt x="213" y="1"/>
                      <a:pt x="1" y="214"/>
                      <a:pt x="1" y="487"/>
                    </a:cubicBezTo>
                    <a:cubicBezTo>
                      <a:pt x="1" y="761"/>
                      <a:pt x="213" y="974"/>
                      <a:pt x="487" y="974"/>
                    </a:cubicBezTo>
                    <a:cubicBezTo>
                      <a:pt x="761" y="974"/>
                      <a:pt x="973" y="761"/>
                      <a:pt x="973" y="487"/>
                    </a:cubicBezTo>
                    <a:cubicBezTo>
                      <a:pt x="973" y="214"/>
                      <a:pt x="791" y="1"/>
                      <a:pt x="487" y="1"/>
                    </a:cubicBezTo>
                    <a:close/>
                  </a:path>
                </a:pathLst>
              </a:custGeom>
              <a:solidFill>
                <a:srgbClr val="FFC3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9"/>
              <p:cNvSpPr/>
              <p:nvPr/>
            </p:nvSpPr>
            <p:spPr>
              <a:xfrm>
                <a:off x="8049275" y="1717225"/>
                <a:ext cx="24350" cy="24350"/>
              </a:xfrm>
              <a:custGeom>
                <a:avLst/>
                <a:gdLst/>
                <a:ahLst/>
                <a:cxnLst/>
                <a:rect l="l" t="t" r="r" b="b"/>
                <a:pathLst>
                  <a:path w="974" h="974" extrusionOk="0">
                    <a:moveTo>
                      <a:pt x="487" y="1"/>
                    </a:moveTo>
                    <a:cubicBezTo>
                      <a:pt x="244" y="1"/>
                      <a:pt x="1" y="214"/>
                      <a:pt x="1" y="487"/>
                    </a:cubicBezTo>
                    <a:cubicBezTo>
                      <a:pt x="1" y="761"/>
                      <a:pt x="214" y="974"/>
                      <a:pt x="487" y="974"/>
                    </a:cubicBezTo>
                    <a:cubicBezTo>
                      <a:pt x="761" y="974"/>
                      <a:pt x="973" y="761"/>
                      <a:pt x="973" y="487"/>
                    </a:cubicBezTo>
                    <a:cubicBezTo>
                      <a:pt x="973" y="214"/>
                      <a:pt x="761" y="1"/>
                      <a:pt x="487" y="1"/>
                    </a:cubicBezTo>
                    <a:close/>
                  </a:path>
                </a:pathLst>
              </a:custGeom>
              <a:solidFill>
                <a:srgbClr val="F5D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9"/>
              <p:cNvSpPr/>
              <p:nvPr/>
            </p:nvSpPr>
            <p:spPr>
              <a:xfrm>
                <a:off x="8103225" y="1717225"/>
                <a:ext cx="25100" cy="24350"/>
              </a:xfrm>
              <a:custGeom>
                <a:avLst/>
                <a:gdLst/>
                <a:ahLst/>
                <a:cxnLst/>
                <a:rect l="l" t="t" r="r" b="b"/>
                <a:pathLst>
                  <a:path w="1004" h="974" extrusionOk="0">
                    <a:moveTo>
                      <a:pt x="518" y="1"/>
                    </a:moveTo>
                    <a:cubicBezTo>
                      <a:pt x="244" y="1"/>
                      <a:pt x="1" y="214"/>
                      <a:pt x="1" y="487"/>
                    </a:cubicBezTo>
                    <a:cubicBezTo>
                      <a:pt x="1" y="761"/>
                      <a:pt x="244" y="974"/>
                      <a:pt x="518" y="974"/>
                    </a:cubicBezTo>
                    <a:cubicBezTo>
                      <a:pt x="761" y="974"/>
                      <a:pt x="1004" y="761"/>
                      <a:pt x="1004" y="487"/>
                    </a:cubicBezTo>
                    <a:cubicBezTo>
                      <a:pt x="1004" y="214"/>
                      <a:pt x="761" y="1"/>
                      <a:pt x="518" y="1"/>
                    </a:cubicBezTo>
                    <a:close/>
                  </a:path>
                </a:pathLst>
              </a:custGeom>
              <a:solidFill>
                <a:srgbClr val="6A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9"/>
              <p:cNvSpPr/>
              <p:nvPr/>
            </p:nvSpPr>
            <p:spPr>
              <a:xfrm>
                <a:off x="8015075" y="1863125"/>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9"/>
              <p:cNvSpPr/>
              <p:nvPr/>
            </p:nvSpPr>
            <p:spPr>
              <a:xfrm>
                <a:off x="8151100" y="1874525"/>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9"/>
              <p:cNvSpPr/>
              <p:nvPr/>
            </p:nvSpPr>
            <p:spPr>
              <a:xfrm>
                <a:off x="8151100" y="1930000"/>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9"/>
              <p:cNvSpPr/>
              <p:nvPr/>
            </p:nvSpPr>
            <p:spPr>
              <a:xfrm>
                <a:off x="8360825" y="1930000"/>
                <a:ext cx="54000" cy="22825"/>
              </a:xfrm>
              <a:custGeom>
                <a:avLst/>
                <a:gdLst/>
                <a:ahLst/>
                <a:cxnLst/>
                <a:rect l="l" t="t" r="r" b="b"/>
                <a:pathLst>
                  <a:path w="2160" h="913" extrusionOk="0">
                    <a:moveTo>
                      <a:pt x="457" y="1"/>
                    </a:moveTo>
                    <a:cubicBezTo>
                      <a:pt x="183" y="1"/>
                      <a:pt x="1" y="213"/>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9"/>
              <p:cNvSpPr/>
              <p:nvPr/>
            </p:nvSpPr>
            <p:spPr>
              <a:xfrm>
                <a:off x="8015075" y="2030300"/>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9"/>
              <p:cNvSpPr/>
              <p:nvPr/>
            </p:nvSpPr>
            <p:spPr>
              <a:xfrm>
                <a:off x="8151100" y="2041700"/>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9"/>
              <p:cNvSpPr/>
              <p:nvPr/>
            </p:nvSpPr>
            <p:spPr>
              <a:xfrm>
                <a:off x="8151100" y="2097175"/>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9"/>
              <p:cNvSpPr/>
              <p:nvPr/>
            </p:nvSpPr>
            <p:spPr>
              <a:xfrm>
                <a:off x="8360825" y="2097175"/>
                <a:ext cx="54000" cy="22825"/>
              </a:xfrm>
              <a:custGeom>
                <a:avLst/>
                <a:gdLst/>
                <a:ahLst/>
                <a:cxnLst/>
                <a:rect l="l" t="t" r="r" b="b"/>
                <a:pathLst>
                  <a:path w="2160" h="913" extrusionOk="0">
                    <a:moveTo>
                      <a:pt x="457" y="1"/>
                    </a:moveTo>
                    <a:cubicBezTo>
                      <a:pt x="183" y="1"/>
                      <a:pt x="1" y="213"/>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69"/>
              <p:cNvSpPr/>
              <p:nvPr/>
            </p:nvSpPr>
            <p:spPr>
              <a:xfrm>
                <a:off x="8015075" y="2197475"/>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69"/>
              <p:cNvSpPr/>
              <p:nvPr/>
            </p:nvSpPr>
            <p:spPr>
              <a:xfrm>
                <a:off x="8151100" y="2208875"/>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9"/>
              <p:cNvSpPr/>
              <p:nvPr/>
            </p:nvSpPr>
            <p:spPr>
              <a:xfrm>
                <a:off x="8151100" y="2264350"/>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9"/>
              <p:cNvSpPr/>
              <p:nvPr/>
            </p:nvSpPr>
            <p:spPr>
              <a:xfrm>
                <a:off x="8360825" y="2264350"/>
                <a:ext cx="54000" cy="22825"/>
              </a:xfrm>
              <a:custGeom>
                <a:avLst/>
                <a:gdLst/>
                <a:ahLst/>
                <a:cxnLst/>
                <a:rect l="l" t="t" r="r" b="b"/>
                <a:pathLst>
                  <a:path w="2160" h="913" extrusionOk="0">
                    <a:moveTo>
                      <a:pt x="457" y="1"/>
                    </a:moveTo>
                    <a:cubicBezTo>
                      <a:pt x="183" y="1"/>
                      <a:pt x="1" y="214"/>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69"/>
            <p:cNvGrpSpPr/>
            <p:nvPr/>
          </p:nvGrpSpPr>
          <p:grpSpPr>
            <a:xfrm>
              <a:off x="1964262" y="3226627"/>
              <a:ext cx="758924" cy="321556"/>
              <a:chOff x="5021875" y="2898100"/>
              <a:chExt cx="622375" cy="263700"/>
            </a:xfrm>
          </p:grpSpPr>
          <p:sp>
            <p:nvSpPr>
              <p:cNvPr id="1339" name="Google Shape;1339;p69"/>
              <p:cNvSpPr/>
              <p:nvPr/>
            </p:nvSpPr>
            <p:spPr>
              <a:xfrm>
                <a:off x="5021875" y="2976375"/>
                <a:ext cx="622375" cy="185425"/>
              </a:xfrm>
              <a:custGeom>
                <a:avLst/>
                <a:gdLst/>
                <a:ahLst/>
                <a:cxnLst/>
                <a:rect l="l" t="t" r="r" b="b"/>
                <a:pathLst>
                  <a:path w="24895" h="7417" extrusionOk="0">
                    <a:moveTo>
                      <a:pt x="0" y="0"/>
                    </a:moveTo>
                    <a:lnTo>
                      <a:pt x="0" y="5988"/>
                    </a:lnTo>
                    <a:cubicBezTo>
                      <a:pt x="0" y="6779"/>
                      <a:pt x="669" y="7417"/>
                      <a:pt x="1459" y="7417"/>
                    </a:cubicBezTo>
                    <a:lnTo>
                      <a:pt x="23466" y="7417"/>
                    </a:lnTo>
                    <a:cubicBezTo>
                      <a:pt x="24256" y="7417"/>
                      <a:pt x="24894" y="6748"/>
                      <a:pt x="24894" y="5988"/>
                    </a:cubicBezTo>
                    <a:lnTo>
                      <a:pt x="24894" y="0"/>
                    </a:lnTo>
                    <a:close/>
                  </a:path>
                </a:pathLst>
              </a:custGeom>
              <a:gradFill>
                <a:gsLst>
                  <a:gs pos="0">
                    <a:schemeClr val="lt1"/>
                  </a:gs>
                  <a:gs pos="100000">
                    <a:srgbClr val="F9F8FF">
                      <a:alpha val="86666"/>
                    </a:srgbClr>
                  </a:gs>
                </a:gsLst>
                <a:lin ang="5400700" scaled="0"/>
              </a:gra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9"/>
              <p:cNvSpPr/>
              <p:nvPr/>
            </p:nvSpPr>
            <p:spPr>
              <a:xfrm>
                <a:off x="5021875" y="2898100"/>
                <a:ext cx="622375" cy="77525"/>
              </a:xfrm>
              <a:custGeom>
                <a:avLst/>
                <a:gdLst/>
                <a:ahLst/>
                <a:cxnLst/>
                <a:rect l="l" t="t" r="r" b="b"/>
                <a:pathLst>
                  <a:path w="24895" h="3101" extrusionOk="0">
                    <a:moveTo>
                      <a:pt x="1459" y="1"/>
                    </a:moveTo>
                    <a:cubicBezTo>
                      <a:pt x="669" y="1"/>
                      <a:pt x="0" y="639"/>
                      <a:pt x="0" y="1429"/>
                    </a:cubicBezTo>
                    <a:lnTo>
                      <a:pt x="0" y="3101"/>
                    </a:lnTo>
                    <a:lnTo>
                      <a:pt x="24894" y="3101"/>
                    </a:lnTo>
                    <a:lnTo>
                      <a:pt x="24894" y="1429"/>
                    </a:lnTo>
                    <a:cubicBezTo>
                      <a:pt x="24894" y="639"/>
                      <a:pt x="24256" y="1"/>
                      <a:pt x="23466" y="1"/>
                    </a:cubicBezTo>
                    <a:close/>
                  </a:path>
                </a:pathLst>
              </a:custGeom>
              <a:solidFill>
                <a:schemeClr val="dk2"/>
              </a:solidFill>
              <a:ln w="9525" cap="flat" cmpd="sng">
                <a:solidFill>
                  <a:srgbClr val="D2D6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9"/>
              <p:cNvSpPr/>
              <p:nvPr/>
            </p:nvSpPr>
            <p:spPr>
              <a:xfrm>
                <a:off x="5069750" y="2922425"/>
                <a:ext cx="24325" cy="25100"/>
              </a:xfrm>
              <a:custGeom>
                <a:avLst/>
                <a:gdLst/>
                <a:ahLst/>
                <a:cxnLst/>
                <a:rect l="l" t="t" r="r" b="b"/>
                <a:pathLst>
                  <a:path w="973" h="1004" extrusionOk="0">
                    <a:moveTo>
                      <a:pt x="487" y="0"/>
                    </a:moveTo>
                    <a:cubicBezTo>
                      <a:pt x="213" y="0"/>
                      <a:pt x="0" y="243"/>
                      <a:pt x="0" y="487"/>
                    </a:cubicBezTo>
                    <a:cubicBezTo>
                      <a:pt x="0" y="760"/>
                      <a:pt x="213" y="1003"/>
                      <a:pt x="487" y="1003"/>
                    </a:cubicBezTo>
                    <a:cubicBezTo>
                      <a:pt x="760" y="1003"/>
                      <a:pt x="973" y="760"/>
                      <a:pt x="973" y="487"/>
                    </a:cubicBezTo>
                    <a:cubicBezTo>
                      <a:pt x="973" y="243"/>
                      <a:pt x="760" y="0"/>
                      <a:pt x="487" y="0"/>
                    </a:cubicBezTo>
                    <a:close/>
                  </a:path>
                </a:pathLst>
              </a:custGeom>
              <a:solidFill>
                <a:srgbClr val="FFC3D0"/>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9"/>
              <p:cNvSpPr/>
              <p:nvPr/>
            </p:nvSpPr>
            <p:spPr>
              <a:xfrm>
                <a:off x="5122925" y="2922425"/>
                <a:ext cx="24350" cy="25100"/>
              </a:xfrm>
              <a:custGeom>
                <a:avLst/>
                <a:gdLst/>
                <a:ahLst/>
                <a:cxnLst/>
                <a:rect l="l" t="t" r="r" b="b"/>
                <a:pathLst>
                  <a:path w="974" h="1004" extrusionOk="0">
                    <a:moveTo>
                      <a:pt x="487" y="0"/>
                    </a:moveTo>
                    <a:cubicBezTo>
                      <a:pt x="214" y="0"/>
                      <a:pt x="1" y="243"/>
                      <a:pt x="1" y="487"/>
                    </a:cubicBezTo>
                    <a:cubicBezTo>
                      <a:pt x="1" y="760"/>
                      <a:pt x="214" y="1003"/>
                      <a:pt x="487" y="1003"/>
                    </a:cubicBezTo>
                    <a:cubicBezTo>
                      <a:pt x="761" y="1003"/>
                      <a:pt x="974" y="760"/>
                      <a:pt x="974" y="487"/>
                    </a:cubicBezTo>
                    <a:cubicBezTo>
                      <a:pt x="974" y="243"/>
                      <a:pt x="791" y="0"/>
                      <a:pt x="487" y="0"/>
                    </a:cubicBezTo>
                    <a:close/>
                  </a:path>
                </a:pathLst>
              </a:custGeom>
              <a:solidFill>
                <a:srgbClr val="F5D79B"/>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9"/>
              <p:cNvSpPr/>
              <p:nvPr/>
            </p:nvSpPr>
            <p:spPr>
              <a:xfrm>
                <a:off x="5176875" y="2922425"/>
                <a:ext cx="24350" cy="25100"/>
              </a:xfrm>
              <a:custGeom>
                <a:avLst/>
                <a:gdLst/>
                <a:ahLst/>
                <a:cxnLst/>
                <a:rect l="l" t="t" r="r" b="b"/>
                <a:pathLst>
                  <a:path w="974" h="1004" extrusionOk="0">
                    <a:moveTo>
                      <a:pt x="487" y="0"/>
                    </a:moveTo>
                    <a:cubicBezTo>
                      <a:pt x="214" y="0"/>
                      <a:pt x="1" y="243"/>
                      <a:pt x="1" y="487"/>
                    </a:cubicBezTo>
                    <a:cubicBezTo>
                      <a:pt x="1" y="760"/>
                      <a:pt x="214" y="1003"/>
                      <a:pt x="487" y="1003"/>
                    </a:cubicBezTo>
                    <a:cubicBezTo>
                      <a:pt x="761" y="1003"/>
                      <a:pt x="974" y="760"/>
                      <a:pt x="974" y="487"/>
                    </a:cubicBezTo>
                    <a:cubicBezTo>
                      <a:pt x="974" y="243"/>
                      <a:pt x="761" y="0"/>
                      <a:pt x="487" y="0"/>
                    </a:cubicBezTo>
                    <a:close/>
                  </a:path>
                </a:pathLst>
              </a:custGeom>
              <a:solidFill>
                <a:srgbClr val="6AEBE7"/>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9"/>
              <p:cNvSpPr/>
              <p:nvPr/>
            </p:nvSpPr>
            <p:spPr>
              <a:xfrm>
                <a:off x="5088750" y="3020450"/>
                <a:ext cx="95000" cy="95000"/>
              </a:xfrm>
              <a:custGeom>
                <a:avLst/>
                <a:gdLst/>
                <a:ahLst/>
                <a:cxnLst/>
                <a:rect l="l" t="t" r="r" b="b"/>
                <a:pathLst>
                  <a:path w="3800" h="3800" extrusionOk="0">
                    <a:moveTo>
                      <a:pt x="1885" y="0"/>
                    </a:moveTo>
                    <a:cubicBezTo>
                      <a:pt x="821" y="0"/>
                      <a:pt x="0" y="821"/>
                      <a:pt x="0" y="1885"/>
                    </a:cubicBezTo>
                    <a:cubicBezTo>
                      <a:pt x="0" y="2949"/>
                      <a:pt x="821" y="3800"/>
                      <a:pt x="1885" y="3800"/>
                    </a:cubicBezTo>
                    <a:cubicBezTo>
                      <a:pt x="2948" y="3800"/>
                      <a:pt x="3800" y="2949"/>
                      <a:pt x="3800" y="1885"/>
                    </a:cubicBezTo>
                    <a:cubicBezTo>
                      <a:pt x="3800" y="821"/>
                      <a:pt x="2918" y="0"/>
                      <a:pt x="1885" y="0"/>
                    </a:cubicBezTo>
                    <a:close/>
                  </a:path>
                </a:pathLst>
              </a:custGeom>
              <a:solidFill>
                <a:schemeClr val="accen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9"/>
              <p:cNvSpPr/>
              <p:nvPr/>
            </p:nvSpPr>
            <p:spPr>
              <a:xfrm>
                <a:off x="5225525" y="3031850"/>
                <a:ext cx="335125" cy="22825"/>
              </a:xfrm>
              <a:custGeom>
                <a:avLst/>
                <a:gdLst/>
                <a:ahLst/>
                <a:cxnLst/>
                <a:rect l="l" t="t" r="r" b="b"/>
                <a:pathLst>
                  <a:path w="13405" h="913" extrusionOk="0">
                    <a:moveTo>
                      <a:pt x="426" y="0"/>
                    </a:moveTo>
                    <a:cubicBezTo>
                      <a:pt x="183" y="0"/>
                      <a:pt x="0" y="183"/>
                      <a:pt x="0" y="426"/>
                    </a:cubicBezTo>
                    <a:lnTo>
                      <a:pt x="0" y="487"/>
                    </a:lnTo>
                    <a:cubicBezTo>
                      <a:pt x="0" y="730"/>
                      <a:pt x="183" y="912"/>
                      <a:pt x="426" y="912"/>
                    </a:cubicBezTo>
                    <a:lnTo>
                      <a:pt x="12979" y="912"/>
                    </a:lnTo>
                    <a:cubicBezTo>
                      <a:pt x="13222" y="912"/>
                      <a:pt x="13405" y="730"/>
                      <a:pt x="13405" y="487"/>
                    </a:cubicBezTo>
                    <a:lnTo>
                      <a:pt x="13405" y="426"/>
                    </a:lnTo>
                    <a:cubicBezTo>
                      <a:pt x="13405" y="183"/>
                      <a:pt x="13222" y="0"/>
                      <a:pt x="12979" y="0"/>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9"/>
              <p:cNvSpPr/>
              <p:nvPr/>
            </p:nvSpPr>
            <p:spPr>
              <a:xfrm>
                <a:off x="5225525" y="3086550"/>
                <a:ext cx="186950" cy="22825"/>
              </a:xfrm>
              <a:custGeom>
                <a:avLst/>
                <a:gdLst/>
                <a:ahLst/>
                <a:cxnLst/>
                <a:rect l="l" t="t" r="r" b="b"/>
                <a:pathLst>
                  <a:path w="7478" h="913" extrusionOk="0">
                    <a:moveTo>
                      <a:pt x="426" y="1"/>
                    </a:moveTo>
                    <a:cubicBezTo>
                      <a:pt x="183" y="1"/>
                      <a:pt x="0" y="183"/>
                      <a:pt x="0" y="426"/>
                    </a:cubicBezTo>
                    <a:lnTo>
                      <a:pt x="0" y="517"/>
                    </a:lnTo>
                    <a:cubicBezTo>
                      <a:pt x="0" y="730"/>
                      <a:pt x="183" y="913"/>
                      <a:pt x="426" y="913"/>
                    </a:cubicBezTo>
                    <a:lnTo>
                      <a:pt x="7052" y="913"/>
                    </a:lnTo>
                    <a:cubicBezTo>
                      <a:pt x="7295" y="913"/>
                      <a:pt x="7478" y="730"/>
                      <a:pt x="7478" y="517"/>
                    </a:cubicBezTo>
                    <a:lnTo>
                      <a:pt x="7478" y="426"/>
                    </a:lnTo>
                    <a:cubicBezTo>
                      <a:pt x="7478" y="183"/>
                      <a:pt x="7295" y="1"/>
                      <a:pt x="7052" y="1"/>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9"/>
              <p:cNvSpPr/>
              <p:nvPr/>
            </p:nvSpPr>
            <p:spPr>
              <a:xfrm>
                <a:off x="5434500" y="3086550"/>
                <a:ext cx="53975" cy="22825"/>
              </a:xfrm>
              <a:custGeom>
                <a:avLst/>
                <a:gdLst/>
                <a:ahLst/>
                <a:cxnLst/>
                <a:rect l="l" t="t" r="r" b="b"/>
                <a:pathLst>
                  <a:path w="2159" h="913" extrusionOk="0">
                    <a:moveTo>
                      <a:pt x="456" y="1"/>
                    </a:moveTo>
                    <a:cubicBezTo>
                      <a:pt x="183" y="1"/>
                      <a:pt x="0" y="244"/>
                      <a:pt x="0" y="457"/>
                    </a:cubicBezTo>
                    <a:cubicBezTo>
                      <a:pt x="0" y="730"/>
                      <a:pt x="213" y="913"/>
                      <a:pt x="456" y="913"/>
                    </a:cubicBezTo>
                    <a:lnTo>
                      <a:pt x="1702" y="913"/>
                    </a:lnTo>
                    <a:cubicBezTo>
                      <a:pt x="1945" y="913"/>
                      <a:pt x="2128" y="730"/>
                      <a:pt x="2158" y="457"/>
                    </a:cubicBezTo>
                    <a:cubicBezTo>
                      <a:pt x="2158" y="214"/>
                      <a:pt x="1945" y="1"/>
                      <a:pt x="1702" y="1"/>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48" name="Google Shape;1348;p69"/>
          <p:cNvSpPr/>
          <p:nvPr/>
        </p:nvSpPr>
        <p:spPr>
          <a:xfrm>
            <a:off x="1104750" y="3455500"/>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3"/>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69"/>
          <p:cNvSpPr/>
          <p:nvPr/>
        </p:nvSpPr>
        <p:spPr>
          <a:xfrm>
            <a:off x="2029150" y="3811138"/>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5"/>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88;p76"/>
          <p:cNvSpPr/>
          <p:nvPr/>
        </p:nvSpPr>
        <p:spPr>
          <a:xfrm>
            <a:off x="2603027" y="600398"/>
            <a:ext cx="1159800" cy="808200"/>
          </a:xfrm>
          <a:prstGeom prst="wedgeRoundRectCallout">
            <a:avLst>
              <a:gd name="adj1" fmla="val -17374"/>
              <a:gd name="adj2" fmla="val 73101"/>
              <a:gd name="adj3" fmla="val 0"/>
            </a:avLst>
          </a:prstGeom>
          <a:solidFill>
            <a:schemeClr val="accent3"/>
          </a:solidFill>
          <a:ln>
            <a:noFill/>
          </a:ln>
          <a:effectLst>
            <a:outerShdw blurRad="57150" dist="47625"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04;p76"/>
          <p:cNvSpPr txBox="1">
            <a:spLocks noGrp="1"/>
          </p:cNvSpPr>
          <p:nvPr>
            <p:ph type="title" idx="2"/>
          </p:nvPr>
        </p:nvSpPr>
        <p:spPr>
          <a:xfrm>
            <a:off x="2747784" y="633108"/>
            <a:ext cx="870286" cy="74730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Quicksand" panose="020B0604020202020204" charset="0"/>
              </a:rPr>
              <a:t>03</a:t>
            </a:r>
            <a:endParaRPr sz="4000" dirty="0">
              <a:latin typeface="Quicksand" panose="020B0604020202020204" charset="0"/>
            </a:endParaRPr>
          </a:p>
        </p:txBody>
      </p:sp>
    </p:spTree>
    <p:extLst>
      <p:ext uri="{BB962C8B-B14F-4D97-AF65-F5344CB8AC3E}">
        <p14:creationId xmlns:p14="http://schemas.microsoft.com/office/powerpoint/2010/main" val="687131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00"/>
                                        </p:tgtEl>
                                        <p:attrNameLst>
                                          <p:attrName>style.visibility</p:attrName>
                                        </p:attrNameLst>
                                      </p:cBhvr>
                                      <p:to>
                                        <p:strVal val="visible"/>
                                      </p:to>
                                    </p:set>
                                    <p:animEffect transition="in" filter="fade">
                                      <p:cBhvr>
                                        <p:cTn id="7" dur="500"/>
                                        <p:tgtEl>
                                          <p:spTgt spid="13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18"/>
                                        </p:tgtEl>
                                        <p:attrNameLst>
                                          <p:attrName>style.visibility</p:attrName>
                                        </p:attrNameLst>
                                      </p:cBhvr>
                                      <p:to>
                                        <p:strVal val="visible"/>
                                      </p:to>
                                    </p:set>
                                    <p:animEffect transition="in" filter="fade">
                                      <p:cBhvr>
                                        <p:cTn id="10" dur="500"/>
                                        <p:tgtEl>
                                          <p:spTgt spid="1318"/>
                                        </p:tgtEl>
                                      </p:cBhvr>
                                    </p:animEffect>
                                  </p:childTnLst>
                                </p:cTn>
                              </p:par>
                              <p:par>
                                <p:cTn id="11" presetID="10" presetClass="entr" presetSubtype="0" fill="hold" nodeType="withEffect">
                                  <p:stCondLst>
                                    <p:cond delay="0"/>
                                  </p:stCondLst>
                                  <p:childTnLst>
                                    <p:set>
                                      <p:cBhvr>
                                        <p:cTn id="12" dur="1" fill="hold">
                                          <p:stCondLst>
                                            <p:cond delay="0"/>
                                          </p:stCondLst>
                                        </p:cTn>
                                        <p:tgtEl>
                                          <p:spTgt spid="1319"/>
                                        </p:tgtEl>
                                        <p:attrNameLst>
                                          <p:attrName>style.visibility</p:attrName>
                                        </p:attrNameLst>
                                      </p:cBhvr>
                                      <p:to>
                                        <p:strVal val="visible"/>
                                      </p:to>
                                    </p:set>
                                    <p:animEffect transition="in" filter="fade">
                                      <p:cBhvr>
                                        <p:cTn id="13" dur="500"/>
                                        <p:tgtEl>
                                          <p:spTgt spid="13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48"/>
                                        </p:tgtEl>
                                        <p:attrNameLst>
                                          <p:attrName>style.visibility</p:attrName>
                                        </p:attrNameLst>
                                      </p:cBhvr>
                                      <p:to>
                                        <p:strVal val="visible"/>
                                      </p:to>
                                    </p:set>
                                    <p:animEffect transition="in" filter="fade">
                                      <p:cBhvr>
                                        <p:cTn id="16" dur="500"/>
                                        <p:tgtEl>
                                          <p:spTgt spid="134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49"/>
                                        </p:tgtEl>
                                        <p:attrNameLst>
                                          <p:attrName>style.visibility</p:attrName>
                                        </p:attrNameLst>
                                      </p:cBhvr>
                                      <p:to>
                                        <p:strVal val="visible"/>
                                      </p:to>
                                    </p:set>
                                    <p:animEffect transition="in" filter="fade">
                                      <p:cBhvr>
                                        <p:cTn id="19" dur="500"/>
                                        <p:tgtEl>
                                          <p:spTgt spid="134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8" grpId="0"/>
      <p:bldP spid="1348" grpId="0" animBg="1"/>
      <p:bldP spid="1349" grpId="0" animBg="1"/>
      <p:bldP spid="47" grpId="0" animBg="1"/>
      <p:bldP spid="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70"/>
          <p:cNvSpPr txBox="1">
            <a:spLocks noGrp="1"/>
          </p:cNvSpPr>
          <p:nvPr>
            <p:ph type="title"/>
          </p:nvPr>
        </p:nvSpPr>
        <p:spPr>
          <a:xfrm>
            <a:off x="720000" y="63951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200" dirty="0">
                <a:latin typeface="Arial" panose="020B0604020202020204" pitchFamily="34" charset="0"/>
                <a:cs typeface="Arial" panose="020B0604020202020204" pitchFamily="34" charset="0"/>
              </a:rPr>
              <a:t>MICROSOFT SQL SERVER</a:t>
            </a:r>
            <a:endParaRPr sz="3200"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374E5BFE-35E5-691E-476B-33901B2DF270}"/>
              </a:ext>
            </a:extLst>
          </p:cNvPr>
          <p:cNvSpPr>
            <a:spLocks noGrp="1"/>
          </p:cNvSpPr>
          <p:nvPr>
            <p:ph type="body" idx="1"/>
          </p:nvPr>
        </p:nvSpPr>
        <p:spPr>
          <a:xfrm>
            <a:off x="720000" y="1274191"/>
            <a:ext cx="6983127" cy="3229793"/>
          </a:xfrm>
        </p:spPr>
        <p:txBody>
          <a:bodyPr/>
          <a:lstStyle/>
          <a:p>
            <a:pPr algn="just">
              <a:spcBef>
                <a:spcPts val="600"/>
              </a:spcBef>
              <a:buFontTx/>
              <a:buChar char="-"/>
            </a:pPr>
            <a:r>
              <a:rPr lang="vi-VN" sz="1600" dirty="0">
                <a:latin typeface="Arial" panose="020B0604020202020204" pitchFamily="34" charset="0"/>
                <a:cs typeface="Arial" panose="020B0604020202020204" pitchFamily="34" charset="0"/>
              </a:rPr>
              <a:t>Microsoft SQL Server là một hệ quản trị cơ sở dữ liệu quan hệ (RDBMS - Relational Database Management System) được phát triển bởi Microsoft.</a:t>
            </a:r>
          </a:p>
          <a:p>
            <a:pPr algn="just">
              <a:spcBef>
                <a:spcPts val="600"/>
              </a:spcBef>
              <a:buFontTx/>
              <a:buChar char="-"/>
            </a:pPr>
            <a:r>
              <a:rPr lang="vi-VN" sz="1600" dirty="0">
                <a:latin typeface="Arial" panose="020B0604020202020204" pitchFamily="34" charset="0"/>
                <a:cs typeface="Arial" panose="020B0604020202020204" pitchFamily="34" charset="0"/>
              </a:rPr>
              <a:t>SQL, viết tắt của Structured Query Language, được hiểu đơn giản là ngôn ngữ truy vấn cấu trúc dữ liệu. Đây là một loại ngôn ngữ lập trình được sử dụng để quản lý và truy vấn cơ sở dữ liệu quan hệ. </a:t>
            </a:r>
          </a:p>
          <a:p>
            <a:pPr algn="just">
              <a:spcBef>
                <a:spcPts val="600"/>
              </a:spcBef>
              <a:buFontTx/>
              <a:buChar char="-"/>
            </a:pPr>
            <a:r>
              <a:rPr lang="vi-VN" sz="1600" dirty="0">
                <a:latin typeface="Arial" panose="020B0604020202020204" pitchFamily="34" charset="0"/>
                <a:cs typeface="Arial" panose="020B0604020202020204" pitchFamily="34" charset="0"/>
              </a:rPr>
              <a:t>SQL cho phép bạn thực hiện các hoạt động như lưu trữ, cập nhật, xóa, tìm kiếm, truy xuất dữ liệu, quản lý và tối ưu hóa hiệu suất của cơ sở dữ liệu.</a:t>
            </a:r>
          </a:p>
        </p:txBody>
      </p:sp>
      <p:sp>
        <p:nvSpPr>
          <p:cNvPr id="31" name="Google Shape;1355;p70">
            <a:extLst>
              <a:ext uri="{FF2B5EF4-FFF2-40B4-BE49-F238E27FC236}">
                <a16:creationId xmlns:a16="http://schemas.microsoft.com/office/drawing/2014/main" id="{02FC6F2D-E252-192F-933A-FCA2F6528B2E}"/>
              </a:ext>
            </a:extLst>
          </p:cNvPr>
          <p:cNvSpPr txBox="1">
            <a:spLocks/>
          </p:cNvSpPr>
          <p:nvPr/>
        </p:nvSpPr>
        <p:spPr>
          <a:xfrm>
            <a:off x="4209756" y="228611"/>
            <a:ext cx="724487"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2400" dirty="0">
                <a:latin typeface="Quicksand" panose="020B0604020202020204" charset="0"/>
                <a:cs typeface="Times New Roman" panose="02020603050405020304" pitchFamily="18" charset="0"/>
              </a:rPr>
              <a:t>2.3</a:t>
            </a:r>
            <a:endParaRPr lang="vi-VN" sz="2400" dirty="0">
              <a:latin typeface="Quicksand" panose="020B0604020202020204" charset="0"/>
              <a:cs typeface="Times New Roman" panose="02020603050405020304" pitchFamily="18" charset="0"/>
            </a:endParaRPr>
          </a:p>
        </p:txBody>
      </p:sp>
    </p:spTree>
    <p:extLst>
      <p:ext uri="{BB962C8B-B14F-4D97-AF65-F5344CB8AC3E}">
        <p14:creationId xmlns:p14="http://schemas.microsoft.com/office/powerpoint/2010/main" val="776538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par>
                                <p:cTn id="10" presetID="16" presetClass="entr" presetSubtype="21" fill="hold" grpId="0" nodeType="withEffect">
                                  <p:stCondLst>
                                    <p:cond delay="0"/>
                                  </p:stCondLst>
                                  <p:childTnLst>
                                    <p:set>
                                      <p:cBhvr>
                                        <p:cTn id="11" dur="1" fill="hold">
                                          <p:stCondLst>
                                            <p:cond delay="0"/>
                                          </p:stCondLst>
                                        </p:cTn>
                                        <p:tgtEl>
                                          <p:spTgt spid="1355"/>
                                        </p:tgtEl>
                                        <p:attrNameLst>
                                          <p:attrName>style.visibility</p:attrName>
                                        </p:attrNameLst>
                                      </p:cBhvr>
                                      <p:to>
                                        <p:strVal val="visible"/>
                                      </p:to>
                                    </p:set>
                                    <p:animEffect transition="in" filter="barn(inVertical)">
                                      <p:cBhvr>
                                        <p:cTn id="12" dur="500"/>
                                        <p:tgtEl>
                                          <p:spTgt spid="13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5" grpId="0"/>
      <p:bldP spid="3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70"/>
          <p:cNvSpPr txBox="1">
            <a:spLocks noGrp="1"/>
          </p:cNvSpPr>
          <p:nvPr>
            <p:ph type="title"/>
          </p:nvPr>
        </p:nvSpPr>
        <p:spPr>
          <a:xfrm>
            <a:off x="720000" y="63951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200" dirty="0">
                <a:latin typeface="Arial" panose="020B0604020202020204" pitchFamily="34" charset="0"/>
                <a:cs typeface="Arial" panose="020B0604020202020204" pitchFamily="34" charset="0"/>
              </a:rPr>
              <a:t>MICROSOFT SQL SERVER</a:t>
            </a:r>
            <a:endParaRPr sz="3200"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374E5BFE-35E5-691E-476B-33901B2DF270}"/>
              </a:ext>
            </a:extLst>
          </p:cNvPr>
          <p:cNvSpPr>
            <a:spLocks noGrp="1"/>
          </p:cNvSpPr>
          <p:nvPr>
            <p:ph type="body" idx="1"/>
          </p:nvPr>
        </p:nvSpPr>
        <p:spPr>
          <a:xfrm>
            <a:off x="720000" y="1274191"/>
            <a:ext cx="6983127" cy="3229793"/>
          </a:xfrm>
        </p:spPr>
        <p:txBody>
          <a:bodyPr/>
          <a:lstStyle/>
          <a:p>
            <a:pPr marL="139700" indent="0" algn="just">
              <a:spcBef>
                <a:spcPts val="600"/>
              </a:spcBef>
              <a:buNone/>
            </a:pPr>
            <a:r>
              <a:rPr lang="vi-VN" sz="1600" dirty="0">
                <a:latin typeface="Arial" panose="020B0604020202020204" pitchFamily="34" charset="0"/>
                <a:cs typeface="Arial" panose="020B0604020202020204" pitchFamily="34" charset="0"/>
              </a:rPr>
              <a:t>Các thành phần cơ bản trong SQL Server</a:t>
            </a:r>
          </a:p>
          <a:p>
            <a:pPr algn="just">
              <a:spcBef>
                <a:spcPts val="600"/>
              </a:spcBef>
              <a:buFontTx/>
              <a:buChar char="-"/>
            </a:pPr>
            <a:r>
              <a:rPr lang="vi-VN" sz="1600" dirty="0">
                <a:latin typeface="Arial" panose="020B0604020202020204" pitchFamily="34" charset="0"/>
                <a:cs typeface="Arial" panose="020B0604020202020204" pitchFamily="34" charset="0"/>
              </a:rPr>
              <a:t>Database Engine</a:t>
            </a:r>
          </a:p>
          <a:p>
            <a:pPr algn="just">
              <a:spcBef>
                <a:spcPts val="600"/>
              </a:spcBef>
              <a:buFontTx/>
              <a:buChar char="-"/>
            </a:pPr>
            <a:r>
              <a:rPr lang="vi-VN" sz="1600" dirty="0">
                <a:latin typeface="Arial" panose="020B0604020202020204" pitchFamily="34" charset="0"/>
                <a:cs typeface="Arial" panose="020B0604020202020204" pitchFamily="34" charset="0"/>
              </a:rPr>
              <a:t>Integration Services</a:t>
            </a:r>
          </a:p>
          <a:p>
            <a:pPr algn="just">
              <a:spcBef>
                <a:spcPts val="600"/>
              </a:spcBef>
              <a:buFontTx/>
              <a:buChar char="-"/>
            </a:pPr>
            <a:r>
              <a:rPr lang="vi-VN" sz="1600" dirty="0">
                <a:latin typeface="Arial" panose="020B0604020202020204" pitchFamily="34" charset="0"/>
                <a:cs typeface="Arial" panose="020B0604020202020204" pitchFamily="34" charset="0"/>
              </a:rPr>
              <a:t>Analysis Services</a:t>
            </a:r>
          </a:p>
          <a:p>
            <a:pPr algn="just">
              <a:spcBef>
                <a:spcPts val="600"/>
              </a:spcBef>
              <a:buFontTx/>
              <a:buChar char="-"/>
            </a:pPr>
            <a:r>
              <a:rPr lang="vi-VN" sz="1600" dirty="0">
                <a:latin typeface="Arial" panose="020B0604020202020204" pitchFamily="34" charset="0"/>
                <a:cs typeface="Arial" panose="020B0604020202020204" pitchFamily="34" charset="0"/>
              </a:rPr>
              <a:t>Notification Services</a:t>
            </a:r>
          </a:p>
          <a:p>
            <a:pPr algn="just">
              <a:spcBef>
                <a:spcPts val="600"/>
              </a:spcBef>
              <a:buFontTx/>
              <a:buChar char="-"/>
            </a:pPr>
            <a:r>
              <a:rPr lang="vi-VN" sz="1600" dirty="0">
                <a:latin typeface="Arial" panose="020B0604020202020204" pitchFamily="34" charset="0"/>
                <a:cs typeface="Arial" panose="020B0604020202020204" pitchFamily="34" charset="0"/>
              </a:rPr>
              <a:t>Reporting  Services</a:t>
            </a:r>
            <a:endParaRPr lang="en-US" sz="1600" dirty="0">
              <a:latin typeface="Arial" panose="020B0604020202020204" pitchFamily="34" charset="0"/>
              <a:cs typeface="Arial" panose="020B0604020202020204" pitchFamily="34" charset="0"/>
            </a:endParaRPr>
          </a:p>
          <a:p>
            <a:pPr algn="just">
              <a:spcBef>
                <a:spcPts val="600"/>
              </a:spcBef>
              <a:buFontTx/>
              <a:buChar char="-"/>
            </a:pPr>
            <a:r>
              <a:rPr lang="vi-VN" sz="1600" dirty="0">
                <a:latin typeface="Arial" panose="020B0604020202020204" pitchFamily="34" charset="0"/>
                <a:cs typeface="Arial" panose="020B0604020202020204" pitchFamily="34" charset="0"/>
              </a:rPr>
              <a:t>Full Text Search Services</a:t>
            </a:r>
          </a:p>
          <a:p>
            <a:pPr algn="just">
              <a:spcBef>
                <a:spcPts val="600"/>
              </a:spcBef>
              <a:buFontTx/>
              <a:buChar char="-"/>
            </a:pPr>
            <a:r>
              <a:rPr lang="vi-VN" sz="1600" dirty="0">
                <a:latin typeface="Arial" panose="020B0604020202020204" pitchFamily="34" charset="0"/>
                <a:cs typeface="Arial" panose="020B0604020202020204" pitchFamily="34" charset="0"/>
              </a:rPr>
              <a:t>Service Broker</a:t>
            </a:r>
          </a:p>
          <a:p>
            <a:pPr algn="just">
              <a:spcBef>
                <a:spcPts val="600"/>
              </a:spcBef>
              <a:buFontTx/>
              <a:buChar char="-"/>
            </a:pPr>
            <a:endParaRPr lang="vi-VN" sz="1600" dirty="0">
              <a:latin typeface="Arial" panose="020B0604020202020204" pitchFamily="34" charset="0"/>
              <a:cs typeface="Arial" panose="020B0604020202020204" pitchFamily="34" charset="0"/>
            </a:endParaRPr>
          </a:p>
        </p:txBody>
      </p:sp>
      <p:sp>
        <p:nvSpPr>
          <p:cNvPr id="31" name="Google Shape;1355;p70">
            <a:extLst>
              <a:ext uri="{FF2B5EF4-FFF2-40B4-BE49-F238E27FC236}">
                <a16:creationId xmlns:a16="http://schemas.microsoft.com/office/drawing/2014/main" id="{02FC6F2D-E252-192F-933A-FCA2F6528B2E}"/>
              </a:ext>
            </a:extLst>
          </p:cNvPr>
          <p:cNvSpPr txBox="1">
            <a:spLocks/>
          </p:cNvSpPr>
          <p:nvPr/>
        </p:nvSpPr>
        <p:spPr>
          <a:xfrm>
            <a:off x="4209756" y="228611"/>
            <a:ext cx="724487"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2400" dirty="0">
                <a:latin typeface="Quicksand" panose="020B0604020202020204" charset="0"/>
                <a:cs typeface="Times New Roman" panose="02020603050405020304" pitchFamily="18" charset="0"/>
              </a:rPr>
              <a:t>2.3</a:t>
            </a:r>
            <a:endParaRPr lang="vi-VN" sz="2400" dirty="0">
              <a:latin typeface="Quicksand" panose="020B0604020202020204" charset="0"/>
              <a:cs typeface="Times New Roman" panose="02020603050405020304" pitchFamily="18" charset="0"/>
            </a:endParaRPr>
          </a:p>
        </p:txBody>
      </p:sp>
    </p:spTree>
    <p:extLst>
      <p:ext uri="{BB962C8B-B14F-4D97-AF65-F5344CB8AC3E}">
        <p14:creationId xmlns:p14="http://schemas.microsoft.com/office/powerpoint/2010/main" val="3751448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par>
                                <p:cTn id="10" presetID="16" presetClass="entr" presetSubtype="21" fill="hold" grpId="0" nodeType="withEffect">
                                  <p:stCondLst>
                                    <p:cond delay="0"/>
                                  </p:stCondLst>
                                  <p:childTnLst>
                                    <p:set>
                                      <p:cBhvr>
                                        <p:cTn id="11" dur="1" fill="hold">
                                          <p:stCondLst>
                                            <p:cond delay="0"/>
                                          </p:stCondLst>
                                        </p:cTn>
                                        <p:tgtEl>
                                          <p:spTgt spid="1355"/>
                                        </p:tgtEl>
                                        <p:attrNameLst>
                                          <p:attrName>style.visibility</p:attrName>
                                        </p:attrNameLst>
                                      </p:cBhvr>
                                      <p:to>
                                        <p:strVal val="visible"/>
                                      </p:to>
                                    </p:set>
                                    <p:animEffect transition="in" filter="barn(inVertical)">
                                      <p:cBhvr>
                                        <p:cTn id="12" dur="500"/>
                                        <p:tgtEl>
                                          <p:spTgt spid="13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5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fade">
                                      <p:cBhvr>
                                        <p:cTn id="47" dur="500"/>
                                        <p:tgtEl>
                                          <p:spTgt spid="5">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7" end="7"/>
                                            </p:txEl>
                                          </p:spTgt>
                                        </p:tgtEl>
                                        <p:attrNameLst>
                                          <p:attrName>style.visibility</p:attrName>
                                        </p:attrNameLst>
                                      </p:cBhvr>
                                      <p:to>
                                        <p:strVal val="visible"/>
                                      </p:to>
                                    </p:set>
                                    <p:animEffect transition="in" filter="fade">
                                      <p:cBhvr>
                                        <p:cTn id="5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5" grpId="0"/>
      <p:bldP spid="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grpSp>
        <p:nvGrpSpPr>
          <p:cNvPr id="1300" name="Google Shape;1300;p69"/>
          <p:cNvGrpSpPr/>
          <p:nvPr/>
        </p:nvGrpSpPr>
        <p:grpSpPr>
          <a:xfrm>
            <a:off x="2899116" y="1443151"/>
            <a:ext cx="4140783" cy="2772316"/>
            <a:chOff x="719975" y="1114972"/>
            <a:chExt cx="3010825" cy="1776300"/>
          </a:xfrm>
        </p:grpSpPr>
        <p:sp>
          <p:nvSpPr>
            <p:cNvPr id="1301" name="Google Shape;1301;p69"/>
            <p:cNvSpPr/>
            <p:nvPr/>
          </p:nvSpPr>
          <p:spPr>
            <a:xfrm>
              <a:off x="720000" y="1114972"/>
              <a:ext cx="30108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9"/>
            <p:cNvSpPr/>
            <p:nvPr/>
          </p:nvSpPr>
          <p:spPr>
            <a:xfrm>
              <a:off x="719975" y="1114975"/>
              <a:ext cx="30108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3" name="Google Shape;1303;p69"/>
            <p:cNvGrpSpPr/>
            <p:nvPr/>
          </p:nvGrpSpPr>
          <p:grpSpPr>
            <a:xfrm rot="10800000" flipH="1">
              <a:off x="881412" y="1244995"/>
              <a:ext cx="429322" cy="93999"/>
              <a:chOff x="5840230" y="744468"/>
              <a:chExt cx="431653" cy="94500"/>
            </a:xfrm>
          </p:grpSpPr>
          <p:sp>
            <p:nvSpPr>
              <p:cNvPr id="1304" name="Google Shape;1304;p69"/>
              <p:cNvSpPr/>
              <p:nvPr/>
            </p:nvSpPr>
            <p:spPr>
              <a:xfrm>
                <a:off x="5840230"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9"/>
              <p:cNvSpPr/>
              <p:nvPr/>
            </p:nvSpPr>
            <p:spPr>
              <a:xfrm>
                <a:off x="6008807"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9"/>
              <p:cNvSpPr/>
              <p:nvPr/>
            </p:nvSpPr>
            <p:spPr>
              <a:xfrm>
                <a:off x="6177384"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18" name="Google Shape;1318;p69"/>
          <p:cNvSpPr txBox="1">
            <a:spLocks noGrp="1"/>
          </p:cNvSpPr>
          <p:nvPr>
            <p:ph type="title" idx="15"/>
          </p:nvPr>
        </p:nvSpPr>
        <p:spPr>
          <a:xfrm>
            <a:off x="3325808" y="2066287"/>
            <a:ext cx="3092418" cy="105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800" dirty="0">
                <a:latin typeface="Quicksand" panose="020B0604020202020204" charset="0"/>
                <a:cs typeface="Times New Roman" panose="02020603050405020304" pitchFamily="18" charset="0"/>
              </a:rPr>
              <a:t>DEMO</a:t>
            </a:r>
            <a:endParaRPr sz="3800" dirty="0">
              <a:latin typeface="Quicksand" panose="020B0604020202020204" charset="0"/>
              <a:cs typeface="Times New Roman" panose="02020603050405020304" pitchFamily="18" charset="0"/>
            </a:endParaRPr>
          </a:p>
        </p:txBody>
      </p:sp>
      <p:grpSp>
        <p:nvGrpSpPr>
          <p:cNvPr id="1319" name="Google Shape;1319;p69"/>
          <p:cNvGrpSpPr/>
          <p:nvPr/>
        </p:nvGrpSpPr>
        <p:grpSpPr>
          <a:xfrm>
            <a:off x="4709474" y="3037104"/>
            <a:ext cx="1904887" cy="1417323"/>
            <a:chOff x="1964262" y="3133859"/>
            <a:chExt cx="1422619" cy="908118"/>
          </a:xfrm>
        </p:grpSpPr>
        <p:grpSp>
          <p:nvGrpSpPr>
            <p:cNvPr id="1320" name="Google Shape;1320;p69"/>
            <p:cNvGrpSpPr/>
            <p:nvPr/>
          </p:nvGrpSpPr>
          <p:grpSpPr>
            <a:xfrm>
              <a:off x="2627043" y="3133859"/>
              <a:ext cx="759839" cy="908118"/>
              <a:chOff x="7948975" y="1691400"/>
              <a:chExt cx="623125" cy="744725"/>
            </a:xfrm>
          </p:grpSpPr>
          <p:sp>
            <p:nvSpPr>
              <p:cNvPr id="1321" name="Google Shape;1321;p69"/>
              <p:cNvSpPr/>
              <p:nvPr/>
            </p:nvSpPr>
            <p:spPr>
              <a:xfrm>
                <a:off x="7948975" y="1770425"/>
                <a:ext cx="623125" cy="665700"/>
              </a:xfrm>
              <a:custGeom>
                <a:avLst/>
                <a:gdLst/>
                <a:ahLst/>
                <a:cxnLst/>
                <a:rect l="l" t="t" r="r" b="b"/>
                <a:pathLst>
                  <a:path w="24925" h="26628" extrusionOk="0">
                    <a:moveTo>
                      <a:pt x="1" y="1"/>
                    </a:moveTo>
                    <a:lnTo>
                      <a:pt x="1" y="25199"/>
                    </a:lnTo>
                    <a:cubicBezTo>
                      <a:pt x="1" y="25989"/>
                      <a:pt x="639" y="26627"/>
                      <a:pt x="1429" y="26627"/>
                    </a:cubicBezTo>
                    <a:lnTo>
                      <a:pt x="23436" y="26627"/>
                    </a:lnTo>
                    <a:cubicBezTo>
                      <a:pt x="24226" y="26627"/>
                      <a:pt x="24864" y="25989"/>
                      <a:pt x="24925" y="25199"/>
                    </a:cubicBezTo>
                    <a:lnTo>
                      <a:pt x="24925" y="1"/>
                    </a:lnTo>
                    <a:close/>
                  </a:path>
                </a:pathLst>
              </a:custGeom>
              <a:gradFill>
                <a:gsLst>
                  <a:gs pos="0">
                    <a:schemeClr val="lt1"/>
                  </a:gs>
                  <a:gs pos="100000">
                    <a:srgbClr val="F9F8FF">
                      <a:alpha val="86666"/>
                    </a:srgbClr>
                  </a:gs>
                </a:gsLst>
                <a:lin ang="5400700" scaled="0"/>
              </a:gradFill>
              <a:ln>
                <a:noFill/>
              </a:ln>
              <a:effectLst>
                <a:outerShdw blurRad="57150" dist="571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9"/>
              <p:cNvSpPr/>
              <p:nvPr/>
            </p:nvSpPr>
            <p:spPr>
              <a:xfrm>
                <a:off x="7948975" y="1691400"/>
                <a:ext cx="623125" cy="78300"/>
              </a:xfrm>
              <a:custGeom>
                <a:avLst/>
                <a:gdLst/>
                <a:ahLst/>
                <a:cxnLst/>
                <a:rect l="l" t="t" r="r" b="b"/>
                <a:pathLst>
                  <a:path w="24925" h="3132" extrusionOk="0">
                    <a:moveTo>
                      <a:pt x="1429" y="0"/>
                    </a:moveTo>
                    <a:cubicBezTo>
                      <a:pt x="639" y="0"/>
                      <a:pt x="1" y="639"/>
                      <a:pt x="1" y="1459"/>
                    </a:cubicBezTo>
                    <a:lnTo>
                      <a:pt x="1" y="3131"/>
                    </a:lnTo>
                    <a:lnTo>
                      <a:pt x="24925" y="3131"/>
                    </a:lnTo>
                    <a:lnTo>
                      <a:pt x="24925" y="1459"/>
                    </a:lnTo>
                    <a:cubicBezTo>
                      <a:pt x="24864" y="639"/>
                      <a:pt x="24226" y="0"/>
                      <a:pt x="23436" y="0"/>
                    </a:cubicBezTo>
                    <a:close/>
                  </a:path>
                </a:pathLst>
              </a:custGeom>
              <a:solidFill>
                <a:schemeClr val="dk2"/>
              </a:solidFill>
              <a:ln w="9525" cap="flat" cmpd="sng">
                <a:solidFill>
                  <a:srgbClr val="D2D6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9"/>
              <p:cNvSpPr/>
              <p:nvPr/>
            </p:nvSpPr>
            <p:spPr>
              <a:xfrm>
                <a:off x="7995325" y="1717225"/>
                <a:ext cx="24350" cy="24350"/>
              </a:xfrm>
              <a:custGeom>
                <a:avLst/>
                <a:gdLst/>
                <a:ahLst/>
                <a:cxnLst/>
                <a:rect l="l" t="t" r="r" b="b"/>
                <a:pathLst>
                  <a:path w="974" h="974" extrusionOk="0">
                    <a:moveTo>
                      <a:pt x="487" y="1"/>
                    </a:moveTo>
                    <a:cubicBezTo>
                      <a:pt x="213" y="1"/>
                      <a:pt x="1" y="214"/>
                      <a:pt x="1" y="487"/>
                    </a:cubicBezTo>
                    <a:cubicBezTo>
                      <a:pt x="1" y="761"/>
                      <a:pt x="213" y="974"/>
                      <a:pt x="487" y="974"/>
                    </a:cubicBezTo>
                    <a:cubicBezTo>
                      <a:pt x="761" y="974"/>
                      <a:pt x="973" y="761"/>
                      <a:pt x="973" y="487"/>
                    </a:cubicBezTo>
                    <a:cubicBezTo>
                      <a:pt x="973" y="214"/>
                      <a:pt x="791" y="1"/>
                      <a:pt x="487" y="1"/>
                    </a:cubicBezTo>
                    <a:close/>
                  </a:path>
                </a:pathLst>
              </a:custGeom>
              <a:solidFill>
                <a:srgbClr val="FFC3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9"/>
              <p:cNvSpPr/>
              <p:nvPr/>
            </p:nvSpPr>
            <p:spPr>
              <a:xfrm>
                <a:off x="8049275" y="1717225"/>
                <a:ext cx="24350" cy="24350"/>
              </a:xfrm>
              <a:custGeom>
                <a:avLst/>
                <a:gdLst/>
                <a:ahLst/>
                <a:cxnLst/>
                <a:rect l="l" t="t" r="r" b="b"/>
                <a:pathLst>
                  <a:path w="974" h="974" extrusionOk="0">
                    <a:moveTo>
                      <a:pt x="487" y="1"/>
                    </a:moveTo>
                    <a:cubicBezTo>
                      <a:pt x="244" y="1"/>
                      <a:pt x="1" y="214"/>
                      <a:pt x="1" y="487"/>
                    </a:cubicBezTo>
                    <a:cubicBezTo>
                      <a:pt x="1" y="761"/>
                      <a:pt x="214" y="974"/>
                      <a:pt x="487" y="974"/>
                    </a:cubicBezTo>
                    <a:cubicBezTo>
                      <a:pt x="761" y="974"/>
                      <a:pt x="973" y="761"/>
                      <a:pt x="973" y="487"/>
                    </a:cubicBezTo>
                    <a:cubicBezTo>
                      <a:pt x="973" y="214"/>
                      <a:pt x="761" y="1"/>
                      <a:pt x="487" y="1"/>
                    </a:cubicBezTo>
                    <a:close/>
                  </a:path>
                </a:pathLst>
              </a:custGeom>
              <a:solidFill>
                <a:srgbClr val="F5D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9"/>
              <p:cNvSpPr/>
              <p:nvPr/>
            </p:nvSpPr>
            <p:spPr>
              <a:xfrm>
                <a:off x="8103225" y="1717225"/>
                <a:ext cx="25100" cy="24350"/>
              </a:xfrm>
              <a:custGeom>
                <a:avLst/>
                <a:gdLst/>
                <a:ahLst/>
                <a:cxnLst/>
                <a:rect l="l" t="t" r="r" b="b"/>
                <a:pathLst>
                  <a:path w="1004" h="974" extrusionOk="0">
                    <a:moveTo>
                      <a:pt x="518" y="1"/>
                    </a:moveTo>
                    <a:cubicBezTo>
                      <a:pt x="244" y="1"/>
                      <a:pt x="1" y="214"/>
                      <a:pt x="1" y="487"/>
                    </a:cubicBezTo>
                    <a:cubicBezTo>
                      <a:pt x="1" y="761"/>
                      <a:pt x="244" y="974"/>
                      <a:pt x="518" y="974"/>
                    </a:cubicBezTo>
                    <a:cubicBezTo>
                      <a:pt x="761" y="974"/>
                      <a:pt x="1004" y="761"/>
                      <a:pt x="1004" y="487"/>
                    </a:cubicBezTo>
                    <a:cubicBezTo>
                      <a:pt x="1004" y="214"/>
                      <a:pt x="761" y="1"/>
                      <a:pt x="518" y="1"/>
                    </a:cubicBezTo>
                    <a:close/>
                  </a:path>
                </a:pathLst>
              </a:custGeom>
              <a:solidFill>
                <a:srgbClr val="6A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9"/>
              <p:cNvSpPr/>
              <p:nvPr/>
            </p:nvSpPr>
            <p:spPr>
              <a:xfrm>
                <a:off x="8015075" y="1863125"/>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9"/>
              <p:cNvSpPr/>
              <p:nvPr/>
            </p:nvSpPr>
            <p:spPr>
              <a:xfrm>
                <a:off x="8151100" y="1874525"/>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9"/>
              <p:cNvSpPr/>
              <p:nvPr/>
            </p:nvSpPr>
            <p:spPr>
              <a:xfrm>
                <a:off x="8151100" y="1930000"/>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9"/>
              <p:cNvSpPr/>
              <p:nvPr/>
            </p:nvSpPr>
            <p:spPr>
              <a:xfrm>
                <a:off x="8360825" y="1930000"/>
                <a:ext cx="54000" cy="22825"/>
              </a:xfrm>
              <a:custGeom>
                <a:avLst/>
                <a:gdLst/>
                <a:ahLst/>
                <a:cxnLst/>
                <a:rect l="l" t="t" r="r" b="b"/>
                <a:pathLst>
                  <a:path w="2160" h="913" extrusionOk="0">
                    <a:moveTo>
                      <a:pt x="457" y="1"/>
                    </a:moveTo>
                    <a:cubicBezTo>
                      <a:pt x="183" y="1"/>
                      <a:pt x="1" y="213"/>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9"/>
              <p:cNvSpPr/>
              <p:nvPr/>
            </p:nvSpPr>
            <p:spPr>
              <a:xfrm>
                <a:off x="8015075" y="2030300"/>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9"/>
              <p:cNvSpPr/>
              <p:nvPr/>
            </p:nvSpPr>
            <p:spPr>
              <a:xfrm>
                <a:off x="8151100" y="2041700"/>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9"/>
              <p:cNvSpPr/>
              <p:nvPr/>
            </p:nvSpPr>
            <p:spPr>
              <a:xfrm>
                <a:off x="8151100" y="2097175"/>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9"/>
              <p:cNvSpPr/>
              <p:nvPr/>
            </p:nvSpPr>
            <p:spPr>
              <a:xfrm>
                <a:off x="8360825" y="2097175"/>
                <a:ext cx="54000" cy="22825"/>
              </a:xfrm>
              <a:custGeom>
                <a:avLst/>
                <a:gdLst/>
                <a:ahLst/>
                <a:cxnLst/>
                <a:rect l="l" t="t" r="r" b="b"/>
                <a:pathLst>
                  <a:path w="2160" h="913" extrusionOk="0">
                    <a:moveTo>
                      <a:pt x="457" y="1"/>
                    </a:moveTo>
                    <a:cubicBezTo>
                      <a:pt x="183" y="1"/>
                      <a:pt x="1" y="213"/>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69"/>
              <p:cNvSpPr/>
              <p:nvPr/>
            </p:nvSpPr>
            <p:spPr>
              <a:xfrm>
                <a:off x="8015075" y="2197475"/>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69"/>
              <p:cNvSpPr/>
              <p:nvPr/>
            </p:nvSpPr>
            <p:spPr>
              <a:xfrm>
                <a:off x="8151100" y="2208875"/>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9"/>
              <p:cNvSpPr/>
              <p:nvPr/>
            </p:nvSpPr>
            <p:spPr>
              <a:xfrm>
                <a:off x="8151100" y="2264350"/>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9"/>
              <p:cNvSpPr/>
              <p:nvPr/>
            </p:nvSpPr>
            <p:spPr>
              <a:xfrm>
                <a:off x="8360825" y="2264350"/>
                <a:ext cx="54000" cy="22825"/>
              </a:xfrm>
              <a:custGeom>
                <a:avLst/>
                <a:gdLst/>
                <a:ahLst/>
                <a:cxnLst/>
                <a:rect l="l" t="t" r="r" b="b"/>
                <a:pathLst>
                  <a:path w="2160" h="913" extrusionOk="0">
                    <a:moveTo>
                      <a:pt x="457" y="1"/>
                    </a:moveTo>
                    <a:cubicBezTo>
                      <a:pt x="183" y="1"/>
                      <a:pt x="1" y="214"/>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69"/>
            <p:cNvGrpSpPr/>
            <p:nvPr/>
          </p:nvGrpSpPr>
          <p:grpSpPr>
            <a:xfrm>
              <a:off x="1964262" y="3226627"/>
              <a:ext cx="758924" cy="321556"/>
              <a:chOff x="5021875" y="2898100"/>
              <a:chExt cx="622375" cy="263700"/>
            </a:xfrm>
          </p:grpSpPr>
          <p:sp>
            <p:nvSpPr>
              <p:cNvPr id="1339" name="Google Shape;1339;p69"/>
              <p:cNvSpPr/>
              <p:nvPr/>
            </p:nvSpPr>
            <p:spPr>
              <a:xfrm>
                <a:off x="5021875" y="2976375"/>
                <a:ext cx="622375" cy="185425"/>
              </a:xfrm>
              <a:custGeom>
                <a:avLst/>
                <a:gdLst/>
                <a:ahLst/>
                <a:cxnLst/>
                <a:rect l="l" t="t" r="r" b="b"/>
                <a:pathLst>
                  <a:path w="24895" h="7417" extrusionOk="0">
                    <a:moveTo>
                      <a:pt x="0" y="0"/>
                    </a:moveTo>
                    <a:lnTo>
                      <a:pt x="0" y="5988"/>
                    </a:lnTo>
                    <a:cubicBezTo>
                      <a:pt x="0" y="6779"/>
                      <a:pt x="669" y="7417"/>
                      <a:pt x="1459" y="7417"/>
                    </a:cubicBezTo>
                    <a:lnTo>
                      <a:pt x="23466" y="7417"/>
                    </a:lnTo>
                    <a:cubicBezTo>
                      <a:pt x="24256" y="7417"/>
                      <a:pt x="24894" y="6748"/>
                      <a:pt x="24894" y="5988"/>
                    </a:cubicBezTo>
                    <a:lnTo>
                      <a:pt x="24894" y="0"/>
                    </a:lnTo>
                    <a:close/>
                  </a:path>
                </a:pathLst>
              </a:custGeom>
              <a:gradFill>
                <a:gsLst>
                  <a:gs pos="0">
                    <a:schemeClr val="lt1"/>
                  </a:gs>
                  <a:gs pos="100000">
                    <a:srgbClr val="F9F8FF">
                      <a:alpha val="86666"/>
                    </a:srgbClr>
                  </a:gs>
                </a:gsLst>
                <a:lin ang="5400700" scaled="0"/>
              </a:gra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9"/>
              <p:cNvSpPr/>
              <p:nvPr/>
            </p:nvSpPr>
            <p:spPr>
              <a:xfrm>
                <a:off x="5021875" y="2898100"/>
                <a:ext cx="622375" cy="77525"/>
              </a:xfrm>
              <a:custGeom>
                <a:avLst/>
                <a:gdLst/>
                <a:ahLst/>
                <a:cxnLst/>
                <a:rect l="l" t="t" r="r" b="b"/>
                <a:pathLst>
                  <a:path w="24895" h="3101" extrusionOk="0">
                    <a:moveTo>
                      <a:pt x="1459" y="1"/>
                    </a:moveTo>
                    <a:cubicBezTo>
                      <a:pt x="669" y="1"/>
                      <a:pt x="0" y="639"/>
                      <a:pt x="0" y="1429"/>
                    </a:cubicBezTo>
                    <a:lnTo>
                      <a:pt x="0" y="3101"/>
                    </a:lnTo>
                    <a:lnTo>
                      <a:pt x="24894" y="3101"/>
                    </a:lnTo>
                    <a:lnTo>
                      <a:pt x="24894" y="1429"/>
                    </a:lnTo>
                    <a:cubicBezTo>
                      <a:pt x="24894" y="639"/>
                      <a:pt x="24256" y="1"/>
                      <a:pt x="23466" y="1"/>
                    </a:cubicBezTo>
                    <a:close/>
                  </a:path>
                </a:pathLst>
              </a:custGeom>
              <a:solidFill>
                <a:schemeClr val="dk2"/>
              </a:solidFill>
              <a:ln w="9525" cap="flat" cmpd="sng">
                <a:solidFill>
                  <a:srgbClr val="D2D6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9"/>
              <p:cNvSpPr/>
              <p:nvPr/>
            </p:nvSpPr>
            <p:spPr>
              <a:xfrm>
                <a:off x="5069750" y="2922425"/>
                <a:ext cx="24325" cy="25100"/>
              </a:xfrm>
              <a:custGeom>
                <a:avLst/>
                <a:gdLst/>
                <a:ahLst/>
                <a:cxnLst/>
                <a:rect l="l" t="t" r="r" b="b"/>
                <a:pathLst>
                  <a:path w="973" h="1004" extrusionOk="0">
                    <a:moveTo>
                      <a:pt x="487" y="0"/>
                    </a:moveTo>
                    <a:cubicBezTo>
                      <a:pt x="213" y="0"/>
                      <a:pt x="0" y="243"/>
                      <a:pt x="0" y="487"/>
                    </a:cubicBezTo>
                    <a:cubicBezTo>
                      <a:pt x="0" y="760"/>
                      <a:pt x="213" y="1003"/>
                      <a:pt x="487" y="1003"/>
                    </a:cubicBezTo>
                    <a:cubicBezTo>
                      <a:pt x="760" y="1003"/>
                      <a:pt x="973" y="760"/>
                      <a:pt x="973" y="487"/>
                    </a:cubicBezTo>
                    <a:cubicBezTo>
                      <a:pt x="973" y="243"/>
                      <a:pt x="760" y="0"/>
                      <a:pt x="487" y="0"/>
                    </a:cubicBezTo>
                    <a:close/>
                  </a:path>
                </a:pathLst>
              </a:custGeom>
              <a:solidFill>
                <a:srgbClr val="FFC3D0"/>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9"/>
              <p:cNvSpPr/>
              <p:nvPr/>
            </p:nvSpPr>
            <p:spPr>
              <a:xfrm>
                <a:off x="5122925" y="2922425"/>
                <a:ext cx="24350" cy="25100"/>
              </a:xfrm>
              <a:custGeom>
                <a:avLst/>
                <a:gdLst/>
                <a:ahLst/>
                <a:cxnLst/>
                <a:rect l="l" t="t" r="r" b="b"/>
                <a:pathLst>
                  <a:path w="974" h="1004" extrusionOk="0">
                    <a:moveTo>
                      <a:pt x="487" y="0"/>
                    </a:moveTo>
                    <a:cubicBezTo>
                      <a:pt x="214" y="0"/>
                      <a:pt x="1" y="243"/>
                      <a:pt x="1" y="487"/>
                    </a:cubicBezTo>
                    <a:cubicBezTo>
                      <a:pt x="1" y="760"/>
                      <a:pt x="214" y="1003"/>
                      <a:pt x="487" y="1003"/>
                    </a:cubicBezTo>
                    <a:cubicBezTo>
                      <a:pt x="761" y="1003"/>
                      <a:pt x="974" y="760"/>
                      <a:pt x="974" y="487"/>
                    </a:cubicBezTo>
                    <a:cubicBezTo>
                      <a:pt x="974" y="243"/>
                      <a:pt x="791" y="0"/>
                      <a:pt x="487" y="0"/>
                    </a:cubicBezTo>
                    <a:close/>
                  </a:path>
                </a:pathLst>
              </a:custGeom>
              <a:solidFill>
                <a:srgbClr val="F5D79B"/>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9"/>
              <p:cNvSpPr/>
              <p:nvPr/>
            </p:nvSpPr>
            <p:spPr>
              <a:xfrm>
                <a:off x="5176875" y="2922425"/>
                <a:ext cx="24350" cy="25100"/>
              </a:xfrm>
              <a:custGeom>
                <a:avLst/>
                <a:gdLst/>
                <a:ahLst/>
                <a:cxnLst/>
                <a:rect l="l" t="t" r="r" b="b"/>
                <a:pathLst>
                  <a:path w="974" h="1004" extrusionOk="0">
                    <a:moveTo>
                      <a:pt x="487" y="0"/>
                    </a:moveTo>
                    <a:cubicBezTo>
                      <a:pt x="214" y="0"/>
                      <a:pt x="1" y="243"/>
                      <a:pt x="1" y="487"/>
                    </a:cubicBezTo>
                    <a:cubicBezTo>
                      <a:pt x="1" y="760"/>
                      <a:pt x="214" y="1003"/>
                      <a:pt x="487" y="1003"/>
                    </a:cubicBezTo>
                    <a:cubicBezTo>
                      <a:pt x="761" y="1003"/>
                      <a:pt x="974" y="760"/>
                      <a:pt x="974" y="487"/>
                    </a:cubicBezTo>
                    <a:cubicBezTo>
                      <a:pt x="974" y="243"/>
                      <a:pt x="761" y="0"/>
                      <a:pt x="487" y="0"/>
                    </a:cubicBezTo>
                    <a:close/>
                  </a:path>
                </a:pathLst>
              </a:custGeom>
              <a:solidFill>
                <a:srgbClr val="6AEBE7"/>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9"/>
              <p:cNvSpPr/>
              <p:nvPr/>
            </p:nvSpPr>
            <p:spPr>
              <a:xfrm>
                <a:off x="5088750" y="3020450"/>
                <a:ext cx="95000" cy="95000"/>
              </a:xfrm>
              <a:custGeom>
                <a:avLst/>
                <a:gdLst/>
                <a:ahLst/>
                <a:cxnLst/>
                <a:rect l="l" t="t" r="r" b="b"/>
                <a:pathLst>
                  <a:path w="3800" h="3800" extrusionOk="0">
                    <a:moveTo>
                      <a:pt x="1885" y="0"/>
                    </a:moveTo>
                    <a:cubicBezTo>
                      <a:pt x="821" y="0"/>
                      <a:pt x="0" y="821"/>
                      <a:pt x="0" y="1885"/>
                    </a:cubicBezTo>
                    <a:cubicBezTo>
                      <a:pt x="0" y="2949"/>
                      <a:pt x="821" y="3800"/>
                      <a:pt x="1885" y="3800"/>
                    </a:cubicBezTo>
                    <a:cubicBezTo>
                      <a:pt x="2948" y="3800"/>
                      <a:pt x="3800" y="2949"/>
                      <a:pt x="3800" y="1885"/>
                    </a:cubicBezTo>
                    <a:cubicBezTo>
                      <a:pt x="3800" y="821"/>
                      <a:pt x="2918" y="0"/>
                      <a:pt x="1885" y="0"/>
                    </a:cubicBezTo>
                    <a:close/>
                  </a:path>
                </a:pathLst>
              </a:custGeom>
              <a:solidFill>
                <a:schemeClr val="accen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9"/>
              <p:cNvSpPr/>
              <p:nvPr/>
            </p:nvSpPr>
            <p:spPr>
              <a:xfrm>
                <a:off x="5225525" y="3031850"/>
                <a:ext cx="335125" cy="22825"/>
              </a:xfrm>
              <a:custGeom>
                <a:avLst/>
                <a:gdLst/>
                <a:ahLst/>
                <a:cxnLst/>
                <a:rect l="l" t="t" r="r" b="b"/>
                <a:pathLst>
                  <a:path w="13405" h="913" extrusionOk="0">
                    <a:moveTo>
                      <a:pt x="426" y="0"/>
                    </a:moveTo>
                    <a:cubicBezTo>
                      <a:pt x="183" y="0"/>
                      <a:pt x="0" y="183"/>
                      <a:pt x="0" y="426"/>
                    </a:cubicBezTo>
                    <a:lnTo>
                      <a:pt x="0" y="487"/>
                    </a:lnTo>
                    <a:cubicBezTo>
                      <a:pt x="0" y="730"/>
                      <a:pt x="183" y="912"/>
                      <a:pt x="426" y="912"/>
                    </a:cubicBezTo>
                    <a:lnTo>
                      <a:pt x="12979" y="912"/>
                    </a:lnTo>
                    <a:cubicBezTo>
                      <a:pt x="13222" y="912"/>
                      <a:pt x="13405" y="730"/>
                      <a:pt x="13405" y="487"/>
                    </a:cubicBezTo>
                    <a:lnTo>
                      <a:pt x="13405" y="426"/>
                    </a:lnTo>
                    <a:cubicBezTo>
                      <a:pt x="13405" y="183"/>
                      <a:pt x="13222" y="0"/>
                      <a:pt x="12979" y="0"/>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9"/>
              <p:cNvSpPr/>
              <p:nvPr/>
            </p:nvSpPr>
            <p:spPr>
              <a:xfrm>
                <a:off x="5225525" y="3086550"/>
                <a:ext cx="186950" cy="22825"/>
              </a:xfrm>
              <a:custGeom>
                <a:avLst/>
                <a:gdLst/>
                <a:ahLst/>
                <a:cxnLst/>
                <a:rect l="l" t="t" r="r" b="b"/>
                <a:pathLst>
                  <a:path w="7478" h="913" extrusionOk="0">
                    <a:moveTo>
                      <a:pt x="426" y="1"/>
                    </a:moveTo>
                    <a:cubicBezTo>
                      <a:pt x="183" y="1"/>
                      <a:pt x="0" y="183"/>
                      <a:pt x="0" y="426"/>
                    </a:cubicBezTo>
                    <a:lnTo>
                      <a:pt x="0" y="517"/>
                    </a:lnTo>
                    <a:cubicBezTo>
                      <a:pt x="0" y="730"/>
                      <a:pt x="183" y="913"/>
                      <a:pt x="426" y="913"/>
                    </a:cubicBezTo>
                    <a:lnTo>
                      <a:pt x="7052" y="913"/>
                    </a:lnTo>
                    <a:cubicBezTo>
                      <a:pt x="7295" y="913"/>
                      <a:pt x="7478" y="730"/>
                      <a:pt x="7478" y="517"/>
                    </a:cubicBezTo>
                    <a:lnTo>
                      <a:pt x="7478" y="426"/>
                    </a:lnTo>
                    <a:cubicBezTo>
                      <a:pt x="7478" y="183"/>
                      <a:pt x="7295" y="1"/>
                      <a:pt x="7052" y="1"/>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9"/>
              <p:cNvSpPr/>
              <p:nvPr/>
            </p:nvSpPr>
            <p:spPr>
              <a:xfrm>
                <a:off x="5434500" y="3086550"/>
                <a:ext cx="53975" cy="22825"/>
              </a:xfrm>
              <a:custGeom>
                <a:avLst/>
                <a:gdLst/>
                <a:ahLst/>
                <a:cxnLst/>
                <a:rect l="l" t="t" r="r" b="b"/>
                <a:pathLst>
                  <a:path w="2159" h="913" extrusionOk="0">
                    <a:moveTo>
                      <a:pt x="456" y="1"/>
                    </a:moveTo>
                    <a:cubicBezTo>
                      <a:pt x="183" y="1"/>
                      <a:pt x="0" y="244"/>
                      <a:pt x="0" y="457"/>
                    </a:cubicBezTo>
                    <a:cubicBezTo>
                      <a:pt x="0" y="730"/>
                      <a:pt x="213" y="913"/>
                      <a:pt x="456" y="913"/>
                    </a:cubicBezTo>
                    <a:lnTo>
                      <a:pt x="1702" y="913"/>
                    </a:lnTo>
                    <a:cubicBezTo>
                      <a:pt x="1945" y="913"/>
                      <a:pt x="2128" y="730"/>
                      <a:pt x="2158" y="457"/>
                    </a:cubicBezTo>
                    <a:cubicBezTo>
                      <a:pt x="2158" y="214"/>
                      <a:pt x="1945" y="1"/>
                      <a:pt x="1702" y="1"/>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48" name="Google Shape;1348;p69"/>
          <p:cNvSpPr/>
          <p:nvPr/>
        </p:nvSpPr>
        <p:spPr>
          <a:xfrm>
            <a:off x="1104750" y="3455500"/>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3"/>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69"/>
          <p:cNvSpPr/>
          <p:nvPr/>
        </p:nvSpPr>
        <p:spPr>
          <a:xfrm>
            <a:off x="2029150" y="3811138"/>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5"/>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88;p76"/>
          <p:cNvSpPr/>
          <p:nvPr/>
        </p:nvSpPr>
        <p:spPr>
          <a:xfrm>
            <a:off x="2603027" y="600398"/>
            <a:ext cx="1159800" cy="808200"/>
          </a:xfrm>
          <a:prstGeom prst="wedgeRoundRectCallout">
            <a:avLst>
              <a:gd name="adj1" fmla="val -17374"/>
              <a:gd name="adj2" fmla="val 73101"/>
              <a:gd name="adj3" fmla="val 0"/>
            </a:avLst>
          </a:prstGeom>
          <a:solidFill>
            <a:schemeClr val="accent3"/>
          </a:solidFill>
          <a:ln>
            <a:noFill/>
          </a:ln>
          <a:effectLst>
            <a:outerShdw blurRad="57150" dist="47625"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604;p76"/>
          <p:cNvSpPr txBox="1">
            <a:spLocks noGrp="1"/>
          </p:cNvSpPr>
          <p:nvPr>
            <p:ph type="title" idx="2"/>
          </p:nvPr>
        </p:nvSpPr>
        <p:spPr>
          <a:xfrm>
            <a:off x="2747784" y="633108"/>
            <a:ext cx="870286" cy="74730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Quicksand" panose="020B0604020202020204" charset="0"/>
              </a:rPr>
              <a:t>04</a:t>
            </a:r>
            <a:endParaRPr sz="4000" dirty="0">
              <a:latin typeface="Quicksand" panose="020B0604020202020204" charset="0"/>
            </a:endParaRPr>
          </a:p>
        </p:txBody>
      </p:sp>
    </p:spTree>
    <p:extLst>
      <p:ext uri="{BB962C8B-B14F-4D97-AF65-F5344CB8AC3E}">
        <p14:creationId xmlns:p14="http://schemas.microsoft.com/office/powerpoint/2010/main" val="201246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00"/>
                                        </p:tgtEl>
                                        <p:attrNameLst>
                                          <p:attrName>style.visibility</p:attrName>
                                        </p:attrNameLst>
                                      </p:cBhvr>
                                      <p:to>
                                        <p:strVal val="visible"/>
                                      </p:to>
                                    </p:set>
                                    <p:animEffect transition="in" filter="fade">
                                      <p:cBhvr>
                                        <p:cTn id="7" dur="500"/>
                                        <p:tgtEl>
                                          <p:spTgt spid="13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18"/>
                                        </p:tgtEl>
                                        <p:attrNameLst>
                                          <p:attrName>style.visibility</p:attrName>
                                        </p:attrNameLst>
                                      </p:cBhvr>
                                      <p:to>
                                        <p:strVal val="visible"/>
                                      </p:to>
                                    </p:set>
                                    <p:animEffect transition="in" filter="fade">
                                      <p:cBhvr>
                                        <p:cTn id="10" dur="500"/>
                                        <p:tgtEl>
                                          <p:spTgt spid="1318"/>
                                        </p:tgtEl>
                                      </p:cBhvr>
                                    </p:animEffect>
                                  </p:childTnLst>
                                </p:cTn>
                              </p:par>
                              <p:par>
                                <p:cTn id="11" presetID="10" presetClass="entr" presetSubtype="0" fill="hold" nodeType="withEffect">
                                  <p:stCondLst>
                                    <p:cond delay="0"/>
                                  </p:stCondLst>
                                  <p:childTnLst>
                                    <p:set>
                                      <p:cBhvr>
                                        <p:cTn id="12" dur="1" fill="hold">
                                          <p:stCondLst>
                                            <p:cond delay="0"/>
                                          </p:stCondLst>
                                        </p:cTn>
                                        <p:tgtEl>
                                          <p:spTgt spid="1319"/>
                                        </p:tgtEl>
                                        <p:attrNameLst>
                                          <p:attrName>style.visibility</p:attrName>
                                        </p:attrNameLst>
                                      </p:cBhvr>
                                      <p:to>
                                        <p:strVal val="visible"/>
                                      </p:to>
                                    </p:set>
                                    <p:animEffect transition="in" filter="fade">
                                      <p:cBhvr>
                                        <p:cTn id="13" dur="500"/>
                                        <p:tgtEl>
                                          <p:spTgt spid="13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48"/>
                                        </p:tgtEl>
                                        <p:attrNameLst>
                                          <p:attrName>style.visibility</p:attrName>
                                        </p:attrNameLst>
                                      </p:cBhvr>
                                      <p:to>
                                        <p:strVal val="visible"/>
                                      </p:to>
                                    </p:set>
                                    <p:animEffect transition="in" filter="fade">
                                      <p:cBhvr>
                                        <p:cTn id="16" dur="500"/>
                                        <p:tgtEl>
                                          <p:spTgt spid="134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49"/>
                                        </p:tgtEl>
                                        <p:attrNameLst>
                                          <p:attrName>style.visibility</p:attrName>
                                        </p:attrNameLst>
                                      </p:cBhvr>
                                      <p:to>
                                        <p:strVal val="visible"/>
                                      </p:to>
                                    </p:set>
                                    <p:animEffect transition="in" filter="fade">
                                      <p:cBhvr>
                                        <p:cTn id="19" dur="500"/>
                                        <p:tgtEl>
                                          <p:spTgt spid="134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8" grpId="0"/>
      <p:bldP spid="1348" grpId="0" animBg="1"/>
      <p:bldP spid="1349" grpId="0" animBg="1"/>
      <p:bldP spid="47" grpId="0" animBg="1"/>
      <p:bldP spid="4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grpSp>
        <p:nvGrpSpPr>
          <p:cNvPr id="1300" name="Google Shape;1300;p69"/>
          <p:cNvGrpSpPr/>
          <p:nvPr/>
        </p:nvGrpSpPr>
        <p:grpSpPr>
          <a:xfrm>
            <a:off x="2279924" y="1539905"/>
            <a:ext cx="4774517" cy="2522008"/>
            <a:chOff x="719975" y="1114972"/>
            <a:chExt cx="3010825" cy="1776300"/>
          </a:xfrm>
        </p:grpSpPr>
        <p:sp>
          <p:nvSpPr>
            <p:cNvPr id="1301" name="Google Shape;1301;p69"/>
            <p:cNvSpPr/>
            <p:nvPr/>
          </p:nvSpPr>
          <p:spPr>
            <a:xfrm>
              <a:off x="720000" y="1114972"/>
              <a:ext cx="30108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9"/>
            <p:cNvSpPr/>
            <p:nvPr/>
          </p:nvSpPr>
          <p:spPr>
            <a:xfrm>
              <a:off x="719975" y="1114975"/>
              <a:ext cx="30108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3" name="Google Shape;1303;p69"/>
            <p:cNvGrpSpPr/>
            <p:nvPr/>
          </p:nvGrpSpPr>
          <p:grpSpPr>
            <a:xfrm rot="10800000" flipH="1">
              <a:off x="881412" y="1244995"/>
              <a:ext cx="429322" cy="93999"/>
              <a:chOff x="5840230" y="744468"/>
              <a:chExt cx="431653" cy="94500"/>
            </a:xfrm>
          </p:grpSpPr>
          <p:sp>
            <p:nvSpPr>
              <p:cNvPr id="1304" name="Google Shape;1304;p69"/>
              <p:cNvSpPr/>
              <p:nvPr/>
            </p:nvSpPr>
            <p:spPr>
              <a:xfrm>
                <a:off x="5840230"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9"/>
              <p:cNvSpPr/>
              <p:nvPr/>
            </p:nvSpPr>
            <p:spPr>
              <a:xfrm>
                <a:off x="6008807"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9"/>
              <p:cNvSpPr/>
              <p:nvPr/>
            </p:nvSpPr>
            <p:spPr>
              <a:xfrm>
                <a:off x="6177384"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18" name="Google Shape;1318;p69"/>
          <p:cNvSpPr txBox="1">
            <a:spLocks noGrp="1"/>
          </p:cNvSpPr>
          <p:nvPr>
            <p:ph type="title" idx="15"/>
          </p:nvPr>
        </p:nvSpPr>
        <p:spPr>
          <a:xfrm>
            <a:off x="2249973" y="2046350"/>
            <a:ext cx="4774517" cy="160732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Arial" panose="020B0604020202020204" pitchFamily="34" charset="0"/>
                <a:cs typeface="Arial" panose="020B0604020202020204" pitchFamily="34" charset="0"/>
              </a:rPr>
              <a:t>KẾT LUẬN VÀ </a:t>
            </a:r>
            <a:br>
              <a:rPr lang="en" dirty="0">
                <a:latin typeface="Arial" panose="020B0604020202020204" pitchFamily="34" charset="0"/>
                <a:cs typeface="Arial" panose="020B0604020202020204" pitchFamily="34" charset="0"/>
              </a:rPr>
            </a:br>
            <a:r>
              <a:rPr lang="en" dirty="0">
                <a:latin typeface="Arial" panose="020B0604020202020204" pitchFamily="34" charset="0"/>
                <a:cs typeface="Arial" panose="020B0604020202020204" pitchFamily="34" charset="0"/>
              </a:rPr>
              <a:t>HƯỚNG PHÁT TRIỂN</a:t>
            </a:r>
            <a:endParaRPr dirty="0">
              <a:latin typeface="Arial" panose="020B0604020202020204" pitchFamily="34" charset="0"/>
              <a:cs typeface="Arial" panose="020B0604020202020204" pitchFamily="34" charset="0"/>
            </a:endParaRPr>
          </a:p>
        </p:txBody>
      </p:sp>
      <p:grpSp>
        <p:nvGrpSpPr>
          <p:cNvPr id="1319" name="Google Shape;1319;p69"/>
          <p:cNvGrpSpPr/>
          <p:nvPr/>
        </p:nvGrpSpPr>
        <p:grpSpPr>
          <a:xfrm>
            <a:off x="5081657" y="3657459"/>
            <a:ext cx="1422619" cy="908118"/>
            <a:chOff x="1964262" y="3133859"/>
            <a:chExt cx="1422619" cy="908118"/>
          </a:xfrm>
        </p:grpSpPr>
        <p:grpSp>
          <p:nvGrpSpPr>
            <p:cNvPr id="1320" name="Google Shape;1320;p69"/>
            <p:cNvGrpSpPr/>
            <p:nvPr/>
          </p:nvGrpSpPr>
          <p:grpSpPr>
            <a:xfrm>
              <a:off x="2627043" y="3133859"/>
              <a:ext cx="759839" cy="908118"/>
              <a:chOff x="7948975" y="1691400"/>
              <a:chExt cx="623125" cy="744725"/>
            </a:xfrm>
          </p:grpSpPr>
          <p:sp>
            <p:nvSpPr>
              <p:cNvPr id="1321" name="Google Shape;1321;p69"/>
              <p:cNvSpPr/>
              <p:nvPr/>
            </p:nvSpPr>
            <p:spPr>
              <a:xfrm>
                <a:off x="7948975" y="1770425"/>
                <a:ext cx="623125" cy="665700"/>
              </a:xfrm>
              <a:custGeom>
                <a:avLst/>
                <a:gdLst/>
                <a:ahLst/>
                <a:cxnLst/>
                <a:rect l="l" t="t" r="r" b="b"/>
                <a:pathLst>
                  <a:path w="24925" h="26628" extrusionOk="0">
                    <a:moveTo>
                      <a:pt x="1" y="1"/>
                    </a:moveTo>
                    <a:lnTo>
                      <a:pt x="1" y="25199"/>
                    </a:lnTo>
                    <a:cubicBezTo>
                      <a:pt x="1" y="25989"/>
                      <a:pt x="639" y="26627"/>
                      <a:pt x="1429" y="26627"/>
                    </a:cubicBezTo>
                    <a:lnTo>
                      <a:pt x="23436" y="26627"/>
                    </a:lnTo>
                    <a:cubicBezTo>
                      <a:pt x="24226" y="26627"/>
                      <a:pt x="24864" y="25989"/>
                      <a:pt x="24925" y="25199"/>
                    </a:cubicBezTo>
                    <a:lnTo>
                      <a:pt x="24925" y="1"/>
                    </a:lnTo>
                    <a:close/>
                  </a:path>
                </a:pathLst>
              </a:custGeom>
              <a:gradFill>
                <a:gsLst>
                  <a:gs pos="0">
                    <a:schemeClr val="lt1"/>
                  </a:gs>
                  <a:gs pos="100000">
                    <a:srgbClr val="F9F8FF">
                      <a:alpha val="86666"/>
                    </a:srgbClr>
                  </a:gs>
                </a:gsLst>
                <a:lin ang="5400700" scaled="0"/>
              </a:gradFill>
              <a:ln>
                <a:noFill/>
              </a:ln>
              <a:effectLst>
                <a:outerShdw blurRad="57150" dist="571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9"/>
              <p:cNvSpPr/>
              <p:nvPr/>
            </p:nvSpPr>
            <p:spPr>
              <a:xfrm>
                <a:off x="7948975" y="1691400"/>
                <a:ext cx="623125" cy="78300"/>
              </a:xfrm>
              <a:custGeom>
                <a:avLst/>
                <a:gdLst/>
                <a:ahLst/>
                <a:cxnLst/>
                <a:rect l="l" t="t" r="r" b="b"/>
                <a:pathLst>
                  <a:path w="24925" h="3132" extrusionOk="0">
                    <a:moveTo>
                      <a:pt x="1429" y="0"/>
                    </a:moveTo>
                    <a:cubicBezTo>
                      <a:pt x="639" y="0"/>
                      <a:pt x="1" y="639"/>
                      <a:pt x="1" y="1459"/>
                    </a:cubicBezTo>
                    <a:lnTo>
                      <a:pt x="1" y="3131"/>
                    </a:lnTo>
                    <a:lnTo>
                      <a:pt x="24925" y="3131"/>
                    </a:lnTo>
                    <a:lnTo>
                      <a:pt x="24925" y="1459"/>
                    </a:lnTo>
                    <a:cubicBezTo>
                      <a:pt x="24864" y="639"/>
                      <a:pt x="24226" y="0"/>
                      <a:pt x="23436" y="0"/>
                    </a:cubicBezTo>
                    <a:close/>
                  </a:path>
                </a:pathLst>
              </a:custGeom>
              <a:solidFill>
                <a:schemeClr val="dk2"/>
              </a:solidFill>
              <a:ln w="9525" cap="flat" cmpd="sng">
                <a:solidFill>
                  <a:srgbClr val="D2D6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9"/>
              <p:cNvSpPr/>
              <p:nvPr/>
            </p:nvSpPr>
            <p:spPr>
              <a:xfrm>
                <a:off x="7995325" y="1717225"/>
                <a:ext cx="24350" cy="24350"/>
              </a:xfrm>
              <a:custGeom>
                <a:avLst/>
                <a:gdLst/>
                <a:ahLst/>
                <a:cxnLst/>
                <a:rect l="l" t="t" r="r" b="b"/>
                <a:pathLst>
                  <a:path w="974" h="974" extrusionOk="0">
                    <a:moveTo>
                      <a:pt x="487" y="1"/>
                    </a:moveTo>
                    <a:cubicBezTo>
                      <a:pt x="213" y="1"/>
                      <a:pt x="1" y="214"/>
                      <a:pt x="1" y="487"/>
                    </a:cubicBezTo>
                    <a:cubicBezTo>
                      <a:pt x="1" y="761"/>
                      <a:pt x="213" y="974"/>
                      <a:pt x="487" y="974"/>
                    </a:cubicBezTo>
                    <a:cubicBezTo>
                      <a:pt x="761" y="974"/>
                      <a:pt x="973" y="761"/>
                      <a:pt x="973" y="487"/>
                    </a:cubicBezTo>
                    <a:cubicBezTo>
                      <a:pt x="973" y="214"/>
                      <a:pt x="791" y="1"/>
                      <a:pt x="487" y="1"/>
                    </a:cubicBezTo>
                    <a:close/>
                  </a:path>
                </a:pathLst>
              </a:custGeom>
              <a:solidFill>
                <a:srgbClr val="FFC3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9"/>
              <p:cNvSpPr/>
              <p:nvPr/>
            </p:nvSpPr>
            <p:spPr>
              <a:xfrm>
                <a:off x="8049275" y="1717225"/>
                <a:ext cx="24350" cy="24350"/>
              </a:xfrm>
              <a:custGeom>
                <a:avLst/>
                <a:gdLst/>
                <a:ahLst/>
                <a:cxnLst/>
                <a:rect l="l" t="t" r="r" b="b"/>
                <a:pathLst>
                  <a:path w="974" h="974" extrusionOk="0">
                    <a:moveTo>
                      <a:pt x="487" y="1"/>
                    </a:moveTo>
                    <a:cubicBezTo>
                      <a:pt x="244" y="1"/>
                      <a:pt x="1" y="214"/>
                      <a:pt x="1" y="487"/>
                    </a:cubicBezTo>
                    <a:cubicBezTo>
                      <a:pt x="1" y="761"/>
                      <a:pt x="214" y="974"/>
                      <a:pt x="487" y="974"/>
                    </a:cubicBezTo>
                    <a:cubicBezTo>
                      <a:pt x="761" y="974"/>
                      <a:pt x="973" y="761"/>
                      <a:pt x="973" y="487"/>
                    </a:cubicBezTo>
                    <a:cubicBezTo>
                      <a:pt x="973" y="214"/>
                      <a:pt x="761" y="1"/>
                      <a:pt x="487" y="1"/>
                    </a:cubicBezTo>
                    <a:close/>
                  </a:path>
                </a:pathLst>
              </a:custGeom>
              <a:solidFill>
                <a:srgbClr val="F5D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9"/>
              <p:cNvSpPr/>
              <p:nvPr/>
            </p:nvSpPr>
            <p:spPr>
              <a:xfrm>
                <a:off x="8103225" y="1717225"/>
                <a:ext cx="25100" cy="24350"/>
              </a:xfrm>
              <a:custGeom>
                <a:avLst/>
                <a:gdLst/>
                <a:ahLst/>
                <a:cxnLst/>
                <a:rect l="l" t="t" r="r" b="b"/>
                <a:pathLst>
                  <a:path w="1004" h="974" extrusionOk="0">
                    <a:moveTo>
                      <a:pt x="518" y="1"/>
                    </a:moveTo>
                    <a:cubicBezTo>
                      <a:pt x="244" y="1"/>
                      <a:pt x="1" y="214"/>
                      <a:pt x="1" y="487"/>
                    </a:cubicBezTo>
                    <a:cubicBezTo>
                      <a:pt x="1" y="761"/>
                      <a:pt x="244" y="974"/>
                      <a:pt x="518" y="974"/>
                    </a:cubicBezTo>
                    <a:cubicBezTo>
                      <a:pt x="761" y="974"/>
                      <a:pt x="1004" y="761"/>
                      <a:pt x="1004" y="487"/>
                    </a:cubicBezTo>
                    <a:cubicBezTo>
                      <a:pt x="1004" y="214"/>
                      <a:pt x="761" y="1"/>
                      <a:pt x="518" y="1"/>
                    </a:cubicBezTo>
                    <a:close/>
                  </a:path>
                </a:pathLst>
              </a:custGeom>
              <a:solidFill>
                <a:srgbClr val="6A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9"/>
              <p:cNvSpPr/>
              <p:nvPr/>
            </p:nvSpPr>
            <p:spPr>
              <a:xfrm>
                <a:off x="8015075" y="1863125"/>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9"/>
              <p:cNvSpPr/>
              <p:nvPr/>
            </p:nvSpPr>
            <p:spPr>
              <a:xfrm>
                <a:off x="8151100" y="1874525"/>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9"/>
              <p:cNvSpPr/>
              <p:nvPr/>
            </p:nvSpPr>
            <p:spPr>
              <a:xfrm>
                <a:off x="8151100" y="1930000"/>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9"/>
              <p:cNvSpPr/>
              <p:nvPr/>
            </p:nvSpPr>
            <p:spPr>
              <a:xfrm>
                <a:off x="8360825" y="1930000"/>
                <a:ext cx="54000" cy="22825"/>
              </a:xfrm>
              <a:custGeom>
                <a:avLst/>
                <a:gdLst/>
                <a:ahLst/>
                <a:cxnLst/>
                <a:rect l="l" t="t" r="r" b="b"/>
                <a:pathLst>
                  <a:path w="2160" h="913" extrusionOk="0">
                    <a:moveTo>
                      <a:pt x="457" y="1"/>
                    </a:moveTo>
                    <a:cubicBezTo>
                      <a:pt x="183" y="1"/>
                      <a:pt x="1" y="213"/>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9"/>
              <p:cNvSpPr/>
              <p:nvPr/>
            </p:nvSpPr>
            <p:spPr>
              <a:xfrm>
                <a:off x="8015075" y="2030300"/>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9"/>
              <p:cNvSpPr/>
              <p:nvPr/>
            </p:nvSpPr>
            <p:spPr>
              <a:xfrm>
                <a:off x="8151100" y="2041700"/>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9"/>
              <p:cNvSpPr/>
              <p:nvPr/>
            </p:nvSpPr>
            <p:spPr>
              <a:xfrm>
                <a:off x="8151100" y="2097175"/>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9"/>
              <p:cNvSpPr/>
              <p:nvPr/>
            </p:nvSpPr>
            <p:spPr>
              <a:xfrm>
                <a:off x="8360825" y="2097175"/>
                <a:ext cx="54000" cy="22825"/>
              </a:xfrm>
              <a:custGeom>
                <a:avLst/>
                <a:gdLst/>
                <a:ahLst/>
                <a:cxnLst/>
                <a:rect l="l" t="t" r="r" b="b"/>
                <a:pathLst>
                  <a:path w="2160" h="913" extrusionOk="0">
                    <a:moveTo>
                      <a:pt x="457" y="1"/>
                    </a:moveTo>
                    <a:cubicBezTo>
                      <a:pt x="183" y="1"/>
                      <a:pt x="1" y="213"/>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69"/>
              <p:cNvSpPr/>
              <p:nvPr/>
            </p:nvSpPr>
            <p:spPr>
              <a:xfrm>
                <a:off x="8015075" y="2197475"/>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69"/>
              <p:cNvSpPr/>
              <p:nvPr/>
            </p:nvSpPr>
            <p:spPr>
              <a:xfrm>
                <a:off x="8151100" y="2208875"/>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9"/>
              <p:cNvSpPr/>
              <p:nvPr/>
            </p:nvSpPr>
            <p:spPr>
              <a:xfrm>
                <a:off x="8151100" y="2264350"/>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9"/>
              <p:cNvSpPr/>
              <p:nvPr/>
            </p:nvSpPr>
            <p:spPr>
              <a:xfrm>
                <a:off x="8360825" y="2264350"/>
                <a:ext cx="54000" cy="22825"/>
              </a:xfrm>
              <a:custGeom>
                <a:avLst/>
                <a:gdLst/>
                <a:ahLst/>
                <a:cxnLst/>
                <a:rect l="l" t="t" r="r" b="b"/>
                <a:pathLst>
                  <a:path w="2160" h="913" extrusionOk="0">
                    <a:moveTo>
                      <a:pt x="457" y="1"/>
                    </a:moveTo>
                    <a:cubicBezTo>
                      <a:pt x="183" y="1"/>
                      <a:pt x="1" y="214"/>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69"/>
            <p:cNvGrpSpPr/>
            <p:nvPr/>
          </p:nvGrpSpPr>
          <p:grpSpPr>
            <a:xfrm>
              <a:off x="1964262" y="3226627"/>
              <a:ext cx="758924" cy="321556"/>
              <a:chOff x="5021875" y="2898100"/>
              <a:chExt cx="622375" cy="263700"/>
            </a:xfrm>
          </p:grpSpPr>
          <p:sp>
            <p:nvSpPr>
              <p:cNvPr id="1339" name="Google Shape;1339;p69"/>
              <p:cNvSpPr/>
              <p:nvPr/>
            </p:nvSpPr>
            <p:spPr>
              <a:xfrm>
                <a:off x="5021875" y="2976375"/>
                <a:ext cx="622375" cy="185425"/>
              </a:xfrm>
              <a:custGeom>
                <a:avLst/>
                <a:gdLst/>
                <a:ahLst/>
                <a:cxnLst/>
                <a:rect l="l" t="t" r="r" b="b"/>
                <a:pathLst>
                  <a:path w="24895" h="7417" extrusionOk="0">
                    <a:moveTo>
                      <a:pt x="0" y="0"/>
                    </a:moveTo>
                    <a:lnTo>
                      <a:pt x="0" y="5988"/>
                    </a:lnTo>
                    <a:cubicBezTo>
                      <a:pt x="0" y="6779"/>
                      <a:pt x="669" y="7417"/>
                      <a:pt x="1459" y="7417"/>
                    </a:cubicBezTo>
                    <a:lnTo>
                      <a:pt x="23466" y="7417"/>
                    </a:lnTo>
                    <a:cubicBezTo>
                      <a:pt x="24256" y="7417"/>
                      <a:pt x="24894" y="6748"/>
                      <a:pt x="24894" y="5988"/>
                    </a:cubicBezTo>
                    <a:lnTo>
                      <a:pt x="24894" y="0"/>
                    </a:lnTo>
                    <a:close/>
                  </a:path>
                </a:pathLst>
              </a:custGeom>
              <a:gradFill>
                <a:gsLst>
                  <a:gs pos="0">
                    <a:schemeClr val="lt1"/>
                  </a:gs>
                  <a:gs pos="100000">
                    <a:srgbClr val="F9F8FF">
                      <a:alpha val="86666"/>
                    </a:srgbClr>
                  </a:gs>
                </a:gsLst>
                <a:lin ang="5400700" scaled="0"/>
              </a:gra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9"/>
              <p:cNvSpPr/>
              <p:nvPr/>
            </p:nvSpPr>
            <p:spPr>
              <a:xfrm>
                <a:off x="5021875" y="2898100"/>
                <a:ext cx="622375" cy="77525"/>
              </a:xfrm>
              <a:custGeom>
                <a:avLst/>
                <a:gdLst/>
                <a:ahLst/>
                <a:cxnLst/>
                <a:rect l="l" t="t" r="r" b="b"/>
                <a:pathLst>
                  <a:path w="24895" h="3101" extrusionOk="0">
                    <a:moveTo>
                      <a:pt x="1459" y="1"/>
                    </a:moveTo>
                    <a:cubicBezTo>
                      <a:pt x="669" y="1"/>
                      <a:pt x="0" y="639"/>
                      <a:pt x="0" y="1429"/>
                    </a:cubicBezTo>
                    <a:lnTo>
                      <a:pt x="0" y="3101"/>
                    </a:lnTo>
                    <a:lnTo>
                      <a:pt x="24894" y="3101"/>
                    </a:lnTo>
                    <a:lnTo>
                      <a:pt x="24894" y="1429"/>
                    </a:lnTo>
                    <a:cubicBezTo>
                      <a:pt x="24894" y="639"/>
                      <a:pt x="24256" y="1"/>
                      <a:pt x="23466" y="1"/>
                    </a:cubicBezTo>
                    <a:close/>
                  </a:path>
                </a:pathLst>
              </a:custGeom>
              <a:solidFill>
                <a:schemeClr val="dk2"/>
              </a:solidFill>
              <a:ln w="9525" cap="flat" cmpd="sng">
                <a:solidFill>
                  <a:srgbClr val="D2D6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9"/>
              <p:cNvSpPr/>
              <p:nvPr/>
            </p:nvSpPr>
            <p:spPr>
              <a:xfrm>
                <a:off x="5069750" y="2922425"/>
                <a:ext cx="24325" cy="25100"/>
              </a:xfrm>
              <a:custGeom>
                <a:avLst/>
                <a:gdLst/>
                <a:ahLst/>
                <a:cxnLst/>
                <a:rect l="l" t="t" r="r" b="b"/>
                <a:pathLst>
                  <a:path w="973" h="1004" extrusionOk="0">
                    <a:moveTo>
                      <a:pt x="487" y="0"/>
                    </a:moveTo>
                    <a:cubicBezTo>
                      <a:pt x="213" y="0"/>
                      <a:pt x="0" y="243"/>
                      <a:pt x="0" y="487"/>
                    </a:cubicBezTo>
                    <a:cubicBezTo>
                      <a:pt x="0" y="760"/>
                      <a:pt x="213" y="1003"/>
                      <a:pt x="487" y="1003"/>
                    </a:cubicBezTo>
                    <a:cubicBezTo>
                      <a:pt x="760" y="1003"/>
                      <a:pt x="973" y="760"/>
                      <a:pt x="973" y="487"/>
                    </a:cubicBezTo>
                    <a:cubicBezTo>
                      <a:pt x="973" y="243"/>
                      <a:pt x="760" y="0"/>
                      <a:pt x="487" y="0"/>
                    </a:cubicBezTo>
                    <a:close/>
                  </a:path>
                </a:pathLst>
              </a:custGeom>
              <a:solidFill>
                <a:srgbClr val="FFC3D0"/>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9"/>
              <p:cNvSpPr/>
              <p:nvPr/>
            </p:nvSpPr>
            <p:spPr>
              <a:xfrm>
                <a:off x="5122925" y="2922425"/>
                <a:ext cx="24350" cy="25100"/>
              </a:xfrm>
              <a:custGeom>
                <a:avLst/>
                <a:gdLst/>
                <a:ahLst/>
                <a:cxnLst/>
                <a:rect l="l" t="t" r="r" b="b"/>
                <a:pathLst>
                  <a:path w="974" h="1004" extrusionOk="0">
                    <a:moveTo>
                      <a:pt x="487" y="0"/>
                    </a:moveTo>
                    <a:cubicBezTo>
                      <a:pt x="214" y="0"/>
                      <a:pt x="1" y="243"/>
                      <a:pt x="1" y="487"/>
                    </a:cubicBezTo>
                    <a:cubicBezTo>
                      <a:pt x="1" y="760"/>
                      <a:pt x="214" y="1003"/>
                      <a:pt x="487" y="1003"/>
                    </a:cubicBezTo>
                    <a:cubicBezTo>
                      <a:pt x="761" y="1003"/>
                      <a:pt x="974" y="760"/>
                      <a:pt x="974" y="487"/>
                    </a:cubicBezTo>
                    <a:cubicBezTo>
                      <a:pt x="974" y="243"/>
                      <a:pt x="791" y="0"/>
                      <a:pt x="487" y="0"/>
                    </a:cubicBezTo>
                    <a:close/>
                  </a:path>
                </a:pathLst>
              </a:custGeom>
              <a:solidFill>
                <a:srgbClr val="F5D79B"/>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9"/>
              <p:cNvSpPr/>
              <p:nvPr/>
            </p:nvSpPr>
            <p:spPr>
              <a:xfrm>
                <a:off x="5176875" y="2922425"/>
                <a:ext cx="24350" cy="25100"/>
              </a:xfrm>
              <a:custGeom>
                <a:avLst/>
                <a:gdLst/>
                <a:ahLst/>
                <a:cxnLst/>
                <a:rect l="l" t="t" r="r" b="b"/>
                <a:pathLst>
                  <a:path w="974" h="1004" extrusionOk="0">
                    <a:moveTo>
                      <a:pt x="487" y="0"/>
                    </a:moveTo>
                    <a:cubicBezTo>
                      <a:pt x="214" y="0"/>
                      <a:pt x="1" y="243"/>
                      <a:pt x="1" y="487"/>
                    </a:cubicBezTo>
                    <a:cubicBezTo>
                      <a:pt x="1" y="760"/>
                      <a:pt x="214" y="1003"/>
                      <a:pt x="487" y="1003"/>
                    </a:cubicBezTo>
                    <a:cubicBezTo>
                      <a:pt x="761" y="1003"/>
                      <a:pt x="974" y="760"/>
                      <a:pt x="974" y="487"/>
                    </a:cubicBezTo>
                    <a:cubicBezTo>
                      <a:pt x="974" y="243"/>
                      <a:pt x="761" y="0"/>
                      <a:pt x="487" y="0"/>
                    </a:cubicBezTo>
                    <a:close/>
                  </a:path>
                </a:pathLst>
              </a:custGeom>
              <a:solidFill>
                <a:srgbClr val="6AEBE7"/>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9"/>
              <p:cNvSpPr/>
              <p:nvPr/>
            </p:nvSpPr>
            <p:spPr>
              <a:xfrm>
                <a:off x="5088750" y="3020450"/>
                <a:ext cx="95000" cy="95000"/>
              </a:xfrm>
              <a:custGeom>
                <a:avLst/>
                <a:gdLst/>
                <a:ahLst/>
                <a:cxnLst/>
                <a:rect l="l" t="t" r="r" b="b"/>
                <a:pathLst>
                  <a:path w="3800" h="3800" extrusionOk="0">
                    <a:moveTo>
                      <a:pt x="1885" y="0"/>
                    </a:moveTo>
                    <a:cubicBezTo>
                      <a:pt x="821" y="0"/>
                      <a:pt x="0" y="821"/>
                      <a:pt x="0" y="1885"/>
                    </a:cubicBezTo>
                    <a:cubicBezTo>
                      <a:pt x="0" y="2949"/>
                      <a:pt x="821" y="3800"/>
                      <a:pt x="1885" y="3800"/>
                    </a:cubicBezTo>
                    <a:cubicBezTo>
                      <a:pt x="2948" y="3800"/>
                      <a:pt x="3800" y="2949"/>
                      <a:pt x="3800" y="1885"/>
                    </a:cubicBezTo>
                    <a:cubicBezTo>
                      <a:pt x="3800" y="821"/>
                      <a:pt x="2918" y="0"/>
                      <a:pt x="1885" y="0"/>
                    </a:cubicBezTo>
                    <a:close/>
                  </a:path>
                </a:pathLst>
              </a:custGeom>
              <a:solidFill>
                <a:schemeClr val="accen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9"/>
              <p:cNvSpPr/>
              <p:nvPr/>
            </p:nvSpPr>
            <p:spPr>
              <a:xfrm>
                <a:off x="5225525" y="3031850"/>
                <a:ext cx="335125" cy="22825"/>
              </a:xfrm>
              <a:custGeom>
                <a:avLst/>
                <a:gdLst/>
                <a:ahLst/>
                <a:cxnLst/>
                <a:rect l="l" t="t" r="r" b="b"/>
                <a:pathLst>
                  <a:path w="13405" h="913" extrusionOk="0">
                    <a:moveTo>
                      <a:pt x="426" y="0"/>
                    </a:moveTo>
                    <a:cubicBezTo>
                      <a:pt x="183" y="0"/>
                      <a:pt x="0" y="183"/>
                      <a:pt x="0" y="426"/>
                    </a:cubicBezTo>
                    <a:lnTo>
                      <a:pt x="0" y="487"/>
                    </a:lnTo>
                    <a:cubicBezTo>
                      <a:pt x="0" y="730"/>
                      <a:pt x="183" y="912"/>
                      <a:pt x="426" y="912"/>
                    </a:cubicBezTo>
                    <a:lnTo>
                      <a:pt x="12979" y="912"/>
                    </a:lnTo>
                    <a:cubicBezTo>
                      <a:pt x="13222" y="912"/>
                      <a:pt x="13405" y="730"/>
                      <a:pt x="13405" y="487"/>
                    </a:cubicBezTo>
                    <a:lnTo>
                      <a:pt x="13405" y="426"/>
                    </a:lnTo>
                    <a:cubicBezTo>
                      <a:pt x="13405" y="183"/>
                      <a:pt x="13222" y="0"/>
                      <a:pt x="12979" y="0"/>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9"/>
              <p:cNvSpPr/>
              <p:nvPr/>
            </p:nvSpPr>
            <p:spPr>
              <a:xfrm>
                <a:off x="5225525" y="3086550"/>
                <a:ext cx="186950" cy="22825"/>
              </a:xfrm>
              <a:custGeom>
                <a:avLst/>
                <a:gdLst/>
                <a:ahLst/>
                <a:cxnLst/>
                <a:rect l="l" t="t" r="r" b="b"/>
                <a:pathLst>
                  <a:path w="7478" h="913" extrusionOk="0">
                    <a:moveTo>
                      <a:pt x="426" y="1"/>
                    </a:moveTo>
                    <a:cubicBezTo>
                      <a:pt x="183" y="1"/>
                      <a:pt x="0" y="183"/>
                      <a:pt x="0" y="426"/>
                    </a:cubicBezTo>
                    <a:lnTo>
                      <a:pt x="0" y="517"/>
                    </a:lnTo>
                    <a:cubicBezTo>
                      <a:pt x="0" y="730"/>
                      <a:pt x="183" y="913"/>
                      <a:pt x="426" y="913"/>
                    </a:cubicBezTo>
                    <a:lnTo>
                      <a:pt x="7052" y="913"/>
                    </a:lnTo>
                    <a:cubicBezTo>
                      <a:pt x="7295" y="913"/>
                      <a:pt x="7478" y="730"/>
                      <a:pt x="7478" y="517"/>
                    </a:cubicBezTo>
                    <a:lnTo>
                      <a:pt x="7478" y="426"/>
                    </a:lnTo>
                    <a:cubicBezTo>
                      <a:pt x="7478" y="183"/>
                      <a:pt x="7295" y="1"/>
                      <a:pt x="7052" y="1"/>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9"/>
              <p:cNvSpPr/>
              <p:nvPr/>
            </p:nvSpPr>
            <p:spPr>
              <a:xfrm>
                <a:off x="5434500" y="3086550"/>
                <a:ext cx="53975" cy="22825"/>
              </a:xfrm>
              <a:custGeom>
                <a:avLst/>
                <a:gdLst/>
                <a:ahLst/>
                <a:cxnLst/>
                <a:rect l="l" t="t" r="r" b="b"/>
                <a:pathLst>
                  <a:path w="2159" h="913" extrusionOk="0">
                    <a:moveTo>
                      <a:pt x="456" y="1"/>
                    </a:moveTo>
                    <a:cubicBezTo>
                      <a:pt x="183" y="1"/>
                      <a:pt x="0" y="244"/>
                      <a:pt x="0" y="457"/>
                    </a:cubicBezTo>
                    <a:cubicBezTo>
                      <a:pt x="0" y="730"/>
                      <a:pt x="213" y="913"/>
                      <a:pt x="456" y="913"/>
                    </a:cubicBezTo>
                    <a:lnTo>
                      <a:pt x="1702" y="913"/>
                    </a:lnTo>
                    <a:cubicBezTo>
                      <a:pt x="1945" y="913"/>
                      <a:pt x="2128" y="730"/>
                      <a:pt x="2158" y="457"/>
                    </a:cubicBezTo>
                    <a:cubicBezTo>
                      <a:pt x="2158" y="214"/>
                      <a:pt x="1945" y="1"/>
                      <a:pt x="1702" y="1"/>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48" name="Google Shape;1348;p69"/>
          <p:cNvSpPr/>
          <p:nvPr/>
        </p:nvSpPr>
        <p:spPr>
          <a:xfrm>
            <a:off x="2778930" y="3439542"/>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3"/>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69"/>
          <p:cNvSpPr/>
          <p:nvPr/>
        </p:nvSpPr>
        <p:spPr>
          <a:xfrm>
            <a:off x="3774948" y="3675392"/>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5"/>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88;p76"/>
          <p:cNvSpPr/>
          <p:nvPr/>
        </p:nvSpPr>
        <p:spPr>
          <a:xfrm>
            <a:off x="2525602" y="623102"/>
            <a:ext cx="1159800" cy="808200"/>
          </a:xfrm>
          <a:prstGeom prst="wedgeRoundRectCallout">
            <a:avLst>
              <a:gd name="adj1" fmla="val -17374"/>
              <a:gd name="adj2" fmla="val 73101"/>
              <a:gd name="adj3" fmla="val 0"/>
            </a:avLst>
          </a:prstGeom>
          <a:solidFill>
            <a:schemeClr val="accent3"/>
          </a:solidFill>
          <a:ln>
            <a:noFill/>
          </a:ln>
          <a:effectLst>
            <a:outerShdw blurRad="57150" dist="47625"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604;p76"/>
          <p:cNvSpPr txBox="1">
            <a:spLocks noGrp="1"/>
          </p:cNvSpPr>
          <p:nvPr>
            <p:ph type="title" idx="2"/>
          </p:nvPr>
        </p:nvSpPr>
        <p:spPr>
          <a:xfrm>
            <a:off x="2670359" y="655812"/>
            <a:ext cx="870286" cy="74730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Quicksand" panose="020B0604020202020204" charset="0"/>
              </a:rPr>
              <a:t>05</a:t>
            </a:r>
            <a:endParaRPr sz="4000" dirty="0">
              <a:latin typeface="Quicksand" panose="020B0604020202020204" charset="0"/>
            </a:endParaRPr>
          </a:p>
        </p:txBody>
      </p:sp>
    </p:spTree>
    <p:extLst>
      <p:ext uri="{BB962C8B-B14F-4D97-AF65-F5344CB8AC3E}">
        <p14:creationId xmlns:p14="http://schemas.microsoft.com/office/powerpoint/2010/main" val="44146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00"/>
                                        </p:tgtEl>
                                        <p:attrNameLst>
                                          <p:attrName>style.visibility</p:attrName>
                                        </p:attrNameLst>
                                      </p:cBhvr>
                                      <p:to>
                                        <p:strVal val="visible"/>
                                      </p:to>
                                    </p:set>
                                    <p:animEffect transition="in" filter="fade">
                                      <p:cBhvr>
                                        <p:cTn id="7" dur="500"/>
                                        <p:tgtEl>
                                          <p:spTgt spid="13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18"/>
                                        </p:tgtEl>
                                        <p:attrNameLst>
                                          <p:attrName>style.visibility</p:attrName>
                                        </p:attrNameLst>
                                      </p:cBhvr>
                                      <p:to>
                                        <p:strVal val="visible"/>
                                      </p:to>
                                    </p:set>
                                    <p:animEffect transition="in" filter="fade">
                                      <p:cBhvr>
                                        <p:cTn id="10" dur="500"/>
                                        <p:tgtEl>
                                          <p:spTgt spid="1318"/>
                                        </p:tgtEl>
                                      </p:cBhvr>
                                    </p:animEffect>
                                  </p:childTnLst>
                                </p:cTn>
                              </p:par>
                              <p:par>
                                <p:cTn id="11" presetID="10" presetClass="entr" presetSubtype="0" fill="hold" nodeType="withEffect">
                                  <p:stCondLst>
                                    <p:cond delay="0"/>
                                  </p:stCondLst>
                                  <p:childTnLst>
                                    <p:set>
                                      <p:cBhvr>
                                        <p:cTn id="12" dur="1" fill="hold">
                                          <p:stCondLst>
                                            <p:cond delay="0"/>
                                          </p:stCondLst>
                                        </p:cTn>
                                        <p:tgtEl>
                                          <p:spTgt spid="1319"/>
                                        </p:tgtEl>
                                        <p:attrNameLst>
                                          <p:attrName>style.visibility</p:attrName>
                                        </p:attrNameLst>
                                      </p:cBhvr>
                                      <p:to>
                                        <p:strVal val="visible"/>
                                      </p:to>
                                    </p:set>
                                    <p:animEffect transition="in" filter="fade">
                                      <p:cBhvr>
                                        <p:cTn id="13" dur="500"/>
                                        <p:tgtEl>
                                          <p:spTgt spid="13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48"/>
                                        </p:tgtEl>
                                        <p:attrNameLst>
                                          <p:attrName>style.visibility</p:attrName>
                                        </p:attrNameLst>
                                      </p:cBhvr>
                                      <p:to>
                                        <p:strVal val="visible"/>
                                      </p:to>
                                    </p:set>
                                    <p:animEffect transition="in" filter="fade">
                                      <p:cBhvr>
                                        <p:cTn id="16" dur="500"/>
                                        <p:tgtEl>
                                          <p:spTgt spid="134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49"/>
                                        </p:tgtEl>
                                        <p:attrNameLst>
                                          <p:attrName>style.visibility</p:attrName>
                                        </p:attrNameLst>
                                      </p:cBhvr>
                                      <p:to>
                                        <p:strVal val="visible"/>
                                      </p:to>
                                    </p:set>
                                    <p:animEffect transition="in" filter="fade">
                                      <p:cBhvr>
                                        <p:cTn id="19" dur="500"/>
                                        <p:tgtEl>
                                          <p:spTgt spid="134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8" grpId="0"/>
      <p:bldP spid="1348" grpId="0" animBg="1"/>
      <p:bldP spid="1349" grpId="0" animBg="1"/>
      <p:bldP spid="47" grpId="0" animBg="1"/>
      <p:bldP spid="4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70"/>
          <p:cNvSpPr txBox="1">
            <a:spLocks noGrp="1"/>
          </p:cNvSpPr>
          <p:nvPr>
            <p:ph type="title"/>
          </p:nvPr>
        </p:nvSpPr>
        <p:spPr>
          <a:xfrm>
            <a:off x="719999" y="76234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latin typeface="Arial" panose="020B0604020202020204" pitchFamily="34" charset="0"/>
                <a:cs typeface="Arial" panose="020B0604020202020204" pitchFamily="34" charset="0"/>
              </a:rPr>
              <a:t>KẾT LUẬN</a:t>
            </a:r>
            <a:endParaRPr sz="3200"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374E5BFE-35E5-691E-476B-33901B2DF270}"/>
              </a:ext>
            </a:extLst>
          </p:cNvPr>
          <p:cNvSpPr>
            <a:spLocks noGrp="1"/>
          </p:cNvSpPr>
          <p:nvPr>
            <p:ph type="body" idx="1"/>
          </p:nvPr>
        </p:nvSpPr>
        <p:spPr>
          <a:xfrm>
            <a:off x="719999" y="1482763"/>
            <a:ext cx="7704000" cy="2883686"/>
          </a:xfrm>
        </p:spPr>
        <p:txBody>
          <a:bodyPr/>
          <a:lstStyle/>
          <a:p>
            <a:pPr algn="just">
              <a:buFontTx/>
              <a:buChar char="-"/>
            </a:pPr>
            <a:r>
              <a:rPr lang="vi-VN" sz="1800" dirty="0">
                <a:latin typeface="Arial" panose="020B0604020202020204" pitchFamily="34" charset="0"/>
                <a:cs typeface="Arial" panose="020B0604020202020204" pitchFamily="34" charset="0"/>
              </a:rPr>
              <a:t>Việc xây dựng và tối ưu hóa website quản lý tài sản của Học viện Cán bộ Thành phố Hồ Chí Minh là một bước tiến quan trọng nhằm nâng cao hiệu quả quản lý và sử dụng tài sản của học viện</a:t>
            </a:r>
          </a:p>
          <a:p>
            <a:pPr algn="just">
              <a:buFontTx/>
              <a:buChar char="-"/>
            </a:pPr>
            <a:r>
              <a:rPr lang="vi-VN" sz="1800" dirty="0">
                <a:latin typeface="Arial" panose="020B0604020202020204" pitchFamily="34" charset="0"/>
                <a:cs typeface="Arial" panose="020B0604020202020204" pitchFamily="34" charset="0"/>
              </a:rPr>
              <a:t>Trang web quản lý tài sản không chỉ giúp nhà trường và cán bộ quản lý tài sản một cách nhanh chóng và tiện lợi mà còn giảm thiểu rủi ro thất thoát, sai sót trong quá trình quản lý</a:t>
            </a:r>
          </a:p>
          <a:p>
            <a:pPr algn="just">
              <a:buFontTx/>
              <a:buChar char="-"/>
            </a:pPr>
            <a:r>
              <a:rPr lang="vi-VN" sz="1800" dirty="0">
                <a:latin typeface="Arial" panose="020B0604020202020204" pitchFamily="34" charset="0"/>
                <a:cs typeface="Arial" panose="020B0604020202020204" pitchFamily="34" charset="0"/>
              </a:rPr>
              <a:t>Việc triển khai thành công website này sẽ là một công cụ hỗ trợ đắc lực cho Học viện Cán bộ Thành phố Hồ Chí Minh trong việc nâng cao chất lượng quản lý, tối ưu hóa tài nguyên và tạo điều kiện thuận lợi cho công tác giảng dạy và nghiên cứu.</a:t>
            </a:r>
            <a:endParaRPr lang="en-US" sz="1800" dirty="0">
              <a:latin typeface="Arial" panose="020B0604020202020204" pitchFamily="34" charset="0"/>
              <a:cs typeface="Arial" panose="020B0604020202020204" pitchFamily="34" charset="0"/>
            </a:endParaRPr>
          </a:p>
        </p:txBody>
      </p:sp>
      <p:sp>
        <p:nvSpPr>
          <p:cNvPr id="31" name="Google Shape;1355;p70">
            <a:extLst>
              <a:ext uri="{FF2B5EF4-FFF2-40B4-BE49-F238E27FC236}">
                <a16:creationId xmlns:a16="http://schemas.microsoft.com/office/drawing/2014/main" id="{02FC6F2D-E252-192F-933A-FCA2F6528B2E}"/>
              </a:ext>
            </a:extLst>
          </p:cNvPr>
          <p:cNvSpPr txBox="1">
            <a:spLocks/>
          </p:cNvSpPr>
          <p:nvPr/>
        </p:nvSpPr>
        <p:spPr>
          <a:xfrm>
            <a:off x="4209756" y="228611"/>
            <a:ext cx="724487"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2400" dirty="0">
                <a:latin typeface="Arial" panose="020B0604020202020204" pitchFamily="34" charset="0"/>
                <a:cs typeface="Arial" panose="020B0604020202020204" pitchFamily="34" charset="0"/>
              </a:rPr>
              <a:t>4.1</a:t>
            </a:r>
            <a:endParaRPr lang="vi-V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810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809;p82">
            <a:extLst>
              <a:ext uri="{FF2B5EF4-FFF2-40B4-BE49-F238E27FC236}">
                <a16:creationId xmlns:a16="http://schemas.microsoft.com/office/drawing/2014/main" id="{D704307B-C4D2-37C8-EF01-4DB24BC679AD}"/>
              </a:ext>
            </a:extLst>
          </p:cNvPr>
          <p:cNvSpPr/>
          <p:nvPr/>
        </p:nvSpPr>
        <p:spPr>
          <a:xfrm>
            <a:off x="1416003" y="1574779"/>
            <a:ext cx="2545897" cy="826081"/>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FC4C8DF4-9835-EDB7-49C4-2DE125345978}"/>
              </a:ext>
            </a:extLst>
          </p:cNvPr>
          <p:cNvSpPr>
            <a:spLocks noGrp="1"/>
          </p:cNvSpPr>
          <p:nvPr>
            <p:ph type="title"/>
          </p:nvPr>
        </p:nvSpPr>
        <p:spPr>
          <a:xfrm>
            <a:off x="1535272" y="1672197"/>
            <a:ext cx="803237" cy="626193"/>
          </a:xfrm>
        </p:spPr>
        <p:txBody>
          <a:bodyPr/>
          <a:lstStyle/>
          <a:p>
            <a:r>
              <a:rPr lang="en-US" dirty="0">
                <a:solidFill>
                  <a:schemeClr val="bg1"/>
                </a:solidFill>
                <a:latin typeface="Quicksand" panose="020B0604020202020204" charset="0"/>
              </a:rPr>
              <a:t>01</a:t>
            </a:r>
          </a:p>
        </p:txBody>
      </p:sp>
      <p:sp>
        <p:nvSpPr>
          <p:cNvPr id="3" name="Subtitle 2">
            <a:extLst>
              <a:ext uri="{FF2B5EF4-FFF2-40B4-BE49-F238E27FC236}">
                <a16:creationId xmlns:a16="http://schemas.microsoft.com/office/drawing/2014/main" id="{77B10653-0081-E2C8-C836-AA6D6B99EBD1}"/>
              </a:ext>
            </a:extLst>
          </p:cNvPr>
          <p:cNvSpPr>
            <a:spLocks noGrp="1"/>
          </p:cNvSpPr>
          <p:nvPr>
            <p:ph type="subTitle" idx="1"/>
          </p:nvPr>
        </p:nvSpPr>
        <p:spPr>
          <a:xfrm>
            <a:off x="2056156" y="1698949"/>
            <a:ext cx="2007450" cy="572688"/>
          </a:xfrm>
        </p:spPr>
        <p:txBody>
          <a:bodyPr/>
          <a:lstStyle/>
          <a:p>
            <a:pPr>
              <a:lnSpc>
                <a:spcPct val="150000"/>
              </a:lnSpc>
            </a:pPr>
            <a:r>
              <a:rPr lang="en-US" sz="1800" b="1" dirty="0">
                <a:latin typeface="Arial" panose="020B0604020202020204" pitchFamily="34" charset="0"/>
                <a:cs typeface="Arial" panose="020B0604020202020204" pitchFamily="34" charset="0"/>
              </a:rPr>
              <a:t>TỔNG QUAN</a:t>
            </a:r>
          </a:p>
        </p:txBody>
      </p:sp>
      <p:sp>
        <p:nvSpPr>
          <p:cNvPr id="6" name="Title 5">
            <a:extLst>
              <a:ext uri="{FF2B5EF4-FFF2-40B4-BE49-F238E27FC236}">
                <a16:creationId xmlns:a16="http://schemas.microsoft.com/office/drawing/2014/main" id="{E05D06C4-EFD3-6CD2-7088-5E61C0FD4BD0}"/>
              </a:ext>
            </a:extLst>
          </p:cNvPr>
          <p:cNvSpPr>
            <a:spLocks noGrp="1"/>
          </p:cNvSpPr>
          <p:nvPr>
            <p:ph type="title" idx="4"/>
          </p:nvPr>
        </p:nvSpPr>
        <p:spPr/>
        <p:txBody>
          <a:bodyPr/>
          <a:lstStyle/>
          <a:p>
            <a:r>
              <a:rPr lang="en-US" dirty="0">
                <a:latin typeface="Quicksand" panose="020B0604020202020204" charset="0"/>
              </a:rPr>
              <a:t>NỘI DUNG</a:t>
            </a:r>
          </a:p>
        </p:txBody>
      </p:sp>
      <p:sp>
        <p:nvSpPr>
          <p:cNvPr id="12" name="Google Shape;1809;p82">
            <a:extLst>
              <a:ext uri="{FF2B5EF4-FFF2-40B4-BE49-F238E27FC236}">
                <a16:creationId xmlns:a16="http://schemas.microsoft.com/office/drawing/2014/main" id="{8406EF9D-12BF-9F30-A500-76EFC4323C44}"/>
              </a:ext>
            </a:extLst>
          </p:cNvPr>
          <p:cNvSpPr/>
          <p:nvPr/>
        </p:nvSpPr>
        <p:spPr>
          <a:xfrm>
            <a:off x="1416003" y="2598326"/>
            <a:ext cx="2545895" cy="826081"/>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Title 1">
            <a:extLst>
              <a:ext uri="{FF2B5EF4-FFF2-40B4-BE49-F238E27FC236}">
                <a16:creationId xmlns:a16="http://schemas.microsoft.com/office/drawing/2014/main" id="{D35854B5-57F8-F06C-4262-98780CA9054E}"/>
              </a:ext>
            </a:extLst>
          </p:cNvPr>
          <p:cNvSpPr txBox="1">
            <a:spLocks/>
          </p:cNvSpPr>
          <p:nvPr/>
        </p:nvSpPr>
        <p:spPr>
          <a:xfrm>
            <a:off x="1535271" y="2694674"/>
            <a:ext cx="803237" cy="6261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7200"/>
              <a:buFont typeface="Orbitron"/>
              <a:buNone/>
              <a:defRPr sz="35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7200"/>
              <a:buFont typeface="DM Serif Text"/>
              <a:buNone/>
              <a:defRPr sz="7200" b="0" i="0" u="none" strike="noStrike" cap="none">
                <a:solidFill>
                  <a:schemeClr val="dk1"/>
                </a:solidFill>
                <a:latin typeface="DM Serif Text"/>
                <a:ea typeface="DM Serif Text"/>
                <a:cs typeface="DM Serif Text"/>
                <a:sym typeface="DM Serif Text"/>
              </a:defRPr>
            </a:lvl2pPr>
            <a:lvl3pPr marR="0" lvl="2" algn="ctr" rtl="0">
              <a:lnSpc>
                <a:spcPct val="100000"/>
              </a:lnSpc>
              <a:spcBef>
                <a:spcPts val="0"/>
              </a:spcBef>
              <a:spcAft>
                <a:spcPts val="0"/>
              </a:spcAft>
              <a:buClr>
                <a:schemeClr val="dk1"/>
              </a:buClr>
              <a:buSzPts val="7200"/>
              <a:buFont typeface="DM Serif Text"/>
              <a:buNone/>
              <a:defRPr sz="7200" b="0" i="0" u="none" strike="noStrike" cap="none">
                <a:solidFill>
                  <a:schemeClr val="dk1"/>
                </a:solidFill>
                <a:latin typeface="DM Serif Text"/>
                <a:ea typeface="DM Serif Text"/>
                <a:cs typeface="DM Serif Text"/>
                <a:sym typeface="DM Serif Text"/>
              </a:defRPr>
            </a:lvl3pPr>
            <a:lvl4pPr marR="0" lvl="3" algn="ctr" rtl="0">
              <a:lnSpc>
                <a:spcPct val="100000"/>
              </a:lnSpc>
              <a:spcBef>
                <a:spcPts val="0"/>
              </a:spcBef>
              <a:spcAft>
                <a:spcPts val="0"/>
              </a:spcAft>
              <a:buClr>
                <a:schemeClr val="dk1"/>
              </a:buClr>
              <a:buSzPts val="7200"/>
              <a:buFont typeface="DM Serif Text"/>
              <a:buNone/>
              <a:defRPr sz="7200" b="0" i="0" u="none" strike="noStrike" cap="none">
                <a:solidFill>
                  <a:schemeClr val="dk1"/>
                </a:solidFill>
                <a:latin typeface="DM Serif Text"/>
                <a:ea typeface="DM Serif Text"/>
                <a:cs typeface="DM Serif Text"/>
                <a:sym typeface="DM Serif Text"/>
              </a:defRPr>
            </a:lvl4pPr>
            <a:lvl5pPr marR="0" lvl="4" algn="ctr" rtl="0">
              <a:lnSpc>
                <a:spcPct val="100000"/>
              </a:lnSpc>
              <a:spcBef>
                <a:spcPts val="0"/>
              </a:spcBef>
              <a:spcAft>
                <a:spcPts val="0"/>
              </a:spcAft>
              <a:buClr>
                <a:schemeClr val="dk1"/>
              </a:buClr>
              <a:buSzPts val="7200"/>
              <a:buFont typeface="DM Serif Text"/>
              <a:buNone/>
              <a:defRPr sz="7200" b="0" i="0" u="none" strike="noStrike" cap="none">
                <a:solidFill>
                  <a:schemeClr val="dk1"/>
                </a:solidFill>
                <a:latin typeface="DM Serif Text"/>
                <a:ea typeface="DM Serif Text"/>
                <a:cs typeface="DM Serif Text"/>
                <a:sym typeface="DM Serif Text"/>
              </a:defRPr>
            </a:lvl5pPr>
            <a:lvl6pPr marR="0" lvl="5" algn="ctr" rtl="0">
              <a:lnSpc>
                <a:spcPct val="100000"/>
              </a:lnSpc>
              <a:spcBef>
                <a:spcPts val="0"/>
              </a:spcBef>
              <a:spcAft>
                <a:spcPts val="0"/>
              </a:spcAft>
              <a:buClr>
                <a:schemeClr val="dk1"/>
              </a:buClr>
              <a:buSzPts val="7200"/>
              <a:buFont typeface="DM Serif Text"/>
              <a:buNone/>
              <a:defRPr sz="7200" b="0" i="0" u="none" strike="noStrike" cap="none">
                <a:solidFill>
                  <a:schemeClr val="dk1"/>
                </a:solidFill>
                <a:latin typeface="DM Serif Text"/>
                <a:ea typeface="DM Serif Text"/>
                <a:cs typeface="DM Serif Text"/>
                <a:sym typeface="DM Serif Text"/>
              </a:defRPr>
            </a:lvl6pPr>
            <a:lvl7pPr marR="0" lvl="6" algn="ctr" rtl="0">
              <a:lnSpc>
                <a:spcPct val="100000"/>
              </a:lnSpc>
              <a:spcBef>
                <a:spcPts val="0"/>
              </a:spcBef>
              <a:spcAft>
                <a:spcPts val="0"/>
              </a:spcAft>
              <a:buClr>
                <a:schemeClr val="dk1"/>
              </a:buClr>
              <a:buSzPts val="7200"/>
              <a:buFont typeface="DM Serif Text"/>
              <a:buNone/>
              <a:defRPr sz="7200" b="0" i="0" u="none" strike="noStrike" cap="none">
                <a:solidFill>
                  <a:schemeClr val="dk1"/>
                </a:solidFill>
                <a:latin typeface="DM Serif Text"/>
                <a:ea typeface="DM Serif Text"/>
                <a:cs typeface="DM Serif Text"/>
                <a:sym typeface="DM Serif Text"/>
              </a:defRPr>
            </a:lvl7pPr>
            <a:lvl8pPr marR="0" lvl="7" algn="ctr" rtl="0">
              <a:lnSpc>
                <a:spcPct val="100000"/>
              </a:lnSpc>
              <a:spcBef>
                <a:spcPts val="0"/>
              </a:spcBef>
              <a:spcAft>
                <a:spcPts val="0"/>
              </a:spcAft>
              <a:buClr>
                <a:schemeClr val="dk1"/>
              </a:buClr>
              <a:buSzPts val="7200"/>
              <a:buFont typeface="DM Serif Text"/>
              <a:buNone/>
              <a:defRPr sz="7200" b="0" i="0" u="none" strike="noStrike" cap="none">
                <a:solidFill>
                  <a:schemeClr val="dk1"/>
                </a:solidFill>
                <a:latin typeface="DM Serif Text"/>
                <a:ea typeface="DM Serif Text"/>
                <a:cs typeface="DM Serif Text"/>
                <a:sym typeface="DM Serif Text"/>
              </a:defRPr>
            </a:lvl8pPr>
            <a:lvl9pPr marR="0" lvl="8" algn="ctr" rtl="0">
              <a:lnSpc>
                <a:spcPct val="100000"/>
              </a:lnSpc>
              <a:spcBef>
                <a:spcPts val="0"/>
              </a:spcBef>
              <a:spcAft>
                <a:spcPts val="0"/>
              </a:spcAft>
              <a:buClr>
                <a:schemeClr val="dk1"/>
              </a:buClr>
              <a:buSzPts val="7200"/>
              <a:buFont typeface="DM Serif Text"/>
              <a:buNone/>
              <a:defRPr sz="7200" b="0" i="0" u="none" strike="noStrike" cap="none">
                <a:solidFill>
                  <a:schemeClr val="dk1"/>
                </a:solidFill>
                <a:latin typeface="DM Serif Text"/>
                <a:ea typeface="DM Serif Text"/>
                <a:cs typeface="DM Serif Text"/>
                <a:sym typeface="DM Serif Text"/>
              </a:defRPr>
            </a:lvl9pPr>
          </a:lstStyle>
          <a:p>
            <a:r>
              <a:rPr lang="en-US" dirty="0">
                <a:solidFill>
                  <a:schemeClr val="bg1"/>
                </a:solidFill>
                <a:latin typeface="Quicksand" panose="020B0604020202020204" charset="0"/>
              </a:rPr>
              <a:t>02</a:t>
            </a:r>
          </a:p>
        </p:txBody>
      </p:sp>
      <p:sp>
        <p:nvSpPr>
          <p:cNvPr id="14" name="Subtitle 2">
            <a:extLst>
              <a:ext uri="{FF2B5EF4-FFF2-40B4-BE49-F238E27FC236}">
                <a16:creationId xmlns:a16="http://schemas.microsoft.com/office/drawing/2014/main" id="{1E9AD63F-5B58-8CAA-F535-2BE5E04FB1FA}"/>
              </a:ext>
            </a:extLst>
          </p:cNvPr>
          <p:cNvSpPr txBox="1">
            <a:spLocks/>
          </p:cNvSpPr>
          <p:nvPr/>
        </p:nvSpPr>
        <p:spPr>
          <a:xfrm>
            <a:off x="1584144" y="2676601"/>
            <a:ext cx="2300167" cy="5726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1pPr>
            <a:lvl2pPr marL="914400" marR="0" lvl="1" indent="-317500" algn="ctr"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2pPr>
            <a:lvl3pPr marL="1371600" marR="0" lvl="2" indent="-317500" algn="ctr"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3pPr>
            <a:lvl4pPr marL="1828800" marR="0" lvl="3" indent="-317500" algn="ctr"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4pPr>
            <a:lvl5pPr marL="2286000" marR="0" lvl="4" indent="-317500" algn="ctr"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5pPr>
            <a:lvl6pPr marL="2743200" marR="0" lvl="5" indent="-317500" algn="ctr"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6pPr>
            <a:lvl7pPr marL="3200400" marR="0" lvl="6" indent="-317500" algn="ctr"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7pPr>
            <a:lvl8pPr marL="3657600" marR="0" lvl="7" indent="-317500" algn="ctr"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8pPr>
            <a:lvl9pPr marL="4114800" marR="0" lvl="8" indent="-317500" algn="ctr"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9pPr>
          </a:lstStyle>
          <a:p>
            <a:pPr algn="ctr"/>
            <a:r>
              <a:rPr lang="en-US" sz="1800" b="1" dirty="0">
                <a:latin typeface="Arial" panose="020B0604020202020204" pitchFamily="34" charset="0"/>
                <a:cs typeface="Arial" panose="020B0604020202020204" pitchFamily="34" charset="0"/>
              </a:rPr>
              <a:t>ENTITY FRAMWORK</a:t>
            </a:r>
          </a:p>
        </p:txBody>
      </p:sp>
      <p:sp>
        <p:nvSpPr>
          <p:cNvPr id="18" name="Google Shape;1809;p82">
            <a:extLst>
              <a:ext uri="{FF2B5EF4-FFF2-40B4-BE49-F238E27FC236}">
                <a16:creationId xmlns:a16="http://schemas.microsoft.com/office/drawing/2014/main" id="{FE215C8A-14CB-E593-609F-95BEE7F67C95}"/>
              </a:ext>
            </a:extLst>
          </p:cNvPr>
          <p:cNvSpPr/>
          <p:nvPr/>
        </p:nvSpPr>
        <p:spPr>
          <a:xfrm>
            <a:off x="5206624" y="1576582"/>
            <a:ext cx="2545897" cy="826081"/>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Title 1">
            <a:extLst>
              <a:ext uri="{FF2B5EF4-FFF2-40B4-BE49-F238E27FC236}">
                <a16:creationId xmlns:a16="http://schemas.microsoft.com/office/drawing/2014/main" id="{CB1ABB83-DB5E-9AF9-38DF-9E159EBB754E}"/>
              </a:ext>
            </a:extLst>
          </p:cNvPr>
          <p:cNvSpPr txBox="1">
            <a:spLocks/>
          </p:cNvSpPr>
          <p:nvPr/>
        </p:nvSpPr>
        <p:spPr>
          <a:xfrm>
            <a:off x="5325893" y="1674000"/>
            <a:ext cx="803237" cy="6261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7200"/>
              <a:buFont typeface="Orbitron"/>
              <a:buNone/>
              <a:defRPr sz="35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7200"/>
              <a:buFont typeface="DM Serif Text"/>
              <a:buNone/>
              <a:defRPr sz="7200" b="0" i="0" u="none" strike="noStrike" cap="none">
                <a:solidFill>
                  <a:schemeClr val="dk1"/>
                </a:solidFill>
                <a:latin typeface="DM Serif Text"/>
                <a:ea typeface="DM Serif Text"/>
                <a:cs typeface="DM Serif Text"/>
                <a:sym typeface="DM Serif Text"/>
              </a:defRPr>
            </a:lvl2pPr>
            <a:lvl3pPr marR="0" lvl="2" algn="ctr" rtl="0">
              <a:lnSpc>
                <a:spcPct val="100000"/>
              </a:lnSpc>
              <a:spcBef>
                <a:spcPts val="0"/>
              </a:spcBef>
              <a:spcAft>
                <a:spcPts val="0"/>
              </a:spcAft>
              <a:buClr>
                <a:schemeClr val="dk1"/>
              </a:buClr>
              <a:buSzPts val="7200"/>
              <a:buFont typeface="DM Serif Text"/>
              <a:buNone/>
              <a:defRPr sz="7200" b="0" i="0" u="none" strike="noStrike" cap="none">
                <a:solidFill>
                  <a:schemeClr val="dk1"/>
                </a:solidFill>
                <a:latin typeface="DM Serif Text"/>
                <a:ea typeface="DM Serif Text"/>
                <a:cs typeface="DM Serif Text"/>
                <a:sym typeface="DM Serif Text"/>
              </a:defRPr>
            </a:lvl3pPr>
            <a:lvl4pPr marR="0" lvl="3" algn="ctr" rtl="0">
              <a:lnSpc>
                <a:spcPct val="100000"/>
              </a:lnSpc>
              <a:spcBef>
                <a:spcPts val="0"/>
              </a:spcBef>
              <a:spcAft>
                <a:spcPts val="0"/>
              </a:spcAft>
              <a:buClr>
                <a:schemeClr val="dk1"/>
              </a:buClr>
              <a:buSzPts val="7200"/>
              <a:buFont typeface="DM Serif Text"/>
              <a:buNone/>
              <a:defRPr sz="7200" b="0" i="0" u="none" strike="noStrike" cap="none">
                <a:solidFill>
                  <a:schemeClr val="dk1"/>
                </a:solidFill>
                <a:latin typeface="DM Serif Text"/>
                <a:ea typeface="DM Serif Text"/>
                <a:cs typeface="DM Serif Text"/>
                <a:sym typeface="DM Serif Text"/>
              </a:defRPr>
            </a:lvl4pPr>
            <a:lvl5pPr marR="0" lvl="4" algn="ctr" rtl="0">
              <a:lnSpc>
                <a:spcPct val="100000"/>
              </a:lnSpc>
              <a:spcBef>
                <a:spcPts val="0"/>
              </a:spcBef>
              <a:spcAft>
                <a:spcPts val="0"/>
              </a:spcAft>
              <a:buClr>
                <a:schemeClr val="dk1"/>
              </a:buClr>
              <a:buSzPts val="7200"/>
              <a:buFont typeface="DM Serif Text"/>
              <a:buNone/>
              <a:defRPr sz="7200" b="0" i="0" u="none" strike="noStrike" cap="none">
                <a:solidFill>
                  <a:schemeClr val="dk1"/>
                </a:solidFill>
                <a:latin typeface="DM Serif Text"/>
                <a:ea typeface="DM Serif Text"/>
                <a:cs typeface="DM Serif Text"/>
                <a:sym typeface="DM Serif Text"/>
              </a:defRPr>
            </a:lvl5pPr>
            <a:lvl6pPr marR="0" lvl="5" algn="ctr" rtl="0">
              <a:lnSpc>
                <a:spcPct val="100000"/>
              </a:lnSpc>
              <a:spcBef>
                <a:spcPts val="0"/>
              </a:spcBef>
              <a:spcAft>
                <a:spcPts val="0"/>
              </a:spcAft>
              <a:buClr>
                <a:schemeClr val="dk1"/>
              </a:buClr>
              <a:buSzPts val="7200"/>
              <a:buFont typeface="DM Serif Text"/>
              <a:buNone/>
              <a:defRPr sz="7200" b="0" i="0" u="none" strike="noStrike" cap="none">
                <a:solidFill>
                  <a:schemeClr val="dk1"/>
                </a:solidFill>
                <a:latin typeface="DM Serif Text"/>
                <a:ea typeface="DM Serif Text"/>
                <a:cs typeface="DM Serif Text"/>
                <a:sym typeface="DM Serif Text"/>
              </a:defRPr>
            </a:lvl6pPr>
            <a:lvl7pPr marR="0" lvl="6" algn="ctr" rtl="0">
              <a:lnSpc>
                <a:spcPct val="100000"/>
              </a:lnSpc>
              <a:spcBef>
                <a:spcPts val="0"/>
              </a:spcBef>
              <a:spcAft>
                <a:spcPts val="0"/>
              </a:spcAft>
              <a:buClr>
                <a:schemeClr val="dk1"/>
              </a:buClr>
              <a:buSzPts val="7200"/>
              <a:buFont typeface="DM Serif Text"/>
              <a:buNone/>
              <a:defRPr sz="7200" b="0" i="0" u="none" strike="noStrike" cap="none">
                <a:solidFill>
                  <a:schemeClr val="dk1"/>
                </a:solidFill>
                <a:latin typeface="DM Serif Text"/>
                <a:ea typeface="DM Serif Text"/>
                <a:cs typeface="DM Serif Text"/>
                <a:sym typeface="DM Serif Text"/>
              </a:defRPr>
            </a:lvl7pPr>
            <a:lvl8pPr marR="0" lvl="7" algn="ctr" rtl="0">
              <a:lnSpc>
                <a:spcPct val="100000"/>
              </a:lnSpc>
              <a:spcBef>
                <a:spcPts val="0"/>
              </a:spcBef>
              <a:spcAft>
                <a:spcPts val="0"/>
              </a:spcAft>
              <a:buClr>
                <a:schemeClr val="dk1"/>
              </a:buClr>
              <a:buSzPts val="7200"/>
              <a:buFont typeface="DM Serif Text"/>
              <a:buNone/>
              <a:defRPr sz="7200" b="0" i="0" u="none" strike="noStrike" cap="none">
                <a:solidFill>
                  <a:schemeClr val="dk1"/>
                </a:solidFill>
                <a:latin typeface="DM Serif Text"/>
                <a:ea typeface="DM Serif Text"/>
                <a:cs typeface="DM Serif Text"/>
                <a:sym typeface="DM Serif Text"/>
              </a:defRPr>
            </a:lvl8pPr>
            <a:lvl9pPr marR="0" lvl="8" algn="ctr" rtl="0">
              <a:lnSpc>
                <a:spcPct val="100000"/>
              </a:lnSpc>
              <a:spcBef>
                <a:spcPts val="0"/>
              </a:spcBef>
              <a:spcAft>
                <a:spcPts val="0"/>
              </a:spcAft>
              <a:buClr>
                <a:schemeClr val="dk1"/>
              </a:buClr>
              <a:buSzPts val="7200"/>
              <a:buFont typeface="DM Serif Text"/>
              <a:buNone/>
              <a:defRPr sz="7200" b="0" i="0" u="none" strike="noStrike" cap="none">
                <a:solidFill>
                  <a:schemeClr val="dk1"/>
                </a:solidFill>
                <a:latin typeface="DM Serif Text"/>
                <a:ea typeface="DM Serif Text"/>
                <a:cs typeface="DM Serif Text"/>
                <a:sym typeface="DM Serif Text"/>
              </a:defRPr>
            </a:lvl9pPr>
          </a:lstStyle>
          <a:p>
            <a:r>
              <a:rPr lang="en-US" dirty="0">
                <a:solidFill>
                  <a:schemeClr val="bg1"/>
                </a:solidFill>
                <a:latin typeface="Quicksand" panose="020B0604020202020204" charset="0"/>
              </a:rPr>
              <a:t>03</a:t>
            </a:r>
          </a:p>
        </p:txBody>
      </p:sp>
      <p:sp>
        <p:nvSpPr>
          <p:cNvPr id="20" name="Subtitle 2">
            <a:extLst>
              <a:ext uri="{FF2B5EF4-FFF2-40B4-BE49-F238E27FC236}">
                <a16:creationId xmlns:a16="http://schemas.microsoft.com/office/drawing/2014/main" id="{C0EB55EC-C495-3386-235B-30D3C51B86AE}"/>
              </a:ext>
            </a:extLst>
          </p:cNvPr>
          <p:cNvSpPr txBox="1">
            <a:spLocks/>
          </p:cNvSpPr>
          <p:nvPr/>
        </p:nvSpPr>
        <p:spPr>
          <a:xfrm>
            <a:off x="5531874" y="1642142"/>
            <a:ext cx="2220647" cy="5726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1pPr>
            <a:lvl2pPr marL="914400" marR="0" lvl="1" indent="-317500" algn="ctr"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2pPr>
            <a:lvl3pPr marL="1371600" marR="0" lvl="2" indent="-317500" algn="ctr"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3pPr>
            <a:lvl4pPr marL="1828800" marR="0" lvl="3" indent="-317500" algn="ctr"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4pPr>
            <a:lvl5pPr marL="2286000" marR="0" lvl="4" indent="-317500" algn="ctr"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5pPr>
            <a:lvl6pPr marL="2743200" marR="0" lvl="5" indent="-317500" algn="ctr"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6pPr>
            <a:lvl7pPr marL="3200400" marR="0" lvl="6" indent="-317500" algn="ctr"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7pPr>
            <a:lvl8pPr marL="3657600" marR="0" lvl="7" indent="-317500" algn="ctr"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8pPr>
            <a:lvl9pPr marL="4114800" marR="0" lvl="8" indent="-317500" algn="ctr"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9pPr>
          </a:lstStyle>
          <a:p>
            <a:pPr algn="ctr"/>
            <a:r>
              <a:rPr lang="en-US" sz="1800" b="1" dirty="0">
                <a:latin typeface="Arial" panose="020B0604020202020204" pitchFamily="34" charset="0"/>
                <a:cs typeface="Arial" panose="020B0604020202020204" pitchFamily="34" charset="0"/>
              </a:rPr>
              <a:t>MICROSOFT</a:t>
            </a:r>
          </a:p>
          <a:p>
            <a:pPr algn="ctr"/>
            <a:r>
              <a:rPr lang="en-US" sz="1800" b="1" dirty="0">
                <a:latin typeface="Arial" panose="020B0604020202020204" pitchFamily="34" charset="0"/>
                <a:cs typeface="Arial" panose="020B0604020202020204" pitchFamily="34" charset="0"/>
              </a:rPr>
              <a:t>SQL SERVER</a:t>
            </a:r>
          </a:p>
        </p:txBody>
      </p:sp>
      <p:sp>
        <p:nvSpPr>
          <p:cNvPr id="21" name="Google Shape;1809;p82">
            <a:extLst>
              <a:ext uri="{FF2B5EF4-FFF2-40B4-BE49-F238E27FC236}">
                <a16:creationId xmlns:a16="http://schemas.microsoft.com/office/drawing/2014/main" id="{109FE9AA-C27B-0246-8008-D680DB43AFEA}"/>
              </a:ext>
            </a:extLst>
          </p:cNvPr>
          <p:cNvSpPr/>
          <p:nvPr/>
        </p:nvSpPr>
        <p:spPr>
          <a:xfrm>
            <a:off x="5206625" y="2600129"/>
            <a:ext cx="2545896" cy="826081"/>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2" name="Title 1">
            <a:extLst>
              <a:ext uri="{FF2B5EF4-FFF2-40B4-BE49-F238E27FC236}">
                <a16:creationId xmlns:a16="http://schemas.microsoft.com/office/drawing/2014/main" id="{E6592CC9-3860-6ED0-8BE7-F51B5B149F91}"/>
              </a:ext>
            </a:extLst>
          </p:cNvPr>
          <p:cNvSpPr txBox="1">
            <a:spLocks/>
          </p:cNvSpPr>
          <p:nvPr/>
        </p:nvSpPr>
        <p:spPr>
          <a:xfrm>
            <a:off x="5325892" y="2696477"/>
            <a:ext cx="803237" cy="6261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7200"/>
              <a:buFont typeface="Orbitron"/>
              <a:buNone/>
              <a:defRPr sz="35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7200"/>
              <a:buFont typeface="DM Serif Text"/>
              <a:buNone/>
              <a:defRPr sz="7200" b="0" i="0" u="none" strike="noStrike" cap="none">
                <a:solidFill>
                  <a:schemeClr val="dk1"/>
                </a:solidFill>
                <a:latin typeface="DM Serif Text"/>
                <a:ea typeface="DM Serif Text"/>
                <a:cs typeface="DM Serif Text"/>
                <a:sym typeface="DM Serif Text"/>
              </a:defRPr>
            </a:lvl2pPr>
            <a:lvl3pPr marR="0" lvl="2" algn="ctr" rtl="0">
              <a:lnSpc>
                <a:spcPct val="100000"/>
              </a:lnSpc>
              <a:spcBef>
                <a:spcPts val="0"/>
              </a:spcBef>
              <a:spcAft>
                <a:spcPts val="0"/>
              </a:spcAft>
              <a:buClr>
                <a:schemeClr val="dk1"/>
              </a:buClr>
              <a:buSzPts val="7200"/>
              <a:buFont typeface="DM Serif Text"/>
              <a:buNone/>
              <a:defRPr sz="7200" b="0" i="0" u="none" strike="noStrike" cap="none">
                <a:solidFill>
                  <a:schemeClr val="dk1"/>
                </a:solidFill>
                <a:latin typeface="DM Serif Text"/>
                <a:ea typeface="DM Serif Text"/>
                <a:cs typeface="DM Serif Text"/>
                <a:sym typeface="DM Serif Text"/>
              </a:defRPr>
            </a:lvl3pPr>
            <a:lvl4pPr marR="0" lvl="3" algn="ctr" rtl="0">
              <a:lnSpc>
                <a:spcPct val="100000"/>
              </a:lnSpc>
              <a:spcBef>
                <a:spcPts val="0"/>
              </a:spcBef>
              <a:spcAft>
                <a:spcPts val="0"/>
              </a:spcAft>
              <a:buClr>
                <a:schemeClr val="dk1"/>
              </a:buClr>
              <a:buSzPts val="7200"/>
              <a:buFont typeface="DM Serif Text"/>
              <a:buNone/>
              <a:defRPr sz="7200" b="0" i="0" u="none" strike="noStrike" cap="none">
                <a:solidFill>
                  <a:schemeClr val="dk1"/>
                </a:solidFill>
                <a:latin typeface="DM Serif Text"/>
                <a:ea typeface="DM Serif Text"/>
                <a:cs typeface="DM Serif Text"/>
                <a:sym typeface="DM Serif Text"/>
              </a:defRPr>
            </a:lvl4pPr>
            <a:lvl5pPr marR="0" lvl="4" algn="ctr" rtl="0">
              <a:lnSpc>
                <a:spcPct val="100000"/>
              </a:lnSpc>
              <a:spcBef>
                <a:spcPts val="0"/>
              </a:spcBef>
              <a:spcAft>
                <a:spcPts val="0"/>
              </a:spcAft>
              <a:buClr>
                <a:schemeClr val="dk1"/>
              </a:buClr>
              <a:buSzPts val="7200"/>
              <a:buFont typeface="DM Serif Text"/>
              <a:buNone/>
              <a:defRPr sz="7200" b="0" i="0" u="none" strike="noStrike" cap="none">
                <a:solidFill>
                  <a:schemeClr val="dk1"/>
                </a:solidFill>
                <a:latin typeface="DM Serif Text"/>
                <a:ea typeface="DM Serif Text"/>
                <a:cs typeface="DM Serif Text"/>
                <a:sym typeface="DM Serif Text"/>
              </a:defRPr>
            </a:lvl5pPr>
            <a:lvl6pPr marR="0" lvl="5" algn="ctr" rtl="0">
              <a:lnSpc>
                <a:spcPct val="100000"/>
              </a:lnSpc>
              <a:spcBef>
                <a:spcPts val="0"/>
              </a:spcBef>
              <a:spcAft>
                <a:spcPts val="0"/>
              </a:spcAft>
              <a:buClr>
                <a:schemeClr val="dk1"/>
              </a:buClr>
              <a:buSzPts val="7200"/>
              <a:buFont typeface="DM Serif Text"/>
              <a:buNone/>
              <a:defRPr sz="7200" b="0" i="0" u="none" strike="noStrike" cap="none">
                <a:solidFill>
                  <a:schemeClr val="dk1"/>
                </a:solidFill>
                <a:latin typeface="DM Serif Text"/>
                <a:ea typeface="DM Serif Text"/>
                <a:cs typeface="DM Serif Text"/>
                <a:sym typeface="DM Serif Text"/>
              </a:defRPr>
            </a:lvl6pPr>
            <a:lvl7pPr marR="0" lvl="6" algn="ctr" rtl="0">
              <a:lnSpc>
                <a:spcPct val="100000"/>
              </a:lnSpc>
              <a:spcBef>
                <a:spcPts val="0"/>
              </a:spcBef>
              <a:spcAft>
                <a:spcPts val="0"/>
              </a:spcAft>
              <a:buClr>
                <a:schemeClr val="dk1"/>
              </a:buClr>
              <a:buSzPts val="7200"/>
              <a:buFont typeface="DM Serif Text"/>
              <a:buNone/>
              <a:defRPr sz="7200" b="0" i="0" u="none" strike="noStrike" cap="none">
                <a:solidFill>
                  <a:schemeClr val="dk1"/>
                </a:solidFill>
                <a:latin typeface="DM Serif Text"/>
                <a:ea typeface="DM Serif Text"/>
                <a:cs typeface="DM Serif Text"/>
                <a:sym typeface="DM Serif Text"/>
              </a:defRPr>
            </a:lvl7pPr>
            <a:lvl8pPr marR="0" lvl="7" algn="ctr" rtl="0">
              <a:lnSpc>
                <a:spcPct val="100000"/>
              </a:lnSpc>
              <a:spcBef>
                <a:spcPts val="0"/>
              </a:spcBef>
              <a:spcAft>
                <a:spcPts val="0"/>
              </a:spcAft>
              <a:buClr>
                <a:schemeClr val="dk1"/>
              </a:buClr>
              <a:buSzPts val="7200"/>
              <a:buFont typeface="DM Serif Text"/>
              <a:buNone/>
              <a:defRPr sz="7200" b="0" i="0" u="none" strike="noStrike" cap="none">
                <a:solidFill>
                  <a:schemeClr val="dk1"/>
                </a:solidFill>
                <a:latin typeface="DM Serif Text"/>
                <a:ea typeface="DM Serif Text"/>
                <a:cs typeface="DM Serif Text"/>
                <a:sym typeface="DM Serif Text"/>
              </a:defRPr>
            </a:lvl8pPr>
            <a:lvl9pPr marR="0" lvl="8" algn="ctr" rtl="0">
              <a:lnSpc>
                <a:spcPct val="100000"/>
              </a:lnSpc>
              <a:spcBef>
                <a:spcPts val="0"/>
              </a:spcBef>
              <a:spcAft>
                <a:spcPts val="0"/>
              </a:spcAft>
              <a:buClr>
                <a:schemeClr val="dk1"/>
              </a:buClr>
              <a:buSzPts val="7200"/>
              <a:buFont typeface="DM Serif Text"/>
              <a:buNone/>
              <a:defRPr sz="7200" b="0" i="0" u="none" strike="noStrike" cap="none">
                <a:solidFill>
                  <a:schemeClr val="dk1"/>
                </a:solidFill>
                <a:latin typeface="DM Serif Text"/>
                <a:ea typeface="DM Serif Text"/>
                <a:cs typeface="DM Serif Text"/>
                <a:sym typeface="DM Serif Text"/>
              </a:defRPr>
            </a:lvl9pPr>
          </a:lstStyle>
          <a:p>
            <a:r>
              <a:rPr lang="en-US" dirty="0">
                <a:solidFill>
                  <a:schemeClr val="bg1"/>
                </a:solidFill>
                <a:latin typeface="Quicksand" panose="020B0604020202020204" charset="0"/>
              </a:rPr>
              <a:t>04</a:t>
            </a:r>
          </a:p>
        </p:txBody>
      </p:sp>
      <p:sp>
        <p:nvSpPr>
          <p:cNvPr id="23" name="Subtitle 2">
            <a:extLst>
              <a:ext uri="{FF2B5EF4-FFF2-40B4-BE49-F238E27FC236}">
                <a16:creationId xmlns:a16="http://schemas.microsoft.com/office/drawing/2014/main" id="{F40BE87D-ECCD-8D2C-F4F3-98E8A1B9DDE0}"/>
              </a:ext>
            </a:extLst>
          </p:cNvPr>
          <p:cNvSpPr txBox="1">
            <a:spLocks/>
          </p:cNvSpPr>
          <p:nvPr/>
        </p:nvSpPr>
        <p:spPr>
          <a:xfrm>
            <a:off x="5493374" y="2776735"/>
            <a:ext cx="1686212" cy="5726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1pPr>
            <a:lvl2pPr marL="914400" marR="0" lvl="1" indent="-317500" algn="ctr"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2pPr>
            <a:lvl3pPr marL="1371600" marR="0" lvl="2" indent="-317500" algn="ctr"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3pPr>
            <a:lvl4pPr marL="1828800" marR="0" lvl="3" indent="-317500" algn="ctr"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4pPr>
            <a:lvl5pPr marL="2286000" marR="0" lvl="4" indent="-317500" algn="ctr"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5pPr>
            <a:lvl6pPr marL="2743200" marR="0" lvl="5" indent="-317500" algn="ctr"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6pPr>
            <a:lvl7pPr marL="3200400" marR="0" lvl="6" indent="-317500" algn="ctr"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7pPr>
            <a:lvl8pPr marL="3657600" marR="0" lvl="7" indent="-317500" algn="ctr"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8pPr>
            <a:lvl9pPr marL="4114800" marR="0" lvl="8" indent="-317500" algn="ctr"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9pPr>
          </a:lstStyle>
          <a:p>
            <a:pPr algn="ctr"/>
            <a:r>
              <a:rPr lang="en-US" sz="1800" b="1" dirty="0">
                <a:latin typeface="+mn-lt"/>
              </a:rPr>
              <a:t>DEMO</a:t>
            </a:r>
          </a:p>
        </p:txBody>
      </p:sp>
      <p:sp>
        <p:nvSpPr>
          <p:cNvPr id="24" name="Google Shape;1809;p82">
            <a:extLst>
              <a:ext uri="{FF2B5EF4-FFF2-40B4-BE49-F238E27FC236}">
                <a16:creationId xmlns:a16="http://schemas.microsoft.com/office/drawing/2014/main" id="{EC61FD66-E8B1-F07C-AC82-C147F58E5269}"/>
              </a:ext>
            </a:extLst>
          </p:cNvPr>
          <p:cNvSpPr/>
          <p:nvPr/>
        </p:nvSpPr>
        <p:spPr>
          <a:xfrm>
            <a:off x="3048001" y="3631473"/>
            <a:ext cx="3151130" cy="826081"/>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5" name="Title 1">
            <a:extLst>
              <a:ext uri="{FF2B5EF4-FFF2-40B4-BE49-F238E27FC236}">
                <a16:creationId xmlns:a16="http://schemas.microsoft.com/office/drawing/2014/main" id="{21C71459-BA30-B820-CE3C-82DFF4BD1595}"/>
              </a:ext>
            </a:extLst>
          </p:cNvPr>
          <p:cNvSpPr txBox="1">
            <a:spLocks/>
          </p:cNvSpPr>
          <p:nvPr/>
        </p:nvSpPr>
        <p:spPr>
          <a:xfrm>
            <a:off x="3180831" y="3731416"/>
            <a:ext cx="803237" cy="62619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7200"/>
              <a:buFont typeface="Orbitron"/>
              <a:buNone/>
              <a:defRPr sz="3500" b="1" i="0" u="none" strike="noStrike" cap="none">
                <a:solidFill>
                  <a:schemeClr val="lt1"/>
                </a:solidFill>
                <a:latin typeface="Orbitron"/>
                <a:ea typeface="Orbitron"/>
                <a:cs typeface="Orbitron"/>
                <a:sym typeface="Orbitron"/>
              </a:defRPr>
            </a:lvl1pPr>
            <a:lvl2pPr marR="0" lvl="1" algn="ctr" rtl="0">
              <a:lnSpc>
                <a:spcPct val="100000"/>
              </a:lnSpc>
              <a:spcBef>
                <a:spcPts val="0"/>
              </a:spcBef>
              <a:spcAft>
                <a:spcPts val="0"/>
              </a:spcAft>
              <a:buClr>
                <a:schemeClr val="dk1"/>
              </a:buClr>
              <a:buSzPts val="7200"/>
              <a:buFont typeface="DM Serif Text"/>
              <a:buNone/>
              <a:defRPr sz="7200" b="0" i="0" u="none" strike="noStrike" cap="none">
                <a:solidFill>
                  <a:schemeClr val="dk1"/>
                </a:solidFill>
                <a:latin typeface="DM Serif Text"/>
                <a:ea typeface="DM Serif Text"/>
                <a:cs typeface="DM Serif Text"/>
                <a:sym typeface="DM Serif Text"/>
              </a:defRPr>
            </a:lvl2pPr>
            <a:lvl3pPr marR="0" lvl="2" algn="ctr" rtl="0">
              <a:lnSpc>
                <a:spcPct val="100000"/>
              </a:lnSpc>
              <a:spcBef>
                <a:spcPts val="0"/>
              </a:spcBef>
              <a:spcAft>
                <a:spcPts val="0"/>
              </a:spcAft>
              <a:buClr>
                <a:schemeClr val="dk1"/>
              </a:buClr>
              <a:buSzPts val="7200"/>
              <a:buFont typeface="DM Serif Text"/>
              <a:buNone/>
              <a:defRPr sz="7200" b="0" i="0" u="none" strike="noStrike" cap="none">
                <a:solidFill>
                  <a:schemeClr val="dk1"/>
                </a:solidFill>
                <a:latin typeface="DM Serif Text"/>
                <a:ea typeface="DM Serif Text"/>
                <a:cs typeface="DM Serif Text"/>
                <a:sym typeface="DM Serif Text"/>
              </a:defRPr>
            </a:lvl3pPr>
            <a:lvl4pPr marR="0" lvl="3" algn="ctr" rtl="0">
              <a:lnSpc>
                <a:spcPct val="100000"/>
              </a:lnSpc>
              <a:spcBef>
                <a:spcPts val="0"/>
              </a:spcBef>
              <a:spcAft>
                <a:spcPts val="0"/>
              </a:spcAft>
              <a:buClr>
                <a:schemeClr val="dk1"/>
              </a:buClr>
              <a:buSzPts val="7200"/>
              <a:buFont typeface="DM Serif Text"/>
              <a:buNone/>
              <a:defRPr sz="7200" b="0" i="0" u="none" strike="noStrike" cap="none">
                <a:solidFill>
                  <a:schemeClr val="dk1"/>
                </a:solidFill>
                <a:latin typeface="DM Serif Text"/>
                <a:ea typeface="DM Serif Text"/>
                <a:cs typeface="DM Serif Text"/>
                <a:sym typeface="DM Serif Text"/>
              </a:defRPr>
            </a:lvl4pPr>
            <a:lvl5pPr marR="0" lvl="4" algn="ctr" rtl="0">
              <a:lnSpc>
                <a:spcPct val="100000"/>
              </a:lnSpc>
              <a:spcBef>
                <a:spcPts val="0"/>
              </a:spcBef>
              <a:spcAft>
                <a:spcPts val="0"/>
              </a:spcAft>
              <a:buClr>
                <a:schemeClr val="dk1"/>
              </a:buClr>
              <a:buSzPts val="7200"/>
              <a:buFont typeface="DM Serif Text"/>
              <a:buNone/>
              <a:defRPr sz="7200" b="0" i="0" u="none" strike="noStrike" cap="none">
                <a:solidFill>
                  <a:schemeClr val="dk1"/>
                </a:solidFill>
                <a:latin typeface="DM Serif Text"/>
                <a:ea typeface="DM Serif Text"/>
                <a:cs typeface="DM Serif Text"/>
                <a:sym typeface="DM Serif Text"/>
              </a:defRPr>
            </a:lvl5pPr>
            <a:lvl6pPr marR="0" lvl="5" algn="ctr" rtl="0">
              <a:lnSpc>
                <a:spcPct val="100000"/>
              </a:lnSpc>
              <a:spcBef>
                <a:spcPts val="0"/>
              </a:spcBef>
              <a:spcAft>
                <a:spcPts val="0"/>
              </a:spcAft>
              <a:buClr>
                <a:schemeClr val="dk1"/>
              </a:buClr>
              <a:buSzPts val="7200"/>
              <a:buFont typeface="DM Serif Text"/>
              <a:buNone/>
              <a:defRPr sz="7200" b="0" i="0" u="none" strike="noStrike" cap="none">
                <a:solidFill>
                  <a:schemeClr val="dk1"/>
                </a:solidFill>
                <a:latin typeface="DM Serif Text"/>
                <a:ea typeface="DM Serif Text"/>
                <a:cs typeface="DM Serif Text"/>
                <a:sym typeface="DM Serif Text"/>
              </a:defRPr>
            </a:lvl6pPr>
            <a:lvl7pPr marR="0" lvl="6" algn="ctr" rtl="0">
              <a:lnSpc>
                <a:spcPct val="100000"/>
              </a:lnSpc>
              <a:spcBef>
                <a:spcPts val="0"/>
              </a:spcBef>
              <a:spcAft>
                <a:spcPts val="0"/>
              </a:spcAft>
              <a:buClr>
                <a:schemeClr val="dk1"/>
              </a:buClr>
              <a:buSzPts val="7200"/>
              <a:buFont typeface="DM Serif Text"/>
              <a:buNone/>
              <a:defRPr sz="7200" b="0" i="0" u="none" strike="noStrike" cap="none">
                <a:solidFill>
                  <a:schemeClr val="dk1"/>
                </a:solidFill>
                <a:latin typeface="DM Serif Text"/>
                <a:ea typeface="DM Serif Text"/>
                <a:cs typeface="DM Serif Text"/>
                <a:sym typeface="DM Serif Text"/>
              </a:defRPr>
            </a:lvl7pPr>
            <a:lvl8pPr marR="0" lvl="7" algn="ctr" rtl="0">
              <a:lnSpc>
                <a:spcPct val="100000"/>
              </a:lnSpc>
              <a:spcBef>
                <a:spcPts val="0"/>
              </a:spcBef>
              <a:spcAft>
                <a:spcPts val="0"/>
              </a:spcAft>
              <a:buClr>
                <a:schemeClr val="dk1"/>
              </a:buClr>
              <a:buSzPts val="7200"/>
              <a:buFont typeface="DM Serif Text"/>
              <a:buNone/>
              <a:defRPr sz="7200" b="0" i="0" u="none" strike="noStrike" cap="none">
                <a:solidFill>
                  <a:schemeClr val="dk1"/>
                </a:solidFill>
                <a:latin typeface="DM Serif Text"/>
                <a:ea typeface="DM Serif Text"/>
                <a:cs typeface="DM Serif Text"/>
                <a:sym typeface="DM Serif Text"/>
              </a:defRPr>
            </a:lvl8pPr>
            <a:lvl9pPr marR="0" lvl="8" algn="ctr" rtl="0">
              <a:lnSpc>
                <a:spcPct val="100000"/>
              </a:lnSpc>
              <a:spcBef>
                <a:spcPts val="0"/>
              </a:spcBef>
              <a:spcAft>
                <a:spcPts val="0"/>
              </a:spcAft>
              <a:buClr>
                <a:schemeClr val="dk1"/>
              </a:buClr>
              <a:buSzPts val="7200"/>
              <a:buFont typeface="DM Serif Text"/>
              <a:buNone/>
              <a:defRPr sz="7200" b="0" i="0" u="none" strike="noStrike" cap="none">
                <a:solidFill>
                  <a:schemeClr val="dk1"/>
                </a:solidFill>
                <a:latin typeface="DM Serif Text"/>
                <a:ea typeface="DM Serif Text"/>
                <a:cs typeface="DM Serif Text"/>
                <a:sym typeface="DM Serif Text"/>
              </a:defRPr>
            </a:lvl9pPr>
          </a:lstStyle>
          <a:p>
            <a:r>
              <a:rPr lang="en-US" dirty="0">
                <a:solidFill>
                  <a:schemeClr val="bg1"/>
                </a:solidFill>
                <a:latin typeface="Quicksand" panose="020B0604020202020204" charset="0"/>
              </a:rPr>
              <a:t>05</a:t>
            </a:r>
          </a:p>
        </p:txBody>
      </p:sp>
      <p:sp>
        <p:nvSpPr>
          <p:cNvPr id="26" name="Subtitle 2">
            <a:extLst>
              <a:ext uri="{FF2B5EF4-FFF2-40B4-BE49-F238E27FC236}">
                <a16:creationId xmlns:a16="http://schemas.microsoft.com/office/drawing/2014/main" id="{5729E7F4-FF75-3EB3-3192-28FE1A60FBE9}"/>
              </a:ext>
            </a:extLst>
          </p:cNvPr>
          <p:cNvSpPr txBox="1">
            <a:spLocks/>
          </p:cNvSpPr>
          <p:nvPr/>
        </p:nvSpPr>
        <p:spPr>
          <a:xfrm>
            <a:off x="3405290" y="3731416"/>
            <a:ext cx="2931190" cy="7261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1pPr>
            <a:lvl2pPr marL="914400" marR="0" lvl="1" indent="-317500" algn="ctr"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2pPr>
            <a:lvl3pPr marL="1371600" marR="0" lvl="2" indent="-317500" algn="ctr"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3pPr>
            <a:lvl4pPr marL="1828800" marR="0" lvl="3" indent="-317500" algn="ctr"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4pPr>
            <a:lvl5pPr marL="2286000" marR="0" lvl="4" indent="-317500" algn="ctr"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5pPr>
            <a:lvl6pPr marL="2743200" marR="0" lvl="5" indent="-317500" algn="ctr"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6pPr>
            <a:lvl7pPr marL="3200400" marR="0" lvl="6" indent="-317500" algn="ctr"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7pPr>
            <a:lvl8pPr marL="3657600" marR="0" lvl="7" indent="-317500" algn="ctr"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8pPr>
            <a:lvl9pPr marL="4114800" marR="0" lvl="8" indent="-317500" algn="ctr" rtl="0">
              <a:lnSpc>
                <a:spcPct val="100000"/>
              </a:lnSpc>
              <a:spcBef>
                <a:spcPts val="0"/>
              </a:spcBef>
              <a:spcAft>
                <a:spcPts val="0"/>
              </a:spcAft>
              <a:buClr>
                <a:schemeClr val="dk1"/>
              </a:buClr>
              <a:buSzPts val="1400"/>
              <a:buFont typeface="Quicksand"/>
              <a:buNone/>
              <a:defRPr sz="1400" b="0" i="0" u="none" strike="noStrike" cap="none">
                <a:solidFill>
                  <a:schemeClr val="dk1"/>
                </a:solidFill>
                <a:latin typeface="Quicksand"/>
                <a:ea typeface="Quicksand"/>
                <a:cs typeface="Quicksand"/>
                <a:sym typeface="Quicksand"/>
              </a:defRPr>
            </a:lvl9pPr>
          </a:lstStyle>
          <a:p>
            <a:pPr algn="ctr"/>
            <a:r>
              <a:rPr lang="en-US" sz="1800" b="1" dirty="0">
                <a:latin typeface="+mn-lt"/>
              </a:rPr>
              <a:t>KẾT LUẬN VÀ </a:t>
            </a:r>
          </a:p>
          <a:p>
            <a:pPr algn="ctr"/>
            <a:r>
              <a:rPr lang="en-US" sz="1800" b="1" dirty="0">
                <a:latin typeface="+mn-lt"/>
              </a:rPr>
              <a:t>HƯỚNG PHÁT TRIỂN</a:t>
            </a:r>
          </a:p>
        </p:txBody>
      </p:sp>
    </p:spTree>
    <p:extLst>
      <p:ext uri="{BB962C8B-B14F-4D97-AF65-F5344CB8AC3E}">
        <p14:creationId xmlns:p14="http://schemas.microsoft.com/office/powerpoint/2010/main" val="165934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fltVal val="0"/>
                                          </p:val>
                                        </p:tav>
                                        <p:tav tm="100000">
                                          <p:val>
                                            <p:strVal val="#ppt_h"/>
                                          </p:val>
                                        </p:tav>
                                      </p:tavLst>
                                    </p:anim>
                                    <p:animEffect transition="in" filter="fade">
                                      <p:cBhvr>
                                        <p:cTn id="19" dur="500"/>
                                        <p:tgtEl>
                                          <p:spTgt spid="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 calcmode="lin" valueType="num">
                                      <p:cBhvr>
                                        <p:cTn id="2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fltVal val="0"/>
                                          </p:val>
                                        </p:tav>
                                        <p:tav tm="100000">
                                          <p:val>
                                            <p:strVal val="#ppt_h"/>
                                          </p:val>
                                        </p:tav>
                                      </p:tavLst>
                                    </p:anim>
                                    <p:animEffect transition="in" filter="fade">
                                      <p:cBhvr>
                                        <p:cTn id="36" dur="500"/>
                                        <p:tgtEl>
                                          <p:spTgt spid="13"/>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500" fill="hold"/>
                                        <p:tgtEl>
                                          <p:spTgt spid="18"/>
                                        </p:tgtEl>
                                        <p:attrNameLst>
                                          <p:attrName>ppt_w</p:attrName>
                                        </p:attrNameLst>
                                      </p:cBhvr>
                                      <p:tavLst>
                                        <p:tav tm="0">
                                          <p:val>
                                            <p:fltVal val="0"/>
                                          </p:val>
                                        </p:tav>
                                        <p:tav tm="100000">
                                          <p:val>
                                            <p:strVal val="#ppt_w"/>
                                          </p:val>
                                        </p:tav>
                                      </p:tavLst>
                                    </p:anim>
                                    <p:anim calcmode="lin" valueType="num">
                                      <p:cBhvr>
                                        <p:cTn id="47" dur="500" fill="hold"/>
                                        <p:tgtEl>
                                          <p:spTgt spid="18"/>
                                        </p:tgtEl>
                                        <p:attrNameLst>
                                          <p:attrName>ppt_h</p:attrName>
                                        </p:attrNameLst>
                                      </p:cBhvr>
                                      <p:tavLst>
                                        <p:tav tm="0">
                                          <p:val>
                                            <p:fltVal val="0"/>
                                          </p:val>
                                        </p:tav>
                                        <p:tav tm="100000">
                                          <p:val>
                                            <p:strVal val="#ppt_h"/>
                                          </p:val>
                                        </p:tav>
                                      </p:tavLst>
                                    </p:anim>
                                    <p:animEffect transition="in" filter="fade">
                                      <p:cBhvr>
                                        <p:cTn id="48" dur="500"/>
                                        <p:tgtEl>
                                          <p:spTgt spid="18"/>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p:cTn id="51" dur="500" fill="hold"/>
                                        <p:tgtEl>
                                          <p:spTgt spid="19"/>
                                        </p:tgtEl>
                                        <p:attrNameLst>
                                          <p:attrName>ppt_w</p:attrName>
                                        </p:attrNameLst>
                                      </p:cBhvr>
                                      <p:tavLst>
                                        <p:tav tm="0">
                                          <p:val>
                                            <p:fltVal val="0"/>
                                          </p:val>
                                        </p:tav>
                                        <p:tav tm="100000">
                                          <p:val>
                                            <p:strVal val="#ppt_w"/>
                                          </p:val>
                                        </p:tav>
                                      </p:tavLst>
                                    </p:anim>
                                    <p:anim calcmode="lin" valueType="num">
                                      <p:cBhvr>
                                        <p:cTn id="52" dur="500" fill="hold"/>
                                        <p:tgtEl>
                                          <p:spTgt spid="19"/>
                                        </p:tgtEl>
                                        <p:attrNameLst>
                                          <p:attrName>ppt_h</p:attrName>
                                        </p:attrNameLst>
                                      </p:cBhvr>
                                      <p:tavLst>
                                        <p:tav tm="0">
                                          <p:val>
                                            <p:fltVal val="0"/>
                                          </p:val>
                                        </p:tav>
                                        <p:tav tm="100000">
                                          <p:val>
                                            <p:strVal val="#ppt_h"/>
                                          </p:val>
                                        </p:tav>
                                      </p:tavLst>
                                    </p:anim>
                                    <p:animEffect transition="in" filter="fade">
                                      <p:cBhvr>
                                        <p:cTn id="53" dur="500"/>
                                        <p:tgtEl>
                                          <p:spTgt spid="19"/>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anim calcmode="lin" valueType="num">
                                      <p:cBhvr>
                                        <p:cTn id="56" dur="500" fill="hold"/>
                                        <p:tgtEl>
                                          <p:spTgt spid="20"/>
                                        </p:tgtEl>
                                        <p:attrNameLst>
                                          <p:attrName>ppt_w</p:attrName>
                                        </p:attrNameLst>
                                      </p:cBhvr>
                                      <p:tavLst>
                                        <p:tav tm="0">
                                          <p:val>
                                            <p:fltVal val="0"/>
                                          </p:val>
                                        </p:tav>
                                        <p:tav tm="100000">
                                          <p:val>
                                            <p:strVal val="#ppt_w"/>
                                          </p:val>
                                        </p:tav>
                                      </p:tavLst>
                                    </p:anim>
                                    <p:anim calcmode="lin" valueType="num">
                                      <p:cBhvr>
                                        <p:cTn id="57" dur="500" fill="hold"/>
                                        <p:tgtEl>
                                          <p:spTgt spid="20"/>
                                        </p:tgtEl>
                                        <p:attrNameLst>
                                          <p:attrName>ppt_h</p:attrName>
                                        </p:attrNameLst>
                                      </p:cBhvr>
                                      <p:tavLst>
                                        <p:tav tm="0">
                                          <p:val>
                                            <p:fltVal val="0"/>
                                          </p:val>
                                        </p:tav>
                                        <p:tav tm="100000">
                                          <p:val>
                                            <p:strVal val="#ppt_h"/>
                                          </p:val>
                                        </p:tav>
                                      </p:tavLst>
                                    </p:anim>
                                    <p:animEffect transition="in" filter="fade">
                                      <p:cBhvr>
                                        <p:cTn id="58" dur="500"/>
                                        <p:tgtEl>
                                          <p:spTgt spid="20"/>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 calcmode="lin" valueType="num">
                                      <p:cBhvr>
                                        <p:cTn id="63" dur="500" fill="hold"/>
                                        <p:tgtEl>
                                          <p:spTgt spid="21"/>
                                        </p:tgtEl>
                                        <p:attrNameLst>
                                          <p:attrName>ppt_w</p:attrName>
                                        </p:attrNameLst>
                                      </p:cBhvr>
                                      <p:tavLst>
                                        <p:tav tm="0">
                                          <p:val>
                                            <p:fltVal val="0"/>
                                          </p:val>
                                        </p:tav>
                                        <p:tav tm="100000">
                                          <p:val>
                                            <p:strVal val="#ppt_w"/>
                                          </p:val>
                                        </p:tav>
                                      </p:tavLst>
                                    </p:anim>
                                    <p:anim calcmode="lin" valueType="num">
                                      <p:cBhvr>
                                        <p:cTn id="64" dur="500" fill="hold"/>
                                        <p:tgtEl>
                                          <p:spTgt spid="21"/>
                                        </p:tgtEl>
                                        <p:attrNameLst>
                                          <p:attrName>ppt_h</p:attrName>
                                        </p:attrNameLst>
                                      </p:cBhvr>
                                      <p:tavLst>
                                        <p:tav tm="0">
                                          <p:val>
                                            <p:fltVal val="0"/>
                                          </p:val>
                                        </p:tav>
                                        <p:tav tm="100000">
                                          <p:val>
                                            <p:strVal val="#ppt_h"/>
                                          </p:val>
                                        </p:tav>
                                      </p:tavLst>
                                    </p:anim>
                                    <p:animEffect transition="in" filter="fade">
                                      <p:cBhvr>
                                        <p:cTn id="65" dur="500"/>
                                        <p:tgtEl>
                                          <p:spTgt spid="21"/>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 calcmode="lin" valueType="num">
                                      <p:cBhvr>
                                        <p:cTn id="68" dur="500" fill="hold"/>
                                        <p:tgtEl>
                                          <p:spTgt spid="22"/>
                                        </p:tgtEl>
                                        <p:attrNameLst>
                                          <p:attrName>ppt_w</p:attrName>
                                        </p:attrNameLst>
                                      </p:cBhvr>
                                      <p:tavLst>
                                        <p:tav tm="0">
                                          <p:val>
                                            <p:fltVal val="0"/>
                                          </p:val>
                                        </p:tav>
                                        <p:tav tm="100000">
                                          <p:val>
                                            <p:strVal val="#ppt_w"/>
                                          </p:val>
                                        </p:tav>
                                      </p:tavLst>
                                    </p:anim>
                                    <p:anim calcmode="lin" valueType="num">
                                      <p:cBhvr>
                                        <p:cTn id="69" dur="500" fill="hold"/>
                                        <p:tgtEl>
                                          <p:spTgt spid="22"/>
                                        </p:tgtEl>
                                        <p:attrNameLst>
                                          <p:attrName>ppt_h</p:attrName>
                                        </p:attrNameLst>
                                      </p:cBhvr>
                                      <p:tavLst>
                                        <p:tav tm="0">
                                          <p:val>
                                            <p:fltVal val="0"/>
                                          </p:val>
                                        </p:tav>
                                        <p:tav tm="100000">
                                          <p:val>
                                            <p:strVal val="#ppt_h"/>
                                          </p:val>
                                        </p:tav>
                                      </p:tavLst>
                                    </p:anim>
                                    <p:animEffect transition="in" filter="fade">
                                      <p:cBhvr>
                                        <p:cTn id="70" dur="500"/>
                                        <p:tgtEl>
                                          <p:spTgt spid="22"/>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p:cTn id="73" dur="500" fill="hold"/>
                                        <p:tgtEl>
                                          <p:spTgt spid="23"/>
                                        </p:tgtEl>
                                        <p:attrNameLst>
                                          <p:attrName>ppt_w</p:attrName>
                                        </p:attrNameLst>
                                      </p:cBhvr>
                                      <p:tavLst>
                                        <p:tav tm="0">
                                          <p:val>
                                            <p:fltVal val="0"/>
                                          </p:val>
                                        </p:tav>
                                        <p:tav tm="100000">
                                          <p:val>
                                            <p:strVal val="#ppt_w"/>
                                          </p:val>
                                        </p:tav>
                                      </p:tavLst>
                                    </p:anim>
                                    <p:anim calcmode="lin" valueType="num">
                                      <p:cBhvr>
                                        <p:cTn id="74" dur="500" fill="hold"/>
                                        <p:tgtEl>
                                          <p:spTgt spid="23"/>
                                        </p:tgtEl>
                                        <p:attrNameLst>
                                          <p:attrName>ppt_h</p:attrName>
                                        </p:attrNameLst>
                                      </p:cBhvr>
                                      <p:tavLst>
                                        <p:tav tm="0">
                                          <p:val>
                                            <p:fltVal val="0"/>
                                          </p:val>
                                        </p:tav>
                                        <p:tav tm="100000">
                                          <p:val>
                                            <p:strVal val="#ppt_h"/>
                                          </p:val>
                                        </p:tav>
                                      </p:tavLst>
                                    </p:anim>
                                    <p:animEffect transition="in" filter="fade">
                                      <p:cBhvr>
                                        <p:cTn id="75" dur="500"/>
                                        <p:tgtEl>
                                          <p:spTgt spid="23"/>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16" fill="hold" grpId="0" nodeType="clickEffect">
                                  <p:stCondLst>
                                    <p:cond delay="0"/>
                                  </p:stCondLst>
                                  <p:childTnLst>
                                    <p:set>
                                      <p:cBhvr>
                                        <p:cTn id="79" dur="1" fill="hold">
                                          <p:stCondLst>
                                            <p:cond delay="0"/>
                                          </p:stCondLst>
                                        </p:cTn>
                                        <p:tgtEl>
                                          <p:spTgt spid="24"/>
                                        </p:tgtEl>
                                        <p:attrNameLst>
                                          <p:attrName>style.visibility</p:attrName>
                                        </p:attrNameLst>
                                      </p:cBhvr>
                                      <p:to>
                                        <p:strVal val="visible"/>
                                      </p:to>
                                    </p:set>
                                    <p:anim calcmode="lin" valueType="num">
                                      <p:cBhvr>
                                        <p:cTn id="80" dur="500" fill="hold"/>
                                        <p:tgtEl>
                                          <p:spTgt spid="24"/>
                                        </p:tgtEl>
                                        <p:attrNameLst>
                                          <p:attrName>ppt_w</p:attrName>
                                        </p:attrNameLst>
                                      </p:cBhvr>
                                      <p:tavLst>
                                        <p:tav tm="0">
                                          <p:val>
                                            <p:fltVal val="0"/>
                                          </p:val>
                                        </p:tav>
                                        <p:tav tm="100000">
                                          <p:val>
                                            <p:strVal val="#ppt_w"/>
                                          </p:val>
                                        </p:tav>
                                      </p:tavLst>
                                    </p:anim>
                                    <p:anim calcmode="lin" valueType="num">
                                      <p:cBhvr>
                                        <p:cTn id="81" dur="500" fill="hold"/>
                                        <p:tgtEl>
                                          <p:spTgt spid="24"/>
                                        </p:tgtEl>
                                        <p:attrNameLst>
                                          <p:attrName>ppt_h</p:attrName>
                                        </p:attrNameLst>
                                      </p:cBhvr>
                                      <p:tavLst>
                                        <p:tav tm="0">
                                          <p:val>
                                            <p:fltVal val="0"/>
                                          </p:val>
                                        </p:tav>
                                        <p:tav tm="100000">
                                          <p:val>
                                            <p:strVal val="#ppt_h"/>
                                          </p:val>
                                        </p:tav>
                                      </p:tavLst>
                                    </p:anim>
                                    <p:animEffect transition="in" filter="fade">
                                      <p:cBhvr>
                                        <p:cTn id="82" dur="500"/>
                                        <p:tgtEl>
                                          <p:spTgt spid="24"/>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 calcmode="lin" valueType="num">
                                      <p:cBhvr>
                                        <p:cTn id="85" dur="500" fill="hold"/>
                                        <p:tgtEl>
                                          <p:spTgt spid="25"/>
                                        </p:tgtEl>
                                        <p:attrNameLst>
                                          <p:attrName>ppt_w</p:attrName>
                                        </p:attrNameLst>
                                      </p:cBhvr>
                                      <p:tavLst>
                                        <p:tav tm="0">
                                          <p:val>
                                            <p:fltVal val="0"/>
                                          </p:val>
                                        </p:tav>
                                        <p:tav tm="100000">
                                          <p:val>
                                            <p:strVal val="#ppt_w"/>
                                          </p:val>
                                        </p:tav>
                                      </p:tavLst>
                                    </p:anim>
                                    <p:anim calcmode="lin" valueType="num">
                                      <p:cBhvr>
                                        <p:cTn id="86" dur="500" fill="hold"/>
                                        <p:tgtEl>
                                          <p:spTgt spid="25"/>
                                        </p:tgtEl>
                                        <p:attrNameLst>
                                          <p:attrName>ppt_h</p:attrName>
                                        </p:attrNameLst>
                                      </p:cBhvr>
                                      <p:tavLst>
                                        <p:tav tm="0">
                                          <p:val>
                                            <p:fltVal val="0"/>
                                          </p:val>
                                        </p:tav>
                                        <p:tav tm="100000">
                                          <p:val>
                                            <p:strVal val="#ppt_h"/>
                                          </p:val>
                                        </p:tav>
                                      </p:tavLst>
                                    </p:anim>
                                    <p:animEffect transition="in" filter="fade">
                                      <p:cBhvr>
                                        <p:cTn id="87" dur="500"/>
                                        <p:tgtEl>
                                          <p:spTgt spid="25"/>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26"/>
                                        </p:tgtEl>
                                        <p:attrNameLst>
                                          <p:attrName>style.visibility</p:attrName>
                                        </p:attrNameLst>
                                      </p:cBhvr>
                                      <p:to>
                                        <p:strVal val="visible"/>
                                      </p:to>
                                    </p:set>
                                    <p:anim calcmode="lin" valueType="num">
                                      <p:cBhvr>
                                        <p:cTn id="90" dur="500" fill="hold"/>
                                        <p:tgtEl>
                                          <p:spTgt spid="26"/>
                                        </p:tgtEl>
                                        <p:attrNameLst>
                                          <p:attrName>ppt_w</p:attrName>
                                        </p:attrNameLst>
                                      </p:cBhvr>
                                      <p:tavLst>
                                        <p:tav tm="0">
                                          <p:val>
                                            <p:fltVal val="0"/>
                                          </p:val>
                                        </p:tav>
                                        <p:tav tm="100000">
                                          <p:val>
                                            <p:strVal val="#ppt_w"/>
                                          </p:val>
                                        </p:tav>
                                      </p:tavLst>
                                    </p:anim>
                                    <p:anim calcmode="lin" valueType="num">
                                      <p:cBhvr>
                                        <p:cTn id="91" dur="500" fill="hold"/>
                                        <p:tgtEl>
                                          <p:spTgt spid="26"/>
                                        </p:tgtEl>
                                        <p:attrNameLst>
                                          <p:attrName>ppt_h</p:attrName>
                                        </p:attrNameLst>
                                      </p:cBhvr>
                                      <p:tavLst>
                                        <p:tav tm="0">
                                          <p:val>
                                            <p:fltVal val="0"/>
                                          </p:val>
                                        </p:tav>
                                        <p:tav tm="100000">
                                          <p:val>
                                            <p:strVal val="#ppt_h"/>
                                          </p:val>
                                        </p:tav>
                                      </p:tavLst>
                                    </p:anim>
                                    <p:animEffect transition="in" filter="fade">
                                      <p:cBhvr>
                                        <p:cTn id="9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3" grpId="0" build="p"/>
      <p:bldP spid="6" grpId="0"/>
      <p:bldP spid="12" grpId="0" animBg="1"/>
      <p:bldP spid="13" grpId="0"/>
      <p:bldP spid="14" grpId="0"/>
      <p:bldP spid="18" grpId="0" animBg="1"/>
      <p:bldP spid="19" grpId="0"/>
      <p:bldP spid="20" grpId="0"/>
      <p:bldP spid="21" grpId="0" animBg="1"/>
      <p:bldP spid="22" grpId="0"/>
      <p:bldP spid="23" grpId="0"/>
      <p:bldP spid="24" grpId="0" animBg="1"/>
      <p:bldP spid="25" grpId="0"/>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70"/>
          <p:cNvSpPr txBox="1">
            <a:spLocks noGrp="1"/>
          </p:cNvSpPr>
          <p:nvPr>
            <p:ph type="title"/>
          </p:nvPr>
        </p:nvSpPr>
        <p:spPr>
          <a:xfrm>
            <a:off x="719999" y="777051"/>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latin typeface="Arial" panose="020B0604020202020204" pitchFamily="34" charset="0"/>
                <a:cs typeface="Arial" panose="020B0604020202020204" pitchFamily="34" charset="0"/>
              </a:rPr>
              <a:t>HƯỚNG PHÁT TRIỂN</a:t>
            </a:r>
            <a:endParaRPr sz="3200"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374E5BFE-35E5-691E-476B-33901B2DF270}"/>
              </a:ext>
            </a:extLst>
          </p:cNvPr>
          <p:cNvSpPr>
            <a:spLocks noGrp="1"/>
          </p:cNvSpPr>
          <p:nvPr>
            <p:ph type="body" idx="1"/>
          </p:nvPr>
        </p:nvSpPr>
        <p:spPr>
          <a:xfrm>
            <a:off x="719999" y="1482763"/>
            <a:ext cx="7704000" cy="2883686"/>
          </a:xfrm>
        </p:spPr>
        <p:txBody>
          <a:bodyPr/>
          <a:lstStyle/>
          <a:p>
            <a:pPr algn="just">
              <a:buFontTx/>
              <a:buChar char="-"/>
            </a:pPr>
            <a:r>
              <a:rPr lang="vi-VN" sz="1800" dirty="0">
                <a:latin typeface="Arial" panose="020B0604020202020204" pitchFamily="34" charset="0"/>
                <a:cs typeface="Arial" panose="020B0604020202020204" pitchFamily="34" charset="0"/>
              </a:rPr>
              <a:t>Cải tiến giao diện và trải nghiệm người dùng (UX/UI)</a:t>
            </a:r>
          </a:p>
          <a:p>
            <a:pPr algn="just">
              <a:buFontTx/>
              <a:buChar char="-"/>
            </a:pPr>
            <a:r>
              <a:rPr lang="vi-VN" sz="1800" dirty="0">
                <a:latin typeface="Arial" panose="020B0604020202020204" pitchFamily="34" charset="0"/>
                <a:cs typeface="Arial" panose="020B0604020202020204" pitchFamily="34" charset="0"/>
              </a:rPr>
              <a:t>Mở rộng chức năng quản lý</a:t>
            </a:r>
          </a:p>
          <a:p>
            <a:pPr algn="just">
              <a:buFontTx/>
              <a:buChar char="-"/>
            </a:pPr>
            <a:r>
              <a:rPr lang="vi-VN" sz="1800" dirty="0">
                <a:latin typeface="Arial" panose="020B0604020202020204" pitchFamily="34" charset="0"/>
                <a:cs typeface="Arial" panose="020B0604020202020204" pitchFamily="34" charset="0"/>
              </a:rPr>
              <a:t>Tăng cường bảo mật</a:t>
            </a:r>
          </a:p>
          <a:p>
            <a:pPr algn="just">
              <a:buFontTx/>
              <a:buChar char="-"/>
            </a:pPr>
            <a:r>
              <a:rPr lang="vi-VN" sz="1800" dirty="0">
                <a:latin typeface="Arial" panose="020B0604020202020204" pitchFamily="34" charset="0"/>
                <a:cs typeface="Arial" panose="020B0604020202020204" pitchFamily="34" charset="0"/>
              </a:rPr>
              <a:t>Phát triển tính năng báo cáo và phân tích</a:t>
            </a:r>
          </a:p>
          <a:p>
            <a:pPr algn="just">
              <a:buFontTx/>
              <a:buChar char="-"/>
            </a:pPr>
            <a:r>
              <a:rPr lang="vi-VN" sz="1800" dirty="0">
                <a:latin typeface="Arial" panose="020B0604020202020204" pitchFamily="34" charset="0"/>
                <a:cs typeface="Arial" panose="020B0604020202020204" pitchFamily="34" charset="0"/>
              </a:rPr>
              <a:t>Đào tạo và hỗ trợ người dùng</a:t>
            </a:r>
          </a:p>
          <a:p>
            <a:pPr algn="just">
              <a:buFontTx/>
              <a:buChar char="-"/>
            </a:pPr>
            <a:r>
              <a:rPr lang="vi-VN" sz="1800" dirty="0">
                <a:latin typeface="Arial" panose="020B0604020202020204" pitchFamily="34" charset="0"/>
                <a:cs typeface="Arial" panose="020B0604020202020204" pitchFamily="34" charset="0"/>
              </a:rPr>
              <a:t>Nghiên cứu và áp dụng công nghệ mới</a:t>
            </a:r>
          </a:p>
        </p:txBody>
      </p:sp>
      <p:sp>
        <p:nvSpPr>
          <p:cNvPr id="31" name="Google Shape;1355;p70">
            <a:extLst>
              <a:ext uri="{FF2B5EF4-FFF2-40B4-BE49-F238E27FC236}">
                <a16:creationId xmlns:a16="http://schemas.microsoft.com/office/drawing/2014/main" id="{02FC6F2D-E252-192F-933A-FCA2F6528B2E}"/>
              </a:ext>
            </a:extLst>
          </p:cNvPr>
          <p:cNvSpPr txBox="1">
            <a:spLocks/>
          </p:cNvSpPr>
          <p:nvPr/>
        </p:nvSpPr>
        <p:spPr>
          <a:xfrm>
            <a:off x="4209756" y="238038"/>
            <a:ext cx="852438"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2400" dirty="0">
                <a:latin typeface="Arial" panose="020B0604020202020204" pitchFamily="34" charset="0"/>
                <a:cs typeface="Arial" panose="020B0604020202020204" pitchFamily="34" charset="0"/>
              </a:rPr>
              <a:t>4.1</a:t>
            </a:r>
            <a:endParaRPr lang="vi-V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738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500"/>
                                        <p:tgtEl>
                                          <p:spTgt spid="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Effect transition="in" filter="fade">
                                      <p:cBhvr>
                                        <p:cTn id="31" dur="500"/>
                                        <p:tgtEl>
                                          <p:spTgt spid="5">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Effect transition="in" filter="fade">
                                      <p:cBhvr>
                                        <p:cTn id="36"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29" name="Google Shape;1529;p74"/>
          <p:cNvSpPr/>
          <p:nvPr/>
        </p:nvSpPr>
        <p:spPr>
          <a:xfrm>
            <a:off x="2565875" y="3551325"/>
            <a:ext cx="4019100" cy="373200"/>
          </a:xfrm>
          <a:prstGeom prst="roundRect">
            <a:avLst>
              <a:gd name="adj" fmla="val 50000"/>
            </a:avLst>
          </a:prstGeom>
          <a:solidFill>
            <a:schemeClr val="lt2"/>
          </a:solidFill>
          <a:ln w="9525" cap="flat" cmpd="sng">
            <a:solidFill>
              <a:srgbClr val="D2D6FF"/>
            </a:solidFill>
            <a:prstDash val="solid"/>
            <a:round/>
            <a:headEnd type="none" w="sm" len="sm"/>
            <a:tailEnd type="none" w="sm" len="sm"/>
          </a:ln>
          <a:effectLst>
            <a:outerShdw blurRad="57150" dist="38100" dir="540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74"/>
          <p:cNvSpPr txBox="1">
            <a:spLocks noGrp="1"/>
          </p:cNvSpPr>
          <p:nvPr>
            <p:ph type="subTitle" idx="1"/>
          </p:nvPr>
        </p:nvSpPr>
        <p:spPr>
          <a:xfrm>
            <a:off x="759795" y="1640777"/>
            <a:ext cx="7737987" cy="1989600"/>
          </a:xfrm>
          <a:prstGeom prst="rect">
            <a:avLst/>
          </a:prstGeom>
        </p:spPr>
        <p:txBody>
          <a:bodyPr spcFirstLastPara="1" wrap="square" lIns="91425" tIns="91425" rIns="91425" bIns="91425" anchor="ctr" anchorCtr="0">
            <a:noAutofit/>
          </a:bodyPr>
          <a:lstStyle/>
          <a:p>
            <a:pPr marL="0" lvl="0" indent="0" algn="ctr" rtl="0">
              <a:spcBef>
                <a:spcPts val="0"/>
              </a:spcBef>
              <a:spcAft>
                <a:spcPts val="1200"/>
              </a:spcAft>
              <a:buNone/>
            </a:pPr>
            <a:r>
              <a:rPr lang="en" sz="4000" b="1" dirty="0">
                <a:latin typeface="Quicksand" panose="020B0604020202020204" charset="0"/>
                <a:cs typeface="Times New Roman" panose="02020603050405020304" pitchFamily="18" charset="0"/>
              </a:rPr>
              <a:t>CẢM ƠN </a:t>
            </a:r>
            <a:r>
              <a:rPr lang="vi-VN" sz="4000" b="1" dirty="0">
                <a:latin typeface="Quicksand" panose="020B0604020202020204" charset="0"/>
                <a:cs typeface="Times New Roman" panose="02020603050405020304" pitchFamily="18" charset="0"/>
              </a:rPr>
              <a:t>CÁC </a:t>
            </a:r>
            <a:r>
              <a:rPr lang="en" sz="4000" b="1" dirty="0">
                <a:latin typeface="Quicksand" panose="020B0604020202020204" charset="0"/>
                <a:cs typeface="Times New Roman" panose="02020603050405020304" pitchFamily="18" charset="0"/>
              </a:rPr>
              <a:t>THẦY</a:t>
            </a:r>
            <a:r>
              <a:rPr lang="vi-VN" sz="4000" b="1">
                <a:latin typeface="Quicksand" panose="020B0604020202020204" charset="0"/>
                <a:cs typeface="Times New Roman" panose="02020603050405020304" pitchFamily="18" charset="0"/>
              </a:rPr>
              <a:t> CÔ</a:t>
            </a:r>
            <a:endParaRPr lang="en" sz="4000" b="1" dirty="0">
              <a:latin typeface="Quicksand" panose="020B0604020202020204" charset="0"/>
              <a:cs typeface="Times New Roman" panose="02020603050405020304" pitchFamily="18" charset="0"/>
            </a:endParaRPr>
          </a:p>
          <a:p>
            <a:pPr marL="0" lvl="0" indent="0" algn="ctr" rtl="0">
              <a:spcBef>
                <a:spcPts val="0"/>
              </a:spcBef>
              <a:spcAft>
                <a:spcPts val="1200"/>
              </a:spcAft>
              <a:buNone/>
            </a:pPr>
            <a:r>
              <a:rPr lang="en" sz="4000" b="1" dirty="0">
                <a:latin typeface="Quicksand" panose="020B0604020202020204" charset="0"/>
                <a:cs typeface="Times New Roman" panose="02020603050405020304" pitchFamily="18" charset="0"/>
              </a:rPr>
              <a:t>ĐÃ CHÚ </a:t>
            </a:r>
            <a:r>
              <a:rPr lang="en" sz="4000" b="1" dirty="0" err="1">
                <a:latin typeface="Quicksand" panose="020B0604020202020204" charset="0"/>
                <a:cs typeface="Times New Roman" panose="02020603050405020304" pitchFamily="18" charset="0"/>
              </a:rPr>
              <a:t>Ý</a:t>
            </a:r>
            <a:r>
              <a:rPr lang="en" sz="4000" b="1" dirty="0">
                <a:latin typeface="Quicksand" panose="020B0604020202020204" charset="0"/>
                <a:cs typeface="Times New Roman" panose="02020603050405020304" pitchFamily="18" charset="0"/>
              </a:rPr>
              <a:t> LẮNG NGHE</a:t>
            </a:r>
            <a:endParaRPr sz="4000" b="1" dirty="0">
              <a:latin typeface="Quicksand" panose="020B0604020202020204" charset="0"/>
              <a:cs typeface="Times New Roman" panose="02020603050405020304" pitchFamily="18" charset="0"/>
            </a:endParaRPr>
          </a:p>
        </p:txBody>
      </p:sp>
      <p:grpSp>
        <p:nvGrpSpPr>
          <p:cNvPr id="1532" name="Google Shape;1532;p74"/>
          <p:cNvGrpSpPr/>
          <p:nvPr/>
        </p:nvGrpSpPr>
        <p:grpSpPr>
          <a:xfrm>
            <a:off x="6468174" y="3326300"/>
            <a:ext cx="577500" cy="402300"/>
            <a:chOff x="7526575" y="2029150"/>
            <a:chExt cx="577500" cy="402300"/>
          </a:xfrm>
        </p:grpSpPr>
        <p:sp>
          <p:nvSpPr>
            <p:cNvPr id="1533" name="Google Shape;1533;p74"/>
            <p:cNvSpPr/>
            <p:nvPr/>
          </p:nvSpPr>
          <p:spPr>
            <a:xfrm>
              <a:off x="7526575" y="2029150"/>
              <a:ext cx="577500" cy="402300"/>
            </a:xfrm>
            <a:prstGeom prst="wedgeRoundRectCallout">
              <a:avLst>
                <a:gd name="adj1" fmla="val -17374"/>
                <a:gd name="adj2" fmla="val 73101"/>
                <a:gd name="adj3" fmla="val 0"/>
              </a:avLst>
            </a:prstGeom>
            <a:solidFill>
              <a:schemeClr val="accent4"/>
            </a:solidFill>
            <a:ln>
              <a:noFill/>
            </a:ln>
            <a:effectLst>
              <a:outerShdw blurRad="57150" dist="19050" dir="5400000" algn="bl" rotWithShape="0">
                <a:srgbClr val="5352EE">
                  <a:alpha val="3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74"/>
            <p:cNvSpPr/>
            <p:nvPr/>
          </p:nvSpPr>
          <p:spPr>
            <a:xfrm>
              <a:off x="7702784" y="2142466"/>
              <a:ext cx="216050" cy="190761"/>
            </a:xfrm>
            <a:custGeom>
              <a:avLst/>
              <a:gdLst/>
              <a:ahLst/>
              <a:cxnLst/>
              <a:rect l="l" t="t" r="r" b="b"/>
              <a:pathLst>
                <a:path w="19273" h="17017" extrusionOk="0">
                  <a:moveTo>
                    <a:pt x="5119" y="1"/>
                  </a:moveTo>
                  <a:cubicBezTo>
                    <a:pt x="2198" y="1"/>
                    <a:pt x="0" y="2389"/>
                    <a:pt x="0" y="5554"/>
                  </a:cubicBezTo>
                  <a:cubicBezTo>
                    <a:pt x="0" y="8974"/>
                    <a:pt x="2744" y="11311"/>
                    <a:pt x="6902" y="14855"/>
                  </a:cubicBezTo>
                  <a:cubicBezTo>
                    <a:pt x="7607" y="15458"/>
                    <a:pt x="8408" y="16138"/>
                    <a:pt x="9239" y="16867"/>
                  </a:cubicBezTo>
                  <a:cubicBezTo>
                    <a:pt x="9352" y="16966"/>
                    <a:pt x="9493" y="17016"/>
                    <a:pt x="9635" y="17016"/>
                  </a:cubicBezTo>
                  <a:cubicBezTo>
                    <a:pt x="9776" y="17016"/>
                    <a:pt x="9918" y="16966"/>
                    <a:pt x="10031" y="16867"/>
                  </a:cubicBezTo>
                  <a:cubicBezTo>
                    <a:pt x="10862" y="16138"/>
                    <a:pt x="11663" y="15458"/>
                    <a:pt x="12370" y="14855"/>
                  </a:cubicBezTo>
                  <a:cubicBezTo>
                    <a:pt x="16526" y="11314"/>
                    <a:pt x="19272" y="8974"/>
                    <a:pt x="19272" y="5554"/>
                  </a:cubicBezTo>
                  <a:cubicBezTo>
                    <a:pt x="19272" y="2389"/>
                    <a:pt x="17071" y="1"/>
                    <a:pt x="14153" y="1"/>
                  </a:cubicBezTo>
                  <a:cubicBezTo>
                    <a:pt x="13105" y="1"/>
                    <a:pt x="12148" y="332"/>
                    <a:pt x="11301" y="986"/>
                  </a:cubicBezTo>
                  <a:cubicBezTo>
                    <a:pt x="10491" y="1612"/>
                    <a:pt x="9952" y="2410"/>
                    <a:pt x="9636" y="2991"/>
                  </a:cubicBezTo>
                  <a:cubicBezTo>
                    <a:pt x="9317" y="2410"/>
                    <a:pt x="8778" y="1612"/>
                    <a:pt x="7968" y="986"/>
                  </a:cubicBezTo>
                  <a:cubicBezTo>
                    <a:pt x="7122" y="332"/>
                    <a:pt x="6164" y="1"/>
                    <a:pt x="5119" y="1"/>
                  </a:cubicBezTo>
                  <a:close/>
                </a:path>
              </a:pathLst>
            </a:custGeom>
            <a:solidFill>
              <a:schemeClr val="lt1"/>
            </a:solidFill>
            <a:ln>
              <a:noFill/>
            </a:ln>
            <a:effectLst>
              <a:outerShdw blurRad="57150" dist="19050" dir="5400000" algn="bl" rotWithShape="0">
                <a:srgbClr val="5352EE">
                  <a:alpha val="38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35" name="Google Shape;1535;p74"/>
          <p:cNvGrpSpPr/>
          <p:nvPr/>
        </p:nvGrpSpPr>
        <p:grpSpPr>
          <a:xfrm>
            <a:off x="693534" y="1276605"/>
            <a:ext cx="814886" cy="531898"/>
            <a:chOff x="4842900" y="2922987"/>
            <a:chExt cx="436632" cy="284986"/>
          </a:xfrm>
        </p:grpSpPr>
        <p:sp>
          <p:nvSpPr>
            <p:cNvPr id="1536" name="Google Shape;1536;p74"/>
            <p:cNvSpPr/>
            <p:nvPr/>
          </p:nvSpPr>
          <p:spPr>
            <a:xfrm>
              <a:off x="4842900" y="2922987"/>
              <a:ext cx="436632" cy="284986"/>
            </a:xfrm>
            <a:custGeom>
              <a:avLst/>
              <a:gdLst/>
              <a:ahLst/>
              <a:cxnLst/>
              <a:rect l="l" t="t" r="r" b="b"/>
              <a:pathLst>
                <a:path w="35922" h="23446" extrusionOk="0">
                  <a:moveTo>
                    <a:pt x="3448" y="1"/>
                  </a:moveTo>
                  <a:cubicBezTo>
                    <a:pt x="1555" y="1"/>
                    <a:pt x="0" y="1538"/>
                    <a:pt x="0" y="3432"/>
                  </a:cubicBezTo>
                  <a:lnTo>
                    <a:pt x="0" y="15552"/>
                  </a:lnTo>
                  <a:cubicBezTo>
                    <a:pt x="0" y="17446"/>
                    <a:pt x="1555" y="18983"/>
                    <a:pt x="3448" y="18983"/>
                  </a:cubicBezTo>
                  <a:lnTo>
                    <a:pt x="24950" y="18983"/>
                  </a:lnTo>
                  <a:lnTo>
                    <a:pt x="29074" y="23446"/>
                  </a:lnTo>
                  <a:lnTo>
                    <a:pt x="29074" y="18983"/>
                  </a:lnTo>
                  <a:lnTo>
                    <a:pt x="32473" y="18983"/>
                  </a:lnTo>
                  <a:cubicBezTo>
                    <a:pt x="34382" y="18983"/>
                    <a:pt x="35921" y="17446"/>
                    <a:pt x="35921" y="15552"/>
                  </a:cubicBezTo>
                  <a:lnTo>
                    <a:pt x="35921" y="3432"/>
                  </a:lnTo>
                  <a:cubicBezTo>
                    <a:pt x="35921" y="1538"/>
                    <a:pt x="34382" y="1"/>
                    <a:pt x="32473" y="1"/>
                  </a:cubicBezTo>
                  <a:close/>
                </a:path>
              </a:pathLst>
            </a:custGeom>
            <a:gradFill>
              <a:gsLst>
                <a:gs pos="0">
                  <a:srgbClr val="F3A7E0"/>
                </a:gs>
                <a:gs pos="100000">
                  <a:srgbClr val="DC3BB4"/>
                </a:gs>
              </a:gsLst>
              <a:lin ang="5400012" scaled="0"/>
            </a:gradFill>
            <a:ln>
              <a:noFill/>
            </a:ln>
            <a:effectLst>
              <a:outerShdw blurRad="57150" dist="47625" dir="5400000" algn="bl" rotWithShape="0">
                <a:schemeClr val="dk1">
                  <a:alpha val="18000"/>
                </a:scheme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74"/>
            <p:cNvSpPr/>
            <p:nvPr/>
          </p:nvSpPr>
          <p:spPr>
            <a:xfrm>
              <a:off x="4917676" y="3006198"/>
              <a:ext cx="287065" cy="60824"/>
            </a:xfrm>
            <a:custGeom>
              <a:avLst/>
              <a:gdLst/>
              <a:ahLst/>
              <a:cxnLst/>
              <a:rect l="l" t="t" r="r" b="b"/>
              <a:pathLst>
                <a:path w="23617" h="5004" extrusionOk="0">
                  <a:moveTo>
                    <a:pt x="2503" y="0"/>
                  </a:moveTo>
                  <a:cubicBezTo>
                    <a:pt x="1117" y="0"/>
                    <a:pt x="1" y="1116"/>
                    <a:pt x="1" y="2502"/>
                  </a:cubicBezTo>
                  <a:cubicBezTo>
                    <a:pt x="1" y="3888"/>
                    <a:pt x="1117" y="5004"/>
                    <a:pt x="2503" y="5004"/>
                  </a:cubicBezTo>
                  <a:cubicBezTo>
                    <a:pt x="3873" y="5004"/>
                    <a:pt x="4988" y="3888"/>
                    <a:pt x="4988" y="2502"/>
                  </a:cubicBezTo>
                  <a:cubicBezTo>
                    <a:pt x="4988" y="1116"/>
                    <a:pt x="3873" y="0"/>
                    <a:pt x="2503" y="0"/>
                  </a:cubicBezTo>
                  <a:close/>
                  <a:moveTo>
                    <a:pt x="11817" y="0"/>
                  </a:moveTo>
                  <a:cubicBezTo>
                    <a:pt x="10431" y="0"/>
                    <a:pt x="9316" y="1116"/>
                    <a:pt x="9316" y="2502"/>
                  </a:cubicBezTo>
                  <a:cubicBezTo>
                    <a:pt x="9316" y="3888"/>
                    <a:pt x="10431" y="5004"/>
                    <a:pt x="11817" y="5004"/>
                  </a:cubicBezTo>
                  <a:cubicBezTo>
                    <a:pt x="13186" y="5004"/>
                    <a:pt x="14301" y="3888"/>
                    <a:pt x="14301" y="2502"/>
                  </a:cubicBezTo>
                  <a:cubicBezTo>
                    <a:pt x="14301" y="1116"/>
                    <a:pt x="13186" y="0"/>
                    <a:pt x="11817" y="0"/>
                  </a:cubicBezTo>
                  <a:close/>
                  <a:moveTo>
                    <a:pt x="21131" y="0"/>
                  </a:moveTo>
                  <a:cubicBezTo>
                    <a:pt x="19744" y="0"/>
                    <a:pt x="18629" y="1116"/>
                    <a:pt x="18629" y="2502"/>
                  </a:cubicBezTo>
                  <a:cubicBezTo>
                    <a:pt x="18629" y="3888"/>
                    <a:pt x="19744" y="5004"/>
                    <a:pt x="21131" y="5004"/>
                  </a:cubicBezTo>
                  <a:cubicBezTo>
                    <a:pt x="22500" y="5004"/>
                    <a:pt x="23616" y="3888"/>
                    <a:pt x="23616" y="2502"/>
                  </a:cubicBezTo>
                  <a:cubicBezTo>
                    <a:pt x="23616" y="1116"/>
                    <a:pt x="22500" y="0"/>
                    <a:pt x="21131" y="0"/>
                  </a:cubicBezTo>
                  <a:close/>
                </a:path>
              </a:pathLst>
            </a:custGeom>
            <a:solidFill>
              <a:srgbClr val="FFFFFF"/>
            </a:solidFill>
            <a:ln>
              <a:noFill/>
            </a:ln>
            <a:effectLst>
              <a:outerShdw blurRad="57150" dist="19050" dir="5400000" algn="bl" rotWithShape="0">
                <a:srgbClr val="5352EE">
                  <a:alpha val="18000"/>
                </a:srgbClr>
              </a:outerShdw>
              <a:reflection stA="6000" endPos="26000" dist="76200" dir="5400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65397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sp>
        <p:nvSpPr>
          <p:cNvPr id="17" name="Google Shape;1809;p82">
            <a:extLst>
              <a:ext uri="{FF2B5EF4-FFF2-40B4-BE49-F238E27FC236}">
                <a16:creationId xmlns:a16="http://schemas.microsoft.com/office/drawing/2014/main" id="{A94B835C-B4BB-2C94-6C34-FA5F1A14A58E}"/>
              </a:ext>
            </a:extLst>
          </p:cNvPr>
          <p:cNvSpPr/>
          <p:nvPr/>
        </p:nvSpPr>
        <p:spPr>
          <a:xfrm>
            <a:off x="4055766" y="1473501"/>
            <a:ext cx="1086069" cy="829178"/>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0" name="Google Shape;1300;p69"/>
          <p:cNvGrpSpPr/>
          <p:nvPr/>
        </p:nvGrpSpPr>
        <p:grpSpPr>
          <a:xfrm>
            <a:off x="719975" y="1539905"/>
            <a:ext cx="3092444" cy="1776300"/>
            <a:chOff x="719975" y="1114972"/>
            <a:chExt cx="3010825" cy="1776300"/>
          </a:xfrm>
        </p:grpSpPr>
        <p:sp>
          <p:nvSpPr>
            <p:cNvPr id="1301" name="Google Shape;1301;p69"/>
            <p:cNvSpPr/>
            <p:nvPr/>
          </p:nvSpPr>
          <p:spPr>
            <a:xfrm>
              <a:off x="720000" y="1114972"/>
              <a:ext cx="30108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9"/>
            <p:cNvSpPr/>
            <p:nvPr/>
          </p:nvSpPr>
          <p:spPr>
            <a:xfrm>
              <a:off x="719975" y="1114975"/>
              <a:ext cx="30108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3" name="Google Shape;1303;p69"/>
            <p:cNvGrpSpPr/>
            <p:nvPr/>
          </p:nvGrpSpPr>
          <p:grpSpPr>
            <a:xfrm rot="10800000" flipH="1">
              <a:off x="881412" y="1244995"/>
              <a:ext cx="429322" cy="93999"/>
              <a:chOff x="5840230" y="744468"/>
              <a:chExt cx="431653" cy="94500"/>
            </a:xfrm>
          </p:grpSpPr>
          <p:sp>
            <p:nvSpPr>
              <p:cNvPr id="1304" name="Google Shape;1304;p69"/>
              <p:cNvSpPr/>
              <p:nvPr/>
            </p:nvSpPr>
            <p:spPr>
              <a:xfrm>
                <a:off x="5840230"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9"/>
              <p:cNvSpPr/>
              <p:nvPr/>
            </p:nvSpPr>
            <p:spPr>
              <a:xfrm>
                <a:off x="6008807"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9"/>
              <p:cNvSpPr/>
              <p:nvPr/>
            </p:nvSpPr>
            <p:spPr>
              <a:xfrm>
                <a:off x="6177384"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08" name="Google Shape;1308;p69"/>
          <p:cNvSpPr txBox="1">
            <a:spLocks noGrp="1"/>
          </p:cNvSpPr>
          <p:nvPr>
            <p:ph type="ctrTitle"/>
          </p:nvPr>
        </p:nvSpPr>
        <p:spPr>
          <a:xfrm>
            <a:off x="5133174" y="1704340"/>
            <a:ext cx="3796513" cy="367500"/>
          </a:xfrm>
          <a:prstGeom prst="rect">
            <a:avLst/>
          </a:prstGeom>
        </p:spPr>
        <p:txBody>
          <a:bodyPr spcFirstLastPara="1" wrap="square" lIns="91425" tIns="91425" rIns="0" bIns="91425" anchor="ctr" anchorCtr="0">
            <a:noAutofit/>
          </a:bodyPr>
          <a:lstStyle/>
          <a:p>
            <a:pPr marL="0" lvl="0" indent="0" algn="l" rtl="0">
              <a:spcBef>
                <a:spcPts val="0"/>
              </a:spcBef>
              <a:spcAft>
                <a:spcPts val="0"/>
              </a:spcAft>
              <a:buNone/>
            </a:pPr>
            <a:r>
              <a:rPr lang="en" sz="2000" dirty="0">
                <a:latin typeface="Arial" panose="020B0604020202020204" pitchFamily="34" charset="0"/>
                <a:cs typeface="Arial" panose="020B0604020202020204" pitchFamily="34" charset="0"/>
              </a:rPr>
              <a:t>TỔNG</a:t>
            </a:r>
            <a:r>
              <a:rPr lang="en" sz="2000" dirty="0">
                <a:latin typeface="Quicksand" panose="020B0604020202020204" charset="0"/>
                <a:cs typeface="Times New Roman" panose="02020603050405020304" pitchFamily="18" charset="0"/>
              </a:rPr>
              <a:t> QUAN VỀ KHÓA LUẬN</a:t>
            </a:r>
            <a:endParaRPr sz="2000" dirty="0">
              <a:latin typeface="Quicksand" panose="020B0604020202020204" charset="0"/>
              <a:cs typeface="Times New Roman" panose="02020603050405020304" pitchFamily="18" charset="0"/>
            </a:endParaRPr>
          </a:p>
        </p:txBody>
      </p:sp>
      <p:sp>
        <p:nvSpPr>
          <p:cNvPr id="1318" name="Google Shape;1318;p69"/>
          <p:cNvSpPr txBox="1">
            <a:spLocks noGrp="1"/>
          </p:cNvSpPr>
          <p:nvPr>
            <p:ph type="title" idx="15"/>
          </p:nvPr>
        </p:nvSpPr>
        <p:spPr>
          <a:xfrm>
            <a:off x="726124" y="2006155"/>
            <a:ext cx="3092418" cy="105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800" dirty="0">
                <a:latin typeface="Quicksand" panose="020B0604020202020204" charset="0"/>
                <a:cs typeface="Times New Roman" panose="02020603050405020304" pitchFamily="18" charset="0"/>
              </a:rPr>
              <a:t>TỔNG QUAN</a:t>
            </a:r>
            <a:endParaRPr sz="3800" dirty="0">
              <a:latin typeface="Quicksand" panose="020B0604020202020204" charset="0"/>
              <a:cs typeface="Times New Roman" panose="02020603050405020304" pitchFamily="18" charset="0"/>
            </a:endParaRPr>
          </a:p>
        </p:txBody>
      </p:sp>
      <p:grpSp>
        <p:nvGrpSpPr>
          <p:cNvPr id="1319" name="Google Shape;1319;p69"/>
          <p:cNvGrpSpPr/>
          <p:nvPr/>
        </p:nvGrpSpPr>
        <p:grpSpPr>
          <a:xfrm>
            <a:off x="1964262" y="3133859"/>
            <a:ext cx="1422619" cy="908118"/>
            <a:chOff x="1964262" y="3133859"/>
            <a:chExt cx="1422619" cy="908118"/>
          </a:xfrm>
        </p:grpSpPr>
        <p:grpSp>
          <p:nvGrpSpPr>
            <p:cNvPr id="1320" name="Google Shape;1320;p69"/>
            <p:cNvGrpSpPr/>
            <p:nvPr/>
          </p:nvGrpSpPr>
          <p:grpSpPr>
            <a:xfrm>
              <a:off x="2627043" y="3133859"/>
              <a:ext cx="759839" cy="908118"/>
              <a:chOff x="7948975" y="1691400"/>
              <a:chExt cx="623125" cy="744725"/>
            </a:xfrm>
          </p:grpSpPr>
          <p:sp>
            <p:nvSpPr>
              <p:cNvPr id="1321" name="Google Shape;1321;p69"/>
              <p:cNvSpPr/>
              <p:nvPr/>
            </p:nvSpPr>
            <p:spPr>
              <a:xfrm>
                <a:off x="7948975" y="1770425"/>
                <a:ext cx="623125" cy="665700"/>
              </a:xfrm>
              <a:custGeom>
                <a:avLst/>
                <a:gdLst/>
                <a:ahLst/>
                <a:cxnLst/>
                <a:rect l="l" t="t" r="r" b="b"/>
                <a:pathLst>
                  <a:path w="24925" h="26628" extrusionOk="0">
                    <a:moveTo>
                      <a:pt x="1" y="1"/>
                    </a:moveTo>
                    <a:lnTo>
                      <a:pt x="1" y="25199"/>
                    </a:lnTo>
                    <a:cubicBezTo>
                      <a:pt x="1" y="25989"/>
                      <a:pt x="639" y="26627"/>
                      <a:pt x="1429" y="26627"/>
                    </a:cubicBezTo>
                    <a:lnTo>
                      <a:pt x="23436" y="26627"/>
                    </a:lnTo>
                    <a:cubicBezTo>
                      <a:pt x="24226" y="26627"/>
                      <a:pt x="24864" y="25989"/>
                      <a:pt x="24925" y="25199"/>
                    </a:cubicBezTo>
                    <a:lnTo>
                      <a:pt x="24925" y="1"/>
                    </a:lnTo>
                    <a:close/>
                  </a:path>
                </a:pathLst>
              </a:custGeom>
              <a:gradFill>
                <a:gsLst>
                  <a:gs pos="0">
                    <a:schemeClr val="lt1"/>
                  </a:gs>
                  <a:gs pos="100000">
                    <a:srgbClr val="F9F8FF">
                      <a:alpha val="86666"/>
                    </a:srgbClr>
                  </a:gs>
                </a:gsLst>
                <a:lin ang="5400700" scaled="0"/>
              </a:gradFill>
              <a:ln>
                <a:noFill/>
              </a:ln>
              <a:effectLst>
                <a:outerShdw blurRad="57150" dist="571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9"/>
              <p:cNvSpPr/>
              <p:nvPr/>
            </p:nvSpPr>
            <p:spPr>
              <a:xfrm>
                <a:off x="7948975" y="1691400"/>
                <a:ext cx="623125" cy="78300"/>
              </a:xfrm>
              <a:custGeom>
                <a:avLst/>
                <a:gdLst/>
                <a:ahLst/>
                <a:cxnLst/>
                <a:rect l="l" t="t" r="r" b="b"/>
                <a:pathLst>
                  <a:path w="24925" h="3132" extrusionOk="0">
                    <a:moveTo>
                      <a:pt x="1429" y="0"/>
                    </a:moveTo>
                    <a:cubicBezTo>
                      <a:pt x="639" y="0"/>
                      <a:pt x="1" y="639"/>
                      <a:pt x="1" y="1459"/>
                    </a:cubicBezTo>
                    <a:lnTo>
                      <a:pt x="1" y="3131"/>
                    </a:lnTo>
                    <a:lnTo>
                      <a:pt x="24925" y="3131"/>
                    </a:lnTo>
                    <a:lnTo>
                      <a:pt x="24925" y="1459"/>
                    </a:lnTo>
                    <a:cubicBezTo>
                      <a:pt x="24864" y="639"/>
                      <a:pt x="24226" y="0"/>
                      <a:pt x="23436" y="0"/>
                    </a:cubicBezTo>
                    <a:close/>
                  </a:path>
                </a:pathLst>
              </a:custGeom>
              <a:solidFill>
                <a:schemeClr val="dk2"/>
              </a:solidFill>
              <a:ln w="9525" cap="flat" cmpd="sng">
                <a:solidFill>
                  <a:srgbClr val="D2D6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9"/>
              <p:cNvSpPr/>
              <p:nvPr/>
            </p:nvSpPr>
            <p:spPr>
              <a:xfrm>
                <a:off x="7995325" y="1717225"/>
                <a:ext cx="24350" cy="24350"/>
              </a:xfrm>
              <a:custGeom>
                <a:avLst/>
                <a:gdLst/>
                <a:ahLst/>
                <a:cxnLst/>
                <a:rect l="l" t="t" r="r" b="b"/>
                <a:pathLst>
                  <a:path w="974" h="974" extrusionOk="0">
                    <a:moveTo>
                      <a:pt x="487" y="1"/>
                    </a:moveTo>
                    <a:cubicBezTo>
                      <a:pt x="213" y="1"/>
                      <a:pt x="1" y="214"/>
                      <a:pt x="1" y="487"/>
                    </a:cubicBezTo>
                    <a:cubicBezTo>
                      <a:pt x="1" y="761"/>
                      <a:pt x="213" y="974"/>
                      <a:pt x="487" y="974"/>
                    </a:cubicBezTo>
                    <a:cubicBezTo>
                      <a:pt x="761" y="974"/>
                      <a:pt x="973" y="761"/>
                      <a:pt x="973" y="487"/>
                    </a:cubicBezTo>
                    <a:cubicBezTo>
                      <a:pt x="973" y="214"/>
                      <a:pt x="791" y="1"/>
                      <a:pt x="487" y="1"/>
                    </a:cubicBezTo>
                    <a:close/>
                  </a:path>
                </a:pathLst>
              </a:custGeom>
              <a:solidFill>
                <a:srgbClr val="FFC3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9"/>
              <p:cNvSpPr/>
              <p:nvPr/>
            </p:nvSpPr>
            <p:spPr>
              <a:xfrm>
                <a:off x="8049275" y="1717225"/>
                <a:ext cx="24350" cy="24350"/>
              </a:xfrm>
              <a:custGeom>
                <a:avLst/>
                <a:gdLst/>
                <a:ahLst/>
                <a:cxnLst/>
                <a:rect l="l" t="t" r="r" b="b"/>
                <a:pathLst>
                  <a:path w="974" h="974" extrusionOk="0">
                    <a:moveTo>
                      <a:pt x="487" y="1"/>
                    </a:moveTo>
                    <a:cubicBezTo>
                      <a:pt x="244" y="1"/>
                      <a:pt x="1" y="214"/>
                      <a:pt x="1" y="487"/>
                    </a:cubicBezTo>
                    <a:cubicBezTo>
                      <a:pt x="1" y="761"/>
                      <a:pt x="214" y="974"/>
                      <a:pt x="487" y="974"/>
                    </a:cubicBezTo>
                    <a:cubicBezTo>
                      <a:pt x="761" y="974"/>
                      <a:pt x="973" y="761"/>
                      <a:pt x="973" y="487"/>
                    </a:cubicBezTo>
                    <a:cubicBezTo>
                      <a:pt x="973" y="214"/>
                      <a:pt x="761" y="1"/>
                      <a:pt x="487" y="1"/>
                    </a:cubicBezTo>
                    <a:close/>
                  </a:path>
                </a:pathLst>
              </a:custGeom>
              <a:solidFill>
                <a:srgbClr val="F5D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9"/>
              <p:cNvSpPr/>
              <p:nvPr/>
            </p:nvSpPr>
            <p:spPr>
              <a:xfrm>
                <a:off x="8103225" y="1717225"/>
                <a:ext cx="25100" cy="24350"/>
              </a:xfrm>
              <a:custGeom>
                <a:avLst/>
                <a:gdLst/>
                <a:ahLst/>
                <a:cxnLst/>
                <a:rect l="l" t="t" r="r" b="b"/>
                <a:pathLst>
                  <a:path w="1004" h="974" extrusionOk="0">
                    <a:moveTo>
                      <a:pt x="518" y="1"/>
                    </a:moveTo>
                    <a:cubicBezTo>
                      <a:pt x="244" y="1"/>
                      <a:pt x="1" y="214"/>
                      <a:pt x="1" y="487"/>
                    </a:cubicBezTo>
                    <a:cubicBezTo>
                      <a:pt x="1" y="761"/>
                      <a:pt x="244" y="974"/>
                      <a:pt x="518" y="974"/>
                    </a:cubicBezTo>
                    <a:cubicBezTo>
                      <a:pt x="761" y="974"/>
                      <a:pt x="1004" y="761"/>
                      <a:pt x="1004" y="487"/>
                    </a:cubicBezTo>
                    <a:cubicBezTo>
                      <a:pt x="1004" y="214"/>
                      <a:pt x="761" y="1"/>
                      <a:pt x="518" y="1"/>
                    </a:cubicBezTo>
                    <a:close/>
                  </a:path>
                </a:pathLst>
              </a:custGeom>
              <a:solidFill>
                <a:srgbClr val="6A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9"/>
              <p:cNvSpPr/>
              <p:nvPr/>
            </p:nvSpPr>
            <p:spPr>
              <a:xfrm>
                <a:off x="8015075" y="1863125"/>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9"/>
              <p:cNvSpPr/>
              <p:nvPr/>
            </p:nvSpPr>
            <p:spPr>
              <a:xfrm>
                <a:off x="8151100" y="1874525"/>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9"/>
              <p:cNvSpPr/>
              <p:nvPr/>
            </p:nvSpPr>
            <p:spPr>
              <a:xfrm>
                <a:off x="8151100" y="1930000"/>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9"/>
              <p:cNvSpPr/>
              <p:nvPr/>
            </p:nvSpPr>
            <p:spPr>
              <a:xfrm>
                <a:off x="8360825" y="1930000"/>
                <a:ext cx="54000" cy="22825"/>
              </a:xfrm>
              <a:custGeom>
                <a:avLst/>
                <a:gdLst/>
                <a:ahLst/>
                <a:cxnLst/>
                <a:rect l="l" t="t" r="r" b="b"/>
                <a:pathLst>
                  <a:path w="2160" h="913" extrusionOk="0">
                    <a:moveTo>
                      <a:pt x="457" y="1"/>
                    </a:moveTo>
                    <a:cubicBezTo>
                      <a:pt x="183" y="1"/>
                      <a:pt x="1" y="213"/>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9"/>
              <p:cNvSpPr/>
              <p:nvPr/>
            </p:nvSpPr>
            <p:spPr>
              <a:xfrm>
                <a:off x="8015075" y="2030300"/>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9"/>
              <p:cNvSpPr/>
              <p:nvPr/>
            </p:nvSpPr>
            <p:spPr>
              <a:xfrm>
                <a:off x="8151100" y="2041700"/>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9"/>
              <p:cNvSpPr/>
              <p:nvPr/>
            </p:nvSpPr>
            <p:spPr>
              <a:xfrm>
                <a:off x="8151100" y="2097175"/>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9"/>
              <p:cNvSpPr/>
              <p:nvPr/>
            </p:nvSpPr>
            <p:spPr>
              <a:xfrm>
                <a:off x="8360825" y="2097175"/>
                <a:ext cx="54000" cy="22825"/>
              </a:xfrm>
              <a:custGeom>
                <a:avLst/>
                <a:gdLst/>
                <a:ahLst/>
                <a:cxnLst/>
                <a:rect l="l" t="t" r="r" b="b"/>
                <a:pathLst>
                  <a:path w="2160" h="913" extrusionOk="0">
                    <a:moveTo>
                      <a:pt x="457" y="1"/>
                    </a:moveTo>
                    <a:cubicBezTo>
                      <a:pt x="183" y="1"/>
                      <a:pt x="1" y="213"/>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69"/>
              <p:cNvSpPr/>
              <p:nvPr/>
            </p:nvSpPr>
            <p:spPr>
              <a:xfrm>
                <a:off x="8015075" y="2197475"/>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69"/>
              <p:cNvSpPr/>
              <p:nvPr/>
            </p:nvSpPr>
            <p:spPr>
              <a:xfrm>
                <a:off x="8151100" y="2208875"/>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9"/>
              <p:cNvSpPr/>
              <p:nvPr/>
            </p:nvSpPr>
            <p:spPr>
              <a:xfrm>
                <a:off x="8151100" y="2264350"/>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9"/>
              <p:cNvSpPr/>
              <p:nvPr/>
            </p:nvSpPr>
            <p:spPr>
              <a:xfrm>
                <a:off x="8360825" y="2264350"/>
                <a:ext cx="54000" cy="22825"/>
              </a:xfrm>
              <a:custGeom>
                <a:avLst/>
                <a:gdLst/>
                <a:ahLst/>
                <a:cxnLst/>
                <a:rect l="l" t="t" r="r" b="b"/>
                <a:pathLst>
                  <a:path w="2160" h="913" extrusionOk="0">
                    <a:moveTo>
                      <a:pt x="457" y="1"/>
                    </a:moveTo>
                    <a:cubicBezTo>
                      <a:pt x="183" y="1"/>
                      <a:pt x="1" y="214"/>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69"/>
            <p:cNvGrpSpPr/>
            <p:nvPr/>
          </p:nvGrpSpPr>
          <p:grpSpPr>
            <a:xfrm>
              <a:off x="1964262" y="3226627"/>
              <a:ext cx="758924" cy="321556"/>
              <a:chOff x="5021875" y="2898100"/>
              <a:chExt cx="622375" cy="263700"/>
            </a:xfrm>
          </p:grpSpPr>
          <p:sp>
            <p:nvSpPr>
              <p:cNvPr id="1339" name="Google Shape;1339;p69"/>
              <p:cNvSpPr/>
              <p:nvPr/>
            </p:nvSpPr>
            <p:spPr>
              <a:xfrm>
                <a:off x="5021875" y="2976375"/>
                <a:ext cx="622375" cy="185425"/>
              </a:xfrm>
              <a:custGeom>
                <a:avLst/>
                <a:gdLst/>
                <a:ahLst/>
                <a:cxnLst/>
                <a:rect l="l" t="t" r="r" b="b"/>
                <a:pathLst>
                  <a:path w="24895" h="7417" extrusionOk="0">
                    <a:moveTo>
                      <a:pt x="0" y="0"/>
                    </a:moveTo>
                    <a:lnTo>
                      <a:pt x="0" y="5988"/>
                    </a:lnTo>
                    <a:cubicBezTo>
                      <a:pt x="0" y="6779"/>
                      <a:pt x="669" y="7417"/>
                      <a:pt x="1459" y="7417"/>
                    </a:cubicBezTo>
                    <a:lnTo>
                      <a:pt x="23466" y="7417"/>
                    </a:lnTo>
                    <a:cubicBezTo>
                      <a:pt x="24256" y="7417"/>
                      <a:pt x="24894" y="6748"/>
                      <a:pt x="24894" y="5988"/>
                    </a:cubicBezTo>
                    <a:lnTo>
                      <a:pt x="24894" y="0"/>
                    </a:lnTo>
                    <a:close/>
                  </a:path>
                </a:pathLst>
              </a:custGeom>
              <a:gradFill>
                <a:gsLst>
                  <a:gs pos="0">
                    <a:schemeClr val="lt1"/>
                  </a:gs>
                  <a:gs pos="100000">
                    <a:srgbClr val="F9F8FF">
                      <a:alpha val="86666"/>
                    </a:srgbClr>
                  </a:gs>
                </a:gsLst>
                <a:lin ang="5400700" scaled="0"/>
              </a:gra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9"/>
              <p:cNvSpPr/>
              <p:nvPr/>
            </p:nvSpPr>
            <p:spPr>
              <a:xfrm>
                <a:off x="5021875" y="2898100"/>
                <a:ext cx="622375" cy="77525"/>
              </a:xfrm>
              <a:custGeom>
                <a:avLst/>
                <a:gdLst/>
                <a:ahLst/>
                <a:cxnLst/>
                <a:rect l="l" t="t" r="r" b="b"/>
                <a:pathLst>
                  <a:path w="24895" h="3101" extrusionOk="0">
                    <a:moveTo>
                      <a:pt x="1459" y="1"/>
                    </a:moveTo>
                    <a:cubicBezTo>
                      <a:pt x="669" y="1"/>
                      <a:pt x="0" y="639"/>
                      <a:pt x="0" y="1429"/>
                    </a:cubicBezTo>
                    <a:lnTo>
                      <a:pt x="0" y="3101"/>
                    </a:lnTo>
                    <a:lnTo>
                      <a:pt x="24894" y="3101"/>
                    </a:lnTo>
                    <a:lnTo>
                      <a:pt x="24894" y="1429"/>
                    </a:lnTo>
                    <a:cubicBezTo>
                      <a:pt x="24894" y="639"/>
                      <a:pt x="24256" y="1"/>
                      <a:pt x="23466" y="1"/>
                    </a:cubicBezTo>
                    <a:close/>
                  </a:path>
                </a:pathLst>
              </a:custGeom>
              <a:solidFill>
                <a:schemeClr val="dk2"/>
              </a:solidFill>
              <a:ln w="9525" cap="flat" cmpd="sng">
                <a:solidFill>
                  <a:srgbClr val="D2D6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9"/>
              <p:cNvSpPr/>
              <p:nvPr/>
            </p:nvSpPr>
            <p:spPr>
              <a:xfrm>
                <a:off x="5069750" y="2922425"/>
                <a:ext cx="24325" cy="25100"/>
              </a:xfrm>
              <a:custGeom>
                <a:avLst/>
                <a:gdLst/>
                <a:ahLst/>
                <a:cxnLst/>
                <a:rect l="l" t="t" r="r" b="b"/>
                <a:pathLst>
                  <a:path w="973" h="1004" extrusionOk="0">
                    <a:moveTo>
                      <a:pt x="487" y="0"/>
                    </a:moveTo>
                    <a:cubicBezTo>
                      <a:pt x="213" y="0"/>
                      <a:pt x="0" y="243"/>
                      <a:pt x="0" y="487"/>
                    </a:cubicBezTo>
                    <a:cubicBezTo>
                      <a:pt x="0" y="760"/>
                      <a:pt x="213" y="1003"/>
                      <a:pt x="487" y="1003"/>
                    </a:cubicBezTo>
                    <a:cubicBezTo>
                      <a:pt x="760" y="1003"/>
                      <a:pt x="973" y="760"/>
                      <a:pt x="973" y="487"/>
                    </a:cubicBezTo>
                    <a:cubicBezTo>
                      <a:pt x="973" y="243"/>
                      <a:pt x="760" y="0"/>
                      <a:pt x="487" y="0"/>
                    </a:cubicBezTo>
                    <a:close/>
                  </a:path>
                </a:pathLst>
              </a:custGeom>
              <a:solidFill>
                <a:srgbClr val="FFC3D0"/>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9"/>
              <p:cNvSpPr/>
              <p:nvPr/>
            </p:nvSpPr>
            <p:spPr>
              <a:xfrm>
                <a:off x="5122925" y="2922425"/>
                <a:ext cx="24350" cy="25100"/>
              </a:xfrm>
              <a:custGeom>
                <a:avLst/>
                <a:gdLst/>
                <a:ahLst/>
                <a:cxnLst/>
                <a:rect l="l" t="t" r="r" b="b"/>
                <a:pathLst>
                  <a:path w="974" h="1004" extrusionOk="0">
                    <a:moveTo>
                      <a:pt x="487" y="0"/>
                    </a:moveTo>
                    <a:cubicBezTo>
                      <a:pt x="214" y="0"/>
                      <a:pt x="1" y="243"/>
                      <a:pt x="1" y="487"/>
                    </a:cubicBezTo>
                    <a:cubicBezTo>
                      <a:pt x="1" y="760"/>
                      <a:pt x="214" y="1003"/>
                      <a:pt x="487" y="1003"/>
                    </a:cubicBezTo>
                    <a:cubicBezTo>
                      <a:pt x="761" y="1003"/>
                      <a:pt x="974" y="760"/>
                      <a:pt x="974" y="487"/>
                    </a:cubicBezTo>
                    <a:cubicBezTo>
                      <a:pt x="974" y="243"/>
                      <a:pt x="791" y="0"/>
                      <a:pt x="487" y="0"/>
                    </a:cubicBezTo>
                    <a:close/>
                  </a:path>
                </a:pathLst>
              </a:custGeom>
              <a:solidFill>
                <a:srgbClr val="F5D79B"/>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9"/>
              <p:cNvSpPr/>
              <p:nvPr/>
            </p:nvSpPr>
            <p:spPr>
              <a:xfrm>
                <a:off x="5176875" y="2922425"/>
                <a:ext cx="24350" cy="25100"/>
              </a:xfrm>
              <a:custGeom>
                <a:avLst/>
                <a:gdLst/>
                <a:ahLst/>
                <a:cxnLst/>
                <a:rect l="l" t="t" r="r" b="b"/>
                <a:pathLst>
                  <a:path w="974" h="1004" extrusionOk="0">
                    <a:moveTo>
                      <a:pt x="487" y="0"/>
                    </a:moveTo>
                    <a:cubicBezTo>
                      <a:pt x="214" y="0"/>
                      <a:pt x="1" y="243"/>
                      <a:pt x="1" y="487"/>
                    </a:cubicBezTo>
                    <a:cubicBezTo>
                      <a:pt x="1" y="760"/>
                      <a:pt x="214" y="1003"/>
                      <a:pt x="487" y="1003"/>
                    </a:cubicBezTo>
                    <a:cubicBezTo>
                      <a:pt x="761" y="1003"/>
                      <a:pt x="974" y="760"/>
                      <a:pt x="974" y="487"/>
                    </a:cubicBezTo>
                    <a:cubicBezTo>
                      <a:pt x="974" y="243"/>
                      <a:pt x="761" y="0"/>
                      <a:pt x="487" y="0"/>
                    </a:cubicBezTo>
                    <a:close/>
                  </a:path>
                </a:pathLst>
              </a:custGeom>
              <a:solidFill>
                <a:srgbClr val="6AEBE7"/>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9"/>
              <p:cNvSpPr/>
              <p:nvPr/>
            </p:nvSpPr>
            <p:spPr>
              <a:xfrm>
                <a:off x="5088750" y="3020450"/>
                <a:ext cx="95000" cy="95000"/>
              </a:xfrm>
              <a:custGeom>
                <a:avLst/>
                <a:gdLst/>
                <a:ahLst/>
                <a:cxnLst/>
                <a:rect l="l" t="t" r="r" b="b"/>
                <a:pathLst>
                  <a:path w="3800" h="3800" extrusionOk="0">
                    <a:moveTo>
                      <a:pt x="1885" y="0"/>
                    </a:moveTo>
                    <a:cubicBezTo>
                      <a:pt x="821" y="0"/>
                      <a:pt x="0" y="821"/>
                      <a:pt x="0" y="1885"/>
                    </a:cubicBezTo>
                    <a:cubicBezTo>
                      <a:pt x="0" y="2949"/>
                      <a:pt x="821" y="3800"/>
                      <a:pt x="1885" y="3800"/>
                    </a:cubicBezTo>
                    <a:cubicBezTo>
                      <a:pt x="2948" y="3800"/>
                      <a:pt x="3800" y="2949"/>
                      <a:pt x="3800" y="1885"/>
                    </a:cubicBezTo>
                    <a:cubicBezTo>
                      <a:pt x="3800" y="821"/>
                      <a:pt x="2918" y="0"/>
                      <a:pt x="1885" y="0"/>
                    </a:cubicBezTo>
                    <a:close/>
                  </a:path>
                </a:pathLst>
              </a:custGeom>
              <a:solidFill>
                <a:schemeClr val="accen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9"/>
              <p:cNvSpPr/>
              <p:nvPr/>
            </p:nvSpPr>
            <p:spPr>
              <a:xfrm>
                <a:off x="5225525" y="3031850"/>
                <a:ext cx="335125" cy="22825"/>
              </a:xfrm>
              <a:custGeom>
                <a:avLst/>
                <a:gdLst/>
                <a:ahLst/>
                <a:cxnLst/>
                <a:rect l="l" t="t" r="r" b="b"/>
                <a:pathLst>
                  <a:path w="13405" h="913" extrusionOk="0">
                    <a:moveTo>
                      <a:pt x="426" y="0"/>
                    </a:moveTo>
                    <a:cubicBezTo>
                      <a:pt x="183" y="0"/>
                      <a:pt x="0" y="183"/>
                      <a:pt x="0" y="426"/>
                    </a:cubicBezTo>
                    <a:lnTo>
                      <a:pt x="0" y="487"/>
                    </a:lnTo>
                    <a:cubicBezTo>
                      <a:pt x="0" y="730"/>
                      <a:pt x="183" y="912"/>
                      <a:pt x="426" y="912"/>
                    </a:cubicBezTo>
                    <a:lnTo>
                      <a:pt x="12979" y="912"/>
                    </a:lnTo>
                    <a:cubicBezTo>
                      <a:pt x="13222" y="912"/>
                      <a:pt x="13405" y="730"/>
                      <a:pt x="13405" y="487"/>
                    </a:cubicBezTo>
                    <a:lnTo>
                      <a:pt x="13405" y="426"/>
                    </a:lnTo>
                    <a:cubicBezTo>
                      <a:pt x="13405" y="183"/>
                      <a:pt x="13222" y="0"/>
                      <a:pt x="12979" y="0"/>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9"/>
              <p:cNvSpPr/>
              <p:nvPr/>
            </p:nvSpPr>
            <p:spPr>
              <a:xfrm>
                <a:off x="5225525" y="3086550"/>
                <a:ext cx="186950" cy="22825"/>
              </a:xfrm>
              <a:custGeom>
                <a:avLst/>
                <a:gdLst/>
                <a:ahLst/>
                <a:cxnLst/>
                <a:rect l="l" t="t" r="r" b="b"/>
                <a:pathLst>
                  <a:path w="7478" h="913" extrusionOk="0">
                    <a:moveTo>
                      <a:pt x="426" y="1"/>
                    </a:moveTo>
                    <a:cubicBezTo>
                      <a:pt x="183" y="1"/>
                      <a:pt x="0" y="183"/>
                      <a:pt x="0" y="426"/>
                    </a:cubicBezTo>
                    <a:lnTo>
                      <a:pt x="0" y="517"/>
                    </a:lnTo>
                    <a:cubicBezTo>
                      <a:pt x="0" y="730"/>
                      <a:pt x="183" y="913"/>
                      <a:pt x="426" y="913"/>
                    </a:cubicBezTo>
                    <a:lnTo>
                      <a:pt x="7052" y="913"/>
                    </a:lnTo>
                    <a:cubicBezTo>
                      <a:pt x="7295" y="913"/>
                      <a:pt x="7478" y="730"/>
                      <a:pt x="7478" y="517"/>
                    </a:cubicBezTo>
                    <a:lnTo>
                      <a:pt x="7478" y="426"/>
                    </a:lnTo>
                    <a:cubicBezTo>
                      <a:pt x="7478" y="183"/>
                      <a:pt x="7295" y="1"/>
                      <a:pt x="7052" y="1"/>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9"/>
              <p:cNvSpPr/>
              <p:nvPr/>
            </p:nvSpPr>
            <p:spPr>
              <a:xfrm>
                <a:off x="5434500" y="3086550"/>
                <a:ext cx="53975" cy="22825"/>
              </a:xfrm>
              <a:custGeom>
                <a:avLst/>
                <a:gdLst/>
                <a:ahLst/>
                <a:cxnLst/>
                <a:rect l="l" t="t" r="r" b="b"/>
                <a:pathLst>
                  <a:path w="2159" h="913" extrusionOk="0">
                    <a:moveTo>
                      <a:pt x="456" y="1"/>
                    </a:moveTo>
                    <a:cubicBezTo>
                      <a:pt x="183" y="1"/>
                      <a:pt x="0" y="244"/>
                      <a:pt x="0" y="457"/>
                    </a:cubicBezTo>
                    <a:cubicBezTo>
                      <a:pt x="0" y="730"/>
                      <a:pt x="213" y="913"/>
                      <a:pt x="456" y="913"/>
                    </a:cubicBezTo>
                    <a:lnTo>
                      <a:pt x="1702" y="913"/>
                    </a:lnTo>
                    <a:cubicBezTo>
                      <a:pt x="1945" y="913"/>
                      <a:pt x="2128" y="730"/>
                      <a:pt x="2158" y="457"/>
                    </a:cubicBezTo>
                    <a:cubicBezTo>
                      <a:pt x="2158" y="214"/>
                      <a:pt x="1945" y="1"/>
                      <a:pt x="1702" y="1"/>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48" name="Google Shape;1348;p69"/>
          <p:cNvSpPr/>
          <p:nvPr/>
        </p:nvSpPr>
        <p:spPr>
          <a:xfrm>
            <a:off x="1104750" y="3455500"/>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3"/>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69"/>
          <p:cNvSpPr/>
          <p:nvPr/>
        </p:nvSpPr>
        <p:spPr>
          <a:xfrm>
            <a:off x="2029150" y="3811138"/>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5"/>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9"/>
          <p:cNvSpPr txBox="1">
            <a:spLocks noGrp="1"/>
          </p:cNvSpPr>
          <p:nvPr>
            <p:ph type="title" idx="2"/>
          </p:nvPr>
        </p:nvSpPr>
        <p:spPr>
          <a:xfrm>
            <a:off x="4108726" y="1464158"/>
            <a:ext cx="983700" cy="86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Quicksand" panose="020B0604020202020204" charset="0"/>
              </a:rPr>
              <a:t>1.1</a:t>
            </a:r>
            <a:endParaRPr sz="4000" dirty="0">
              <a:latin typeface="Quicksand" panose="020B0604020202020204" charset="0"/>
            </a:endParaRPr>
          </a:p>
        </p:txBody>
      </p:sp>
      <p:sp>
        <p:nvSpPr>
          <p:cNvPr id="47" name="Google Shape;1588;p76"/>
          <p:cNvSpPr/>
          <p:nvPr/>
        </p:nvSpPr>
        <p:spPr>
          <a:xfrm>
            <a:off x="636844" y="623102"/>
            <a:ext cx="1159800" cy="808200"/>
          </a:xfrm>
          <a:prstGeom prst="wedgeRoundRectCallout">
            <a:avLst>
              <a:gd name="adj1" fmla="val -17374"/>
              <a:gd name="adj2" fmla="val 73101"/>
              <a:gd name="adj3" fmla="val 0"/>
            </a:avLst>
          </a:prstGeom>
          <a:solidFill>
            <a:schemeClr val="accent3"/>
          </a:solidFill>
          <a:ln>
            <a:noFill/>
          </a:ln>
          <a:effectLst>
            <a:outerShdw blurRad="57150" dist="47625"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04;p76"/>
          <p:cNvSpPr txBox="1">
            <a:spLocks noGrp="1"/>
          </p:cNvSpPr>
          <p:nvPr>
            <p:ph type="title" idx="2"/>
          </p:nvPr>
        </p:nvSpPr>
        <p:spPr>
          <a:xfrm>
            <a:off x="781601" y="655812"/>
            <a:ext cx="870286" cy="74730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Quicksand" panose="020B0604020202020204" charset="0"/>
              </a:rPr>
              <a:t>01</a:t>
            </a:r>
            <a:endParaRPr sz="4000" dirty="0">
              <a:latin typeface="Quicksand" panose="020B0604020202020204" charset="0"/>
            </a:endParaRPr>
          </a:p>
        </p:txBody>
      </p:sp>
      <p:sp>
        <p:nvSpPr>
          <p:cNvPr id="23" name="Google Shape;1809;p82">
            <a:extLst>
              <a:ext uri="{FF2B5EF4-FFF2-40B4-BE49-F238E27FC236}">
                <a16:creationId xmlns:a16="http://schemas.microsoft.com/office/drawing/2014/main" id="{A79C0F62-4F6F-2E27-0C77-5968B0300D04}"/>
              </a:ext>
            </a:extLst>
          </p:cNvPr>
          <p:cNvSpPr/>
          <p:nvPr/>
        </p:nvSpPr>
        <p:spPr>
          <a:xfrm>
            <a:off x="4049663" y="2826469"/>
            <a:ext cx="1086069" cy="829178"/>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08;p69">
            <a:extLst>
              <a:ext uri="{FF2B5EF4-FFF2-40B4-BE49-F238E27FC236}">
                <a16:creationId xmlns:a16="http://schemas.microsoft.com/office/drawing/2014/main" id="{11A6B55C-D012-5C93-22CC-FACB4ADBAE7F}"/>
              </a:ext>
            </a:extLst>
          </p:cNvPr>
          <p:cNvSpPr txBox="1">
            <a:spLocks/>
          </p:cNvSpPr>
          <p:nvPr/>
        </p:nvSpPr>
        <p:spPr>
          <a:xfrm>
            <a:off x="5127072" y="3057308"/>
            <a:ext cx="3489000" cy="3675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rbitron"/>
              <a:buNone/>
              <a:defRPr sz="1800" b="1" i="0" u="none" strike="noStrike" cap="none">
                <a:solidFill>
                  <a:schemeClr val="dk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2000"/>
              <a:buFont typeface="Denk One"/>
              <a:buNone/>
              <a:defRPr sz="2000" b="0" i="0" u="none" strike="noStrike" cap="none">
                <a:solidFill>
                  <a:schemeClr val="dk1"/>
                </a:solidFill>
                <a:latin typeface="Denk One"/>
                <a:ea typeface="Denk One"/>
                <a:cs typeface="Denk One"/>
                <a:sym typeface="Denk One"/>
              </a:defRPr>
            </a:lvl2pPr>
            <a:lvl3pPr marR="0" lvl="2" algn="l" rtl="0">
              <a:lnSpc>
                <a:spcPct val="100000"/>
              </a:lnSpc>
              <a:spcBef>
                <a:spcPts val="0"/>
              </a:spcBef>
              <a:spcAft>
                <a:spcPts val="0"/>
              </a:spcAft>
              <a:buClr>
                <a:schemeClr val="dk1"/>
              </a:buClr>
              <a:buSzPts val="2000"/>
              <a:buFont typeface="Denk One"/>
              <a:buNone/>
              <a:defRPr sz="2000" b="0" i="0" u="none" strike="noStrike" cap="none">
                <a:solidFill>
                  <a:schemeClr val="dk1"/>
                </a:solidFill>
                <a:latin typeface="Denk One"/>
                <a:ea typeface="Denk One"/>
                <a:cs typeface="Denk One"/>
                <a:sym typeface="Denk One"/>
              </a:defRPr>
            </a:lvl3pPr>
            <a:lvl4pPr marR="0" lvl="3" algn="l" rtl="0">
              <a:lnSpc>
                <a:spcPct val="100000"/>
              </a:lnSpc>
              <a:spcBef>
                <a:spcPts val="0"/>
              </a:spcBef>
              <a:spcAft>
                <a:spcPts val="0"/>
              </a:spcAft>
              <a:buClr>
                <a:schemeClr val="dk1"/>
              </a:buClr>
              <a:buSzPts val="2000"/>
              <a:buFont typeface="Denk One"/>
              <a:buNone/>
              <a:defRPr sz="2000" b="0" i="0" u="none" strike="noStrike" cap="none">
                <a:solidFill>
                  <a:schemeClr val="dk1"/>
                </a:solidFill>
                <a:latin typeface="Denk One"/>
                <a:ea typeface="Denk One"/>
                <a:cs typeface="Denk One"/>
                <a:sym typeface="Denk One"/>
              </a:defRPr>
            </a:lvl4pPr>
            <a:lvl5pPr marR="0" lvl="4" algn="l" rtl="0">
              <a:lnSpc>
                <a:spcPct val="100000"/>
              </a:lnSpc>
              <a:spcBef>
                <a:spcPts val="0"/>
              </a:spcBef>
              <a:spcAft>
                <a:spcPts val="0"/>
              </a:spcAft>
              <a:buClr>
                <a:schemeClr val="dk1"/>
              </a:buClr>
              <a:buSzPts val="2000"/>
              <a:buFont typeface="Denk One"/>
              <a:buNone/>
              <a:defRPr sz="2000" b="0" i="0" u="none" strike="noStrike" cap="none">
                <a:solidFill>
                  <a:schemeClr val="dk1"/>
                </a:solidFill>
                <a:latin typeface="Denk One"/>
                <a:ea typeface="Denk One"/>
                <a:cs typeface="Denk One"/>
                <a:sym typeface="Denk One"/>
              </a:defRPr>
            </a:lvl5pPr>
            <a:lvl6pPr marR="0" lvl="5" algn="l" rtl="0">
              <a:lnSpc>
                <a:spcPct val="100000"/>
              </a:lnSpc>
              <a:spcBef>
                <a:spcPts val="0"/>
              </a:spcBef>
              <a:spcAft>
                <a:spcPts val="0"/>
              </a:spcAft>
              <a:buClr>
                <a:schemeClr val="dk1"/>
              </a:buClr>
              <a:buSzPts val="2000"/>
              <a:buFont typeface="Denk One"/>
              <a:buNone/>
              <a:defRPr sz="2000" b="0" i="0" u="none" strike="noStrike" cap="none">
                <a:solidFill>
                  <a:schemeClr val="dk1"/>
                </a:solidFill>
                <a:latin typeface="Denk One"/>
                <a:ea typeface="Denk One"/>
                <a:cs typeface="Denk One"/>
                <a:sym typeface="Denk One"/>
              </a:defRPr>
            </a:lvl6pPr>
            <a:lvl7pPr marR="0" lvl="6" algn="l" rtl="0">
              <a:lnSpc>
                <a:spcPct val="100000"/>
              </a:lnSpc>
              <a:spcBef>
                <a:spcPts val="0"/>
              </a:spcBef>
              <a:spcAft>
                <a:spcPts val="0"/>
              </a:spcAft>
              <a:buClr>
                <a:schemeClr val="dk1"/>
              </a:buClr>
              <a:buSzPts val="2000"/>
              <a:buFont typeface="Denk One"/>
              <a:buNone/>
              <a:defRPr sz="2000" b="0" i="0" u="none" strike="noStrike" cap="none">
                <a:solidFill>
                  <a:schemeClr val="dk1"/>
                </a:solidFill>
                <a:latin typeface="Denk One"/>
                <a:ea typeface="Denk One"/>
                <a:cs typeface="Denk One"/>
                <a:sym typeface="Denk One"/>
              </a:defRPr>
            </a:lvl7pPr>
            <a:lvl8pPr marR="0" lvl="7" algn="l" rtl="0">
              <a:lnSpc>
                <a:spcPct val="100000"/>
              </a:lnSpc>
              <a:spcBef>
                <a:spcPts val="0"/>
              </a:spcBef>
              <a:spcAft>
                <a:spcPts val="0"/>
              </a:spcAft>
              <a:buClr>
                <a:schemeClr val="dk1"/>
              </a:buClr>
              <a:buSzPts val="2000"/>
              <a:buFont typeface="Denk One"/>
              <a:buNone/>
              <a:defRPr sz="2000" b="0" i="0" u="none" strike="noStrike" cap="none">
                <a:solidFill>
                  <a:schemeClr val="dk1"/>
                </a:solidFill>
                <a:latin typeface="Denk One"/>
                <a:ea typeface="Denk One"/>
                <a:cs typeface="Denk One"/>
                <a:sym typeface="Denk One"/>
              </a:defRPr>
            </a:lvl8pPr>
            <a:lvl9pPr marR="0" lvl="8" algn="l" rtl="0">
              <a:lnSpc>
                <a:spcPct val="100000"/>
              </a:lnSpc>
              <a:spcBef>
                <a:spcPts val="0"/>
              </a:spcBef>
              <a:spcAft>
                <a:spcPts val="0"/>
              </a:spcAft>
              <a:buClr>
                <a:schemeClr val="dk1"/>
              </a:buClr>
              <a:buSzPts val="2000"/>
              <a:buFont typeface="Denk One"/>
              <a:buNone/>
              <a:defRPr sz="2000" b="0" i="0" u="none" strike="noStrike" cap="none">
                <a:solidFill>
                  <a:schemeClr val="dk1"/>
                </a:solidFill>
                <a:latin typeface="Denk One"/>
                <a:ea typeface="Denk One"/>
                <a:cs typeface="Denk One"/>
                <a:sym typeface="Denk One"/>
              </a:defRPr>
            </a:lvl9pPr>
          </a:lstStyle>
          <a:p>
            <a:r>
              <a:rPr lang="en-US" sz="2000" dirty="0">
                <a:latin typeface="Quicksand" panose="020B0604020202020204" charset="0"/>
                <a:cs typeface="Times New Roman" panose="02020603050405020304" pitchFamily="18" charset="0"/>
              </a:rPr>
              <a:t>MỤC </a:t>
            </a:r>
            <a:r>
              <a:rPr lang="en-US" sz="2000" dirty="0">
                <a:latin typeface="Arial" panose="020B0604020202020204" pitchFamily="34" charset="0"/>
                <a:cs typeface="Arial" panose="020B0604020202020204" pitchFamily="34" charset="0"/>
              </a:rPr>
              <a:t>TIÊU</a:t>
            </a:r>
            <a:r>
              <a:rPr lang="en-US" sz="2000" dirty="0">
                <a:latin typeface="Quicksand" panose="020B0604020202020204" charset="0"/>
                <a:cs typeface="Times New Roman" panose="02020603050405020304" pitchFamily="18" charset="0"/>
              </a:rPr>
              <a:t> KHÓA LUẬN</a:t>
            </a:r>
          </a:p>
        </p:txBody>
      </p:sp>
      <p:sp>
        <p:nvSpPr>
          <p:cNvPr id="25" name="Google Shape;1350;p69">
            <a:extLst>
              <a:ext uri="{FF2B5EF4-FFF2-40B4-BE49-F238E27FC236}">
                <a16:creationId xmlns:a16="http://schemas.microsoft.com/office/drawing/2014/main" id="{0AD75545-A02A-22AB-9045-2FE5249530E6}"/>
              </a:ext>
            </a:extLst>
          </p:cNvPr>
          <p:cNvSpPr txBox="1">
            <a:spLocks/>
          </p:cNvSpPr>
          <p:nvPr/>
        </p:nvSpPr>
        <p:spPr>
          <a:xfrm>
            <a:off x="4102623" y="2817126"/>
            <a:ext cx="983700" cy="86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Orbitron"/>
              <a:buNone/>
              <a:defRPr sz="2800" b="1" i="0" u="none" strike="noStrike" cap="none">
                <a:solidFill>
                  <a:schemeClr val="dk1"/>
                </a:solidFill>
                <a:latin typeface="Orbitron"/>
                <a:ea typeface="Orbitron"/>
                <a:cs typeface="Orbitron"/>
                <a:sym typeface="Orbitron"/>
              </a:defRPr>
            </a:lvl1pPr>
            <a:lvl2pPr marR="0" lvl="1"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ctr"/>
            <a:r>
              <a:rPr lang="en" sz="4000" dirty="0">
                <a:latin typeface="Quicksand" panose="020B0604020202020204" charset="0"/>
              </a:rPr>
              <a:t>1.2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00"/>
                                        </p:tgtEl>
                                        <p:attrNameLst>
                                          <p:attrName>style.visibility</p:attrName>
                                        </p:attrNameLst>
                                      </p:cBhvr>
                                      <p:to>
                                        <p:strVal val="visible"/>
                                      </p:to>
                                    </p:set>
                                    <p:animEffect transition="in" filter="fade">
                                      <p:cBhvr>
                                        <p:cTn id="7" dur="500"/>
                                        <p:tgtEl>
                                          <p:spTgt spid="13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18"/>
                                        </p:tgtEl>
                                        <p:attrNameLst>
                                          <p:attrName>style.visibility</p:attrName>
                                        </p:attrNameLst>
                                      </p:cBhvr>
                                      <p:to>
                                        <p:strVal val="visible"/>
                                      </p:to>
                                    </p:set>
                                    <p:animEffect transition="in" filter="fade">
                                      <p:cBhvr>
                                        <p:cTn id="10" dur="500"/>
                                        <p:tgtEl>
                                          <p:spTgt spid="1318"/>
                                        </p:tgtEl>
                                      </p:cBhvr>
                                    </p:animEffect>
                                  </p:childTnLst>
                                </p:cTn>
                              </p:par>
                              <p:par>
                                <p:cTn id="11" presetID="10" presetClass="entr" presetSubtype="0" fill="hold" nodeType="withEffect">
                                  <p:stCondLst>
                                    <p:cond delay="0"/>
                                  </p:stCondLst>
                                  <p:childTnLst>
                                    <p:set>
                                      <p:cBhvr>
                                        <p:cTn id="12" dur="1" fill="hold">
                                          <p:stCondLst>
                                            <p:cond delay="0"/>
                                          </p:stCondLst>
                                        </p:cTn>
                                        <p:tgtEl>
                                          <p:spTgt spid="1319"/>
                                        </p:tgtEl>
                                        <p:attrNameLst>
                                          <p:attrName>style.visibility</p:attrName>
                                        </p:attrNameLst>
                                      </p:cBhvr>
                                      <p:to>
                                        <p:strVal val="visible"/>
                                      </p:to>
                                    </p:set>
                                    <p:animEffect transition="in" filter="fade">
                                      <p:cBhvr>
                                        <p:cTn id="13" dur="500"/>
                                        <p:tgtEl>
                                          <p:spTgt spid="13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48"/>
                                        </p:tgtEl>
                                        <p:attrNameLst>
                                          <p:attrName>style.visibility</p:attrName>
                                        </p:attrNameLst>
                                      </p:cBhvr>
                                      <p:to>
                                        <p:strVal val="visible"/>
                                      </p:to>
                                    </p:set>
                                    <p:animEffect transition="in" filter="fade">
                                      <p:cBhvr>
                                        <p:cTn id="16" dur="500"/>
                                        <p:tgtEl>
                                          <p:spTgt spid="134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49"/>
                                        </p:tgtEl>
                                        <p:attrNameLst>
                                          <p:attrName>style.visibility</p:attrName>
                                        </p:attrNameLst>
                                      </p:cBhvr>
                                      <p:to>
                                        <p:strVal val="visible"/>
                                      </p:to>
                                    </p:set>
                                    <p:animEffect transition="in" filter="fade">
                                      <p:cBhvr>
                                        <p:cTn id="19" dur="500"/>
                                        <p:tgtEl>
                                          <p:spTgt spid="134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randombar(horizontal)">
                                      <p:cBhvr>
                                        <p:cTn id="30" dur="500"/>
                                        <p:tgtEl>
                                          <p:spTgt spid="17"/>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350"/>
                                        </p:tgtEl>
                                        <p:attrNameLst>
                                          <p:attrName>style.visibility</p:attrName>
                                        </p:attrNameLst>
                                      </p:cBhvr>
                                      <p:to>
                                        <p:strVal val="visible"/>
                                      </p:to>
                                    </p:set>
                                    <p:animEffect transition="in" filter="randombar(horizontal)">
                                      <p:cBhvr>
                                        <p:cTn id="33" dur="500"/>
                                        <p:tgtEl>
                                          <p:spTgt spid="1350"/>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308"/>
                                        </p:tgtEl>
                                        <p:attrNameLst>
                                          <p:attrName>style.visibility</p:attrName>
                                        </p:attrNameLst>
                                      </p:cBhvr>
                                      <p:to>
                                        <p:strVal val="visible"/>
                                      </p:to>
                                    </p:set>
                                    <p:animEffect transition="in" filter="randombar(horizontal)">
                                      <p:cBhvr>
                                        <p:cTn id="36" dur="500"/>
                                        <p:tgtEl>
                                          <p:spTgt spid="1308"/>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randombar(horizontal)">
                                      <p:cBhvr>
                                        <p:cTn id="41" dur="500"/>
                                        <p:tgtEl>
                                          <p:spTgt spid="23"/>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randombar(horizontal)">
                                      <p:cBhvr>
                                        <p:cTn id="44" dur="500"/>
                                        <p:tgtEl>
                                          <p:spTgt spid="25"/>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randombar(horizontal)">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08" grpId="0"/>
      <p:bldP spid="1318" grpId="0"/>
      <p:bldP spid="1348" grpId="0" animBg="1"/>
      <p:bldP spid="1349" grpId="0" animBg="1"/>
      <p:bldP spid="1350" grpId="0"/>
      <p:bldP spid="47" grpId="0" animBg="1"/>
      <p:bldP spid="48" grpId="0"/>
      <p:bldP spid="23" grpId="0" animBg="1"/>
      <p:bldP spid="24" grpId="0"/>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70"/>
          <p:cNvSpPr txBox="1">
            <a:spLocks noGrp="1"/>
          </p:cNvSpPr>
          <p:nvPr>
            <p:ph type="title"/>
          </p:nvPr>
        </p:nvSpPr>
        <p:spPr>
          <a:xfrm>
            <a:off x="720000" y="63951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latin typeface="Arial" panose="020B0604020202020204" pitchFamily="34" charset="0"/>
                <a:cs typeface="Arial" panose="020B0604020202020204" pitchFamily="34" charset="0"/>
              </a:rPr>
              <a:t>TỔNG QUAN VỀ KHÓA LUẬN</a:t>
            </a:r>
            <a:endParaRPr sz="3200"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374E5BFE-35E5-691E-476B-33901B2DF270}"/>
              </a:ext>
            </a:extLst>
          </p:cNvPr>
          <p:cNvSpPr>
            <a:spLocks noGrp="1"/>
          </p:cNvSpPr>
          <p:nvPr>
            <p:ph type="body" idx="1"/>
          </p:nvPr>
        </p:nvSpPr>
        <p:spPr>
          <a:xfrm>
            <a:off x="720000" y="1274191"/>
            <a:ext cx="7704000" cy="3229793"/>
          </a:xfrm>
        </p:spPr>
        <p:txBody>
          <a:bodyPr/>
          <a:lstStyle/>
          <a:p>
            <a:pPr algn="just">
              <a:lnSpc>
                <a:spcPct val="150000"/>
              </a:lnSpc>
              <a:buFontTx/>
              <a:buChar char="-"/>
            </a:pPr>
            <a:r>
              <a:rPr lang="vi-VN" sz="1600" dirty="0">
                <a:latin typeface="Arial" panose="020B0604020202020204" pitchFamily="34" charset="0"/>
                <a:cs typeface="Arial" panose="020B0604020202020204" pitchFamily="34" charset="0"/>
              </a:rPr>
              <a:t>Website quản lý tài sản của Học viện Cán bộ Thành phố Hồ Chí Minh không chỉ mang lại tiện ích cho nhà trường và cán bộ bằng cách cung cấp một kênh quản lý tài sản nhanh chóng và tiện lợi, mà còn mở ra cơ hội cải thiện hiệu quả quản lý cho các đơn vị trong ngành.</a:t>
            </a:r>
          </a:p>
          <a:p>
            <a:pPr algn="just">
              <a:lnSpc>
                <a:spcPct val="150000"/>
              </a:lnSpc>
              <a:buFontTx/>
              <a:buChar char="-"/>
            </a:pPr>
            <a:r>
              <a:rPr lang="vi-VN" sz="1600" dirty="0">
                <a:latin typeface="Arial" panose="020B0604020202020204" pitchFamily="34" charset="0"/>
                <a:cs typeface="Arial" panose="020B0604020202020204" pitchFamily="34" charset="0"/>
              </a:rPr>
              <a:t>Website được xây dựng bằng ngôn ngữ C#, ASP.NET Framework và Entity Framework</a:t>
            </a:r>
            <a:endParaRPr lang="en-US" sz="1600" dirty="0">
              <a:latin typeface="Arial" panose="020B0604020202020204" pitchFamily="34" charset="0"/>
              <a:cs typeface="Arial" panose="020B0604020202020204" pitchFamily="34" charset="0"/>
            </a:endParaRPr>
          </a:p>
        </p:txBody>
      </p:sp>
      <p:sp>
        <p:nvSpPr>
          <p:cNvPr id="31" name="Google Shape;1355;p70">
            <a:extLst>
              <a:ext uri="{FF2B5EF4-FFF2-40B4-BE49-F238E27FC236}">
                <a16:creationId xmlns:a16="http://schemas.microsoft.com/office/drawing/2014/main" id="{02FC6F2D-E252-192F-933A-FCA2F6528B2E}"/>
              </a:ext>
            </a:extLst>
          </p:cNvPr>
          <p:cNvSpPr txBox="1">
            <a:spLocks/>
          </p:cNvSpPr>
          <p:nvPr/>
        </p:nvSpPr>
        <p:spPr>
          <a:xfrm>
            <a:off x="4209756" y="228611"/>
            <a:ext cx="724487"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2400" dirty="0">
                <a:latin typeface="Quicksand" panose="020B0604020202020204" charset="0"/>
                <a:cs typeface="Times New Roman" panose="02020603050405020304" pitchFamily="18" charset="0"/>
              </a:rPr>
              <a:t>1.1</a:t>
            </a:r>
            <a:endParaRPr lang="vi-VN" sz="2400" dirty="0">
              <a:latin typeface="Quicksand" panose="020B0604020202020204" charset="0"/>
              <a:cs typeface="Times New Roman" panose="02020603050405020304" pitchFamily="18" charset="0"/>
            </a:endParaRPr>
          </a:p>
        </p:txBody>
      </p:sp>
    </p:spTree>
    <p:extLst>
      <p:ext uri="{BB962C8B-B14F-4D97-AF65-F5344CB8AC3E}">
        <p14:creationId xmlns:p14="http://schemas.microsoft.com/office/powerpoint/2010/main" val="4034775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par>
                                <p:cTn id="10" presetID="16" presetClass="entr" presetSubtype="21" fill="hold" grpId="0" nodeType="withEffect">
                                  <p:stCondLst>
                                    <p:cond delay="0"/>
                                  </p:stCondLst>
                                  <p:childTnLst>
                                    <p:set>
                                      <p:cBhvr>
                                        <p:cTn id="11" dur="1" fill="hold">
                                          <p:stCondLst>
                                            <p:cond delay="0"/>
                                          </p:stCondLst>
                                        </p:cTn>
                                        <p:tgtEl>
                                          <p:spTgt spid="1355"/>
                                        </p:tgtEl>
                                        <p:attrNameLst>
                                          <p:attrName>style.visibility</p:attrName>
                                        </p:attrNameLst>
                                      </p:cBhvr>
                                      <p:to>
                                        <p:strVal val="visible"/>
                                      </p:to>
                                    </p:set>
                                    <p:animEffect transition="in" filter="barn(inVertical)">
                                      <p:cBhvr>
                                        <p:cTn id="12" dur="500"/>
                                        <p:tgtEl>
                                          <p:spTgt spid="135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1000"/>
                                        <p:tgtEl>
                                          <p:spTgt spid="5">
                                            <p:txEl>
                                              <p:pRg st="0" end="0"/>
                                            </p:txEl>
                                          </p:spTgt>
                                        </p:tgtEl>
                                      </p:cBhvr>
                                    </p:animEffect>
                                    <p:anim calcmode="lin" valueType="num">
                                      <p:cBhvr>
                                        <p:cTn id="1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1000"/>
                                        <p:tgtEl>
                                          <p:spTgt spid="5">
                                            <p:txEl>
                                              <p:pRg st="1" end="1"/>
                                            </p:txEl>
                                          </p:spTgt>
                                        </p:tgtEl>
                                      </p:cBhvr>
                                    </p:animEffect>
                                    <p:anim calcmode="lin" valueType="num">
                                      <p:cBhvr>
                                        <p:cTn id="2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5" grpId="0"/>
      <p:bldP spid="5" grpId="0" build="p"/>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70"/>
          <p:cNvSpPr txBox="1">
            <a:spLocks noGrp="1"/>
          </p:cNvSpPr>
          <p:nvPr>
            <p:ph type="title"/>
          </p:nvPr>
        </p:nvSpPr>
        <p:spPr>
          <a:xfrm>
            <a:off x="720000" y="63951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latin typeface="Arial" panose="020B0604020202020204" pitchFamily="34" charset="0"/>
                <a:cs typeface="Arial" panose="020B0604020202020204" pitchFamily="34" charset="0"/>
              </a:rPr>
              <a:t>MỤC TIÊU KHÓA LUẬN</a:t>
            </a:r>
            <a:endParaRPr sz="3200"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374E5BFE-35E5-691E-476B-33901B2DF270}"/>
              </a:ext>
            </a:extLst>
          </p:cNvPr>
          <p:cNvSpPr>
            <a:spLocks noGrp="1"/>
          </p:cNvSpPr>
          <p:nvPr>
            <p:ph type="body" idx="1"/>
          </p:nvPr>
        </p:nvSpPr>
        <p:spPr>
          <a:xfrm>
            <a:off x="720000" y="1274191"/>
            <a:ext cx="7704000" cy="3229793"/>
          </a:xfrm>
        </p:spPr>
        <p:txBody>
          <a:bodyPr/>
          <a:lstStyle/>
          <a:p>
            <a:pPr algn="just">
              <a:lnSpc>
                <a:spcPct val="150000"/>
              </a:lnSpc>
              <a:buFontTx/>
              <a:buChar char="-"/>
            </a:pPr>
            <a:r>
              <a:rPr lang="vi-VN" sz="1600" dirty="0">
                <a:latin typeface="Arial" panose="020B0604020202020204" pitchFamily="34" charset="0"/>
                <a:cs typeface="Arial" panose="020B0604020202020204" pitchFamily="34" charset="0"/>
              </a:rPr>
              <a:t>Xây dựng một website quản lý tài sản của Học viện cán bộ thành phố Hồ Chí Minh một cách hoàn thiện với đầy đủ chức năng và giúp cho nhân viên có thể dễ dàng sử dụng, thao tác và dễ dàng thực hiện các chức năng cơ bản của website đó là theo dõi và quản lí tài sản của cá nhân và của phòng ban và khoa đó. </a:t>
            </a:r>
            <a:endParaRPr lang="en-US" sz="1600" dirty="0">
              <a:latin typeface="Arial" panose="020B0604020202020204" pitchFamily="34" charset="0"/>
              <a:cs typeface="Arial" panose="020B0604020202020204" pitchFamily="34" charset="0"/>
            </a:endParaRPr>
          </a:p>
        </p:txBody>
      </p:sp>
      <p:sp>
        <p:nvSpPr>
          <p:cNvPr id="31" name="Google Shape;1355;p70">
            <a:extLst>
              <a:ext uri="{FF2B5EF4-FFF2-40B4-BE49-F238E27FC236}">
                <a16:creationId xmlns:a16="http://schemas.microsoft.com/office/drawing/2014/main" id="{02FC6F2D-E252-192F-933A-FCA2F6528B2E}"/>
              </a:ext>
            </a:extLst>
          </p:cNvPr>
          <p:cNvSpPr txBox="1">
            <a:spLocks/>
          </p:cNvSpPr>
          <p:nvPr/>
        </p:nvSpPr>
        <p:spPr>
          <a:xfrm>
            <a:off x="4209756" y="228611"/>
            <a:ext cx="724487"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2400" dirty="0">
                <a:latin typeface="Quicksand" panose="020B0604020202020204" charset="0"/>
                <a:cs typeface="Times New Roman" panose="02020603050405020304" pitchFamily="18" charset="0"/>
              </a:rPr>
              <a:t>1.2</a:t>
            </a:r>
            <a:endParaRPr lang="vi-VN" sz="2400" dirty="0">
              <a:latin typeface="Quicksand" panose="020B0604020202020204" charset="0"/>
              <a:cs typeface="Times New Roman" panose="02020603050405020304" pitchFamily="18" charset="0"/>
            </a:endParaRPr>
          </a:p>
        </p:txBody>
      </p:sp>
    </p:spTree>
    <p:extLst>
      <p:ext uri="{BB962C8B-B14F-4D97-AF65-F5344CB8AC3E}">
        <p14:creationId xmlns:p14="http://schemas.microsoft.com/office/powerpoint/2010/main" val="2455792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par>
                                <p:cTn id="10" presetID="16" presetClass="entr" presetSubtype="21" fill="hold" grpId="0" nodeType="withEffect">
                                  <p:stCondLst>
                                    <p:cond delay="0"/>
                                  </p:stCondLst>
                                  <p:childTnLst>
                                    <p:set>
                                      <p:cBhvr>
                                        <p:cTn id="11" dur="1" fill="hold">
                                          <p:stCondLst>
                                            <p:cond delay="0"/>
                                          </p:stCondLst>
                                        </p:cTn>
                                        <p:tgtEl>
                                          <p:spTgt spid="1355"/>
                                        </p:tgtEl>
                                        <p:attrNameLst>
                                          <p:attrName>style.visibility</p:attrName>
                                        </p:attrNameLst>
                                      </p:cBhvr>
                                      <p:to>
                                        <p:strVal val="visible"/>
                                      </p:to>
                                    </p:set>
                                    <p:animEffect transition="in" filter="barn(inVertical)">
                                      <p:cBhvr>
                                        <p:cTn id="12" dur="500"/>
                                        <p:tgtEl>
                                          <p:spTgt spid="135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1000"/>
                                        <p:tgtEl>
                                          <p:spTgt spid="5">
                                            <p:txEl>
                                              <p:pRg st="0" end="0"/>
                                            </p:txEl>
                                          </p:spTgt>
                                        </p:tgtEl>
                                      </p:cBhvr>
                                    </p:animEffect>
                                    <p:anim calcmode="lin" valueType="num">
                                      <p:cBhvr>
                                        <p:cTn id="1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5" grpId="0"/>
      <p:bldP spid="5" grpId="0" build="p"/>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9"/>
        <p:cNvGrpSpPr/>
        <p:nvPr/>
      </p:nvGrpSpPr>
      <p:grpSpPr>
        <a:xfrm>
          <a:off x="0" y="0"/>
          <a:ext cx="0" cy="0"/>
          <a:chOff x="0" y="0"/>
          <a:chExt cx="0" cy="0"/>
        </a:xfrm>
      </p:grpSpPr>
      <p:sp>
        <p:nvSpPr>
          <p:cNvPr id="17" name="Google Shape;1809;p82">
            <a:extLst>
              <a:ext uri="{FF2B5EF4-FFF2-40B4-BE49-F238E27FC236}">
                <a16:creationId xmlns:a16="http://schemas.microsoft.com/office/drawing/2014/main" id="{A94B835C-B4BB-2C94-6C34-FA5F1A14A58E}"/>
              </a:ext>
            </a:extLst>
          </p:cNvPr>
          <p:cNvSpPr/>
          <p:nvPr/>
        </p:nvSpPr>
        <p:spPr>
          <a:xfrm>
            <a:off x="4254174" y="819659"/>
            <a:ext cx="1086069" cy="829178"/>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0" name="Google Shape;1300;p69"/>
          <p:cNvGrpSpPr/>
          <p:nvPr/>
        </p:nvGrpSpPr>
        <p:grpSpPr>
          <a:xfrm>
            <a:off x="719975" y="1539905"/>
            <a:ext cx="3092444" cy="1776300"/>
            <a:chOff x="719975" y="1114972"/>
            <a:chExt cx="3010825" cy="1776300"/>
          </a:xfrm>
        </p:grpSpPr>
        <p:sp>
          <p:nvSpPr>
            <p:cNvPr id="1301" name="Google Shape;1301;p69"/>
            <p:cNvSpPr/>
            <p:nvPr/>
          </p:nvSpPr>
          <p:spPr>
            <a:xfrm>
              <a:off x="720000" y="1114972"/>
              <a:ext cx="3010800" cy="1776300"/>
            </a:xfrm>
            <a:prstGeom prst="roundRect">
              <a:avLst>
                <a:gd name="adj" fmla="val 12355"/>
              </a:avLst>
            </a:prstGeom>
            <a:gradFill>
              <a:gsLst>
                <a:gs pos="0">
                  <a:schemeClr val="lt1"/>
                </a:gs>
                <a:gs pos="100000">
                  <a:srgbClr val="F9F8FF">
                    <a:alpha val="86666"/>
                  </a:srgbClr>
                </a:gs>
              </a:gsLst>
              <a:lin ang="5400012" scaled="0"/>
            </a:gradFill>
            <a:ln>
              <a:noFill/>
            </a:ln>
            <a:effectLst>
              <a:outerShdw blurRad="57150" dist="47625" dir="5460000" algn="bl" rotWithShape="0">
                <a:schemeClr val="dk1">
                  <a:alpha val="22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9"/>
            <p:cNvSpPr/>
            <p:nvPr/>
          </p:nvSpPr>
          <p:spPr>
            <a:xfrm>
              <a:off x="719975" y="1114975"/>
              <a:ext cx="3010800" cy="355200"/>
            </a:xfrm>
            <a:prstGeom prst="round2SameRect">
              <a:avLst>
                <a:gd name="adj1" fmla="val 50000"/>
                <a:gd name="adj2" fmla="val 0"/>
              </a:avLst>
            </a:prstGeom>
            <a:solidFill>
              <a:schemeClr val="dk2"/>
            </a:solidFill>
            <a:ln w="9525" cap="flat" cmpd="sng">
              <a:solidFill>
                <a:srgbClr val="D2D6FF"/>
              </a:solidFill>
              <a:prstDash val="solid"/>
              <a:round/>
              <a:headEnd type="none" w="sm" len="sm"/>
              <a:tailEnd type="none" w="sm" len="sm"/>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3" name="Google Shape;1303;p69"/>
            <p:cNvGrpSpPr/>
            <p:nvPr/>
          </p:nvGrpSpPr>
          <p:grpSpPr>
            <a:xfrm rot="10800000" flipH="1">
              <a:off x="881412" y="1244995"/>
              <a:ext cx="429322" cy="93999"/>
              <a:chOff x="5840230" y="744468"/>
              <a:chExt cx="431653" cy="94500"/>
            </a:xfrm>
          </p:grpSpPr>
          <p:sp>
            <p:nvSpPr>
              <p:cNvPr id="1304" name="Google Shape;1304;p69"/>
              <p:cNvSpPr/>
              <p:nvPr/>
            </p:nvSpPr>
            <p:spPr>
              <a:xfrm>
                <a:off x="5840230" y="744468"/>
                <a:ext cx="94500" cy="94500"/>
              </a:xfrm>
              <a:prstGeom prst="ellipse">
                <a:avLst/>
              </a:prstGeom>
              <a:solidFill>
                <a:schemeClr val="accent2"/>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9"/>
              <p:cNvSpPr/>
              <p:nvPr/>
            </p:nvSpPr>
            <p:spPr>
              <a:xfrm>
                <a:off x="6008807" y="744468"/>
                <a:ext cx="94500" cy="94500"/>
              </a:xfrm>
              <a:prstGeom prst="ellipse">
                <a:avLst/>
              </a:prstGeom>
              <a:solidFill>
                <a:schemeClr val="accent4"/>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9"/>
              <p:cNvSpPr/>
              <p:nvPr/>
            </p:nvSpPr>
            <p:spPr>
              <a:xfrm>
                <a:off x="6177384" y="744468"/>
                <a:ext cx="94500" cy="94500"/>
              </a:xfrm>
              <a:prstGeom prst="ellipse">
                <a:avLst/>
              </a:prstGeom>
              <a:solidFill>
                <a:schemeClr val="lt1"/>
              </a:solidFill>
              <a:ln>
                <a:noFill/>
              </a:ln>
              <a:effectLst>
                <a:outerShdw blurRad="57150" dist="19050" dir="5400000" algn="bl" rotWithShape="0">
                  <a:srgbClr val="5352EE">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08" name="Google Shape;1308;p69"/>
          <p:cNvSpPr txBox="1">
            <a:spLocks noGrp="1"/>
          </p:cNvSpPr>
          <p:nvPr>
            <p:ph type="ctrTitle"/>
          </p:nvPr>
        </p:nvSpPr>
        <p:spPr>
          <a:xfrm>
            <a:off x="5331583" y="1050498"/>
            <a:ext cx="3489000" cy="367500"/>
          </a:xfrm>
          <a:prstGeom prst="rect">
            <a:avLst/>
          </a:prstGeom>
        </p:spPr>
        <p:txBody>
          <a:bodyPr spcFirstLastPara="1" wrap="square" lIns="91425" tIns="91425" rIns="0" bIns="91425" anchor="ctr" anchorCtr="0">
            <a:noAutofit/>
          </a:bodyPr>
          <a:lstStyle/>
          <a:p>
            <a:pPr marL="0" lvl="0" indent="0" algn="l" rtl="0">
              <a:spcBef>
                <a:spcPts val="0"/>
              </a:spcBef>
              <a:spcAft>
                <a:spcPts val="0"/>
              </a:spcAft>
              <a:buNone/>
            </a:pPr>
            <a:r>
              <a:rPr lang="en" sz="2000" dirty="0">
                <a:latin typeface="Arial" panose="020B0604020202020204" pitchFamily="34" charset="0"/>
                <a:cs typeface="Arial" panose="020B0604020202020204" pitchFamily="34" charset="0"/>
              </a:rPr>
              <a:t>NGÔN NGỮ </a:t>
            </a:r>
            <a:r>
              <a:rPr lang="vi-VN" sz="2000" dirty="0">
                <a:latin typeface="Arial" panose="020B0604020202020204" pitchFamily="34" charset="0"/>
                <a:cs typeface="Arial" panose="020B0604020202020204" pitchFamily="34" charset="0"/>
              </a:rPr>
              <a:t>C#</a:t>
            </a:r>
            <a:endParaRPr sz="2000" dirty="0">
              <a:latin typeface="Arial" panose="020B0604020202020204" pitchFamily="34" charset="0"/>
              <a:cs typeface="Arial" panose="020B0604020202020204" pitchFamily="34" charset="0"/>
            </a:endParaRPr>
          </a:p>
        </p:txBody>
      </p:sp>
      <p:sp>
        <p:nvSpPr>
          <p:cNvPr id="1318" name="Google Shape;1318;p69"/>
          <p:cNvSpPr txBox="1">
            <a:spLocks noGrp="1"/>
          </p:cNvSpPr>
          <p:nvPr>
            <p:ph type="title" idx="15"/>
          </p:nvPr>
        </p:nvSpPr>
        <p:spPr>
          <a:xfrm>
            <a:off x="717519" y="2046351"/>
            <a:ext cx="3092418" cy="105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latin typeface="Arial" panose="020B0604020202020204" pitchFamily="34" charset="0"/>
                <a:cs typeface="Arial" panose="020B0604020202020204" pitchFamily="34" charset="0"/>
              </a:rPr>
              <a:t>ENTITY</a:t>
            </a:r>
            <a:r>
              <a:rPr lang="en" dirty="0">
                <a:latin typeface="Arial" panose="020B0604020202020204" pitchFamily="34" charset="0"/>
                <a:cs typeface="Arial" panose="020B0604020202020204" pitchFamily="34" charset="0"/>
              </a:rPr>
              <a:t> FRAMEWORK</a:t>
            </a:r>
            <a:endParaRPr dirty="0">
              <a:latin typeface="Arial" panose="020B0604020202020204" pitchFamily="34" charset="0"/>
              <a:cs typeface="Arial" panose="020B0604020202020204" pitchFamily="34" charset="0"/>
            </a:endParaRPr>
          </a:p>
        </p:txBody>
      </p:sp>
      <p:grpSp>
        <p:nvGrpSpPr>
          <p:cNvPr id="1319" name="Google Shape;1319;p69"/>
          <p:cNvGrpSpPr/>
          <p:nvPr/>
        </p:nvGrpSpPr>
        <p:grpSpPr>
          <a:xfrm>
            <a:off x="1964262" y="3133859"/>
            <a:ext cx="1422619" cy="908118"/>
            <a:chOff x="1964262" y="3133859"/>
            <a:chExt cx="1422619" cy="908118"/>
          </a:xfrm>
        </p:grpSpPr>
        <p:grpSp>
          <p:nvGrpSpPr>
            <p:cNvPr id="1320" name="Google Shape;1320;p69"/>
            <p:cNvGrpSpPr/>
            <p:nvPr/>
          </p:nvGrpSpPr>
          <p:grpSpPr>
            <a:xfrm>
              <a:off x="2627043" y="3133859"/>
              <a:ext cx="759839" cy="908118"/>
              <a:chOff x="7948975" y="1691400"/>
              <a:chExt cx="623125" cy="744725"/>
            </a:xfrm>
          </p:grpSpPr>
          <p:sp>
            <p:nvSpPr>
              <p:cNvPr id="1321" name="Google Shape;1321;p69"/>
              <p:cNvSpPr/>
              <p:nvPr/>
            </p:nvSpPr>
            <p:spPr>
              <a:xfrm>
                <a:off x="7948975" y="1770425"/>
                <a:ext cx="623125" cy="665700"/>
              </a:xfrm>
              <a:custGeom>
                <a:avLst/>
                <a:gdLst/>
                <a:ahLst/>
                <a:cxnLst/>
                <a:rect l="l" t="t" r="r" b="b"/>
                <a:pathLst>
                  <a:path w="24925" h="26628" extrusionOk="0">
                    <a:moveTo>
                      <a:pt x="1" y="1"/>
                    </a:moveTo>
                    <a:lnTo>
                      <a:pt x="1" y="25199"/>
                    </a:lnTo>
                    <a:cubicBezTo>
                      <a:pt x="1" y="25989"/>
                      <a:pt x="639" y="26627"/>
                      <a:pt x="1429" y="26627"/>
                    </a:cubicBezTo>
                    <a:lnTo>
                      <a:pt x="23436" y="26627"/>
                    </a:lnTo>
                    <a:cubicBezTo>
                      <a:pt x="24226" y="26627"/>
                      <a:pt x="24864" y="25989"/>
                      <a:pt x="24925" y="25199"/>
                    </a:cubicBezTo>
                    <a:lnTo>
                      <a:pt x="24925" y="1"/>
                    </a:lnTo>
                    <a:close/>
                  </a:path>
                </a:pathLst>
              </a:custGeom>
              <a:gradFill>
                <a:gsLst>
                  <a:gs pos="0">
                    <a:schemeClr val="lt1"/>
                  </a:gs>
                  <a:gs pos="100000">
                    <a:srgbClr val="F9F8FF">
                      <a:alpha val="86666"/>
                    </a:srgbClr>
                  </a:gs>
                </a:gsLst>
                <a:lin ang="5400700" scaled="0"/>
              </a:gradFill>
              <a:ln>
                <a:noFill/>
              </a:ln>
              <a:effectLst>
                <a:outerShdw blurRad="57150" dist="57150"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69"/>
              <p:cNvSpPr/>
              <p:nvPr/>
            </p:nvSpPr>
            <p:spPr>
              <a:xfrm>
                <a:off x="7948975" y="1691400"/>
                <a:ext cx="623125" cy="78300"/>
              </a:xfrm>
              <a:custGeom>
                <a:avLst/>
                <a:gdLst/>
                <a:ahLst/>
                <a:cxnLst/>
                <a:rect l="l" t="t" r="r" b="b"/>
                <a:pathLst>
                  <a:path w="24925" h="3132" extrusionOk="0">
                    <a:moveTo>
                      <a:pt x="1429" y="0"/>
                    </a:moveTo>
                    <a:cubicBezTo>
                      <a:pt x="639" y="0"/>
                      <a:pt x="1" y="639"/>
                      <a:pt x="1" y="1459"/>
                    </a:cubicBezTo>
                    <a:lnTo>
                      <a:pt x="1" y="3131"/>
                    </a:lnTo>
                    <a:lnTo>
                      <a:pt x="24925" y="3131"/>
                    </a:lnTo>
                    <a:lnTo>
                      <a:pt x="24925" y="1459"/>
                    </a:lnTo>
                    <a:cubicBezTo>
                      <a:pt x="24864" y="639"/>
                      <a:pt x="24226" y="0"/>
                      <a:pt x="23436" y="0"/>
                    </a:cubicBezTo>
                    <a:close/>
                  </a:path>
                </a:pathLst>
              </a:custGeom>
              <a:solidFill>
                <a:schemeClr val="dk2"/>
              </a:solidFill>
              <a:ln w="9525" cap="flat" cmpd="sng">
                <a:solidFill>
                  <a:srgbClr val="D2D6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69"/>
              <p:cNvSpPr/>
              <p:nvPr/>
            </p:nvSpPr>
            <p:spPr>
              <a:xfrm>
                <a:off x="7995325" y="1717225"/>
                <a:ext cx="24350" cy="24350"/>
              </a:xfrm>
              <a:custGeom>
                <a:avLst/>
                <a:gdLst/>
                <a:ahLst/>
                <a:cxnLst/>
                <a:rect l="l" t="t" r="r" b="b"/>
                <a:pathLst>
                  <a:path w="974" h="974" extrusionOk="0">
                    <a:moveTo>
                      <a:pt x="487" y="1"/>
                    </a:moveTo>
                    <a:cubicBezTo>
                      <a:pt x="213" y="1"/>
                      <a:pt x="1" y="214"/>
                      <a:pt x="1" y="487"/>
                    </a:cubicBezTo>
                    <a:cubicBezTo>
                      <a:pt x="1" y="761"/>
                      <a:pt x="213" y="974"/>
                      <a:pt x="487" y="974"/>
                    </a:cubicBezTo>
                    <a:cubicBezTo>
                      <a:pt x="761" y="974"/>
                      <a:pt x="973" y="761"/>
                      <a:pt x="973" y="487"/>
                    </a:cubicBezTo>
                    <a:cubicBezTo>
                      <a:pt x="973" y="214"/>
                      <a:pt x="791" y="1"/>
                      <a:pt x="487" y="1"/>
                    </a:cubicBezTo>
                    <a:close/>
                  </a:path>
                </a:pathLst>
              </a:custGeom>
              <a:solidFill>
                <a:srgbClr val="FFC3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69"/>
              <p:cNvSpPr/>
              <p:nvPr/>
            </p:nvSpPr>
            <p:spPr>
              <a:xfrm>
                <a:off x="8049275" y="1717225"/>
                <a:ext cx="24350" cy="24350"/>
              </a:xfrm>
              <a:custGeom>
                <a:avLst/>
                <a:gdLst/>
                <a:ahLst/>
                <a:cxnLst/>
                <a:rect l="l" t="t" r="r" b="b"/>
                <a:pathLst>
                  <a:path w="974" h="974" extrusionOk="0">
                    <a:moveTo>
                      <a:pt x="487" y="1"/>
                    </a:moveTo>
                    <a:cubicBezTo>
                      <a:pt x="244" y="1"/>
                      <a:pt x="1" y="214"/>
                      <a:pt x="1" y="487"/>
                    </a:cubicBezTo>
                    <a:cubicBezTo>
                      <a:pt x="1" y="761"/>
                      <a:pt x="214" y="974"/>
                      <a:pt x="487" y="974"/>
                    </a:cubicBezTo>
                    <a:cubicBezTo>
                      <a:pt x="761" y="974"/>
                      <a:pt x="973" y="761"/>
                      <a:pt x="973" y="487"/>
                    </a:cubicBezTo>
                    <a:cubicBezTo>
                      <a:pt x="973" y="214"/>
                      <a:pt x="761" y="1"/>
                      <a:pt x="487" y="1"/>
                    </a:cubicBezTo>
                    <a:close/>
                  </a:path>
                </a:pathLst>
              </a:custGeom>
              <a:solidFill>
                <a:srgbClr val="F5D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69"/>
              <p:cNvSpPr/>
              <p:nvPr/>
            </p:nvSpPr>
            <p:spPr>
              <a:xfrm>
                <a:off x="8103225" y="1717225"/>
                <a:ext cx="25100" cy="24350"/>
              </a:xfrm>
              <a:custGeom>
                <a:avLst/>
                <a:gdLst/>
                <a:ahLst/>
                <a:cxnLst/>
                <a:rect l="l" t="t" r="r" b="b"/>
                <a:pathLst>
                  <a:path w="1004" h="974" extrusionOk="0">
                    <a:moveTo>
                      <a:pt x="518" y="1"/>
                    </a:moveTo>
                    <a:cubicBezTo>
                      <a:pt x="244" y="1"/>
                      <a:pt x="1" y="214"/>
                      <a:pt x="1" y="487"/>
                    </a:cubicBezTo>
                    <a:cubicBezTo>
                      <a:pt x="1" y="761"/>
                      <a:pt x="244" y="974"/>
                      <a:pt x="518" y="974"/>
                    </a:cubicBezTo>
                    <a:cubicBezTo>
                      <a:pt x="761" y="974"/>
                      <a:pt x="1004" y="761"/>
                      <a:pt x="1004" y="487"/>
                    </a:cubicBezTo>
                    <a:cubicBezTo>
                      <a:pt x="1004" y="214"/>
                      <a:pt x="761" y="1"/>
                      <a:pt x="518" y="1"/>
                    </a:cubicBezTo>
                    <a:close/>
                  </a:path>
                </a:pathLst>
              </a:custGeom>
              <a:solidFill>
                <a:srgbClr val="6AEB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69"/>
              <p:cNvSpPr/>
              <p:nvPr/>
            </p:nvSpPr>
            <p:spPr>
              <a:xfrm>
                <a:off x="8015075" y="1863125"/>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69"/>
              <p:cNvSpPr/>
              <p:nvPr/>
            </p:nvSpPr>
            <p:spPr>
              <a:xfrm>
                <a:off x="8151100" y="1874525"/>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69"/>
              <p:cNvSpPr/>
              <p:nvPr/>
            </p:nvSpPr>
            <p:spPr>
              <a:xfrm>
                <a:off x="8151100" y="1930000"/>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69"/>
              <p:cNvSpPr/>
              <p:nvPr/>
            </p:nvSpPr>
            <p:spPr>
              <a:xfrm>
                <a:off x="8360825" y="1930000"/>
                <a:ext cx="54000" cy="22825"/>
              </a:xfrm>
              <a:custGeom>
                <a:avLst/>
                <a:gdLst/>
                <a:ahLst/>
                <a:cxnLst/>
                <a:rect l="l" t="t" r="r" b="b"/>
                <a:pathLst>
                  <a:path w="2160" h="913" extrusionOk="0">
                    <a:moveTo>
                      <a:pt x="457" y="1"/>
                    </a:moveTo>
                    <a:cubicBezTo>
                      <a:pt x="183" y="1"/>
                      <a:pt x="1" y="213"/>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69"/>
              <p:cNvSpPr/>
              <p:nvPr/>
            </p:nvSpPr>
            <p:spPr>
              <a:xfrm>
                <a:off x="8015075" y="2030300"/>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69"/>
              <p:cNvSpPr/>
              <p:nvPr/>
            </p:nvSpPr>
            <p:spPr>
              <a:xfrm>
                <a:off x="8151100" y="2041700"/>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69"/>
              <p:cNvSpPr/>
              <p:nvPr/>
            </p:nvSpPr>
            <p:spPr>
              <a:xfrm>
                <a:off x="8151100" y="2097175"/>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69"/>
              <p:cNvSpPr/>
              <p:nvPr/>
            </p:nvSpPr>
            <p:spPr>
              <a:xfrm>
                <a:off x="8360825" y="2097175"/>
                <a:ext cx="54000" cy="22825"/>
              </a:xfrm>
              <a:custGeom>
                <a:avLst/>
                <a:gdLst/>
                <a:ahLst/>
                <a:cxnLst/>
                <a:rect l="l" t="t" r="r" b="b"/>
                <a:pathLst>
                  <a:path w="2160" h="913" extrusionOk="0">
                    <a:moveTo>
                      <a:pt x="457" y="1"/>
                    </a:moveTo>
                    <a:cubicBezTo>
                      <a:pt x="183" y="1"/>
                      <a:pt x="1" y="213"/>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69"/>
              <p:cNvSpPr/>
              <p:nvPr/>
            </p:nvSpPr>
            <p:spPr>
              <a:xfrm>
                <a:off x="8015075" y="2197475"/>
                <a:ext cx="95025" cy="95025"/>
              </a:xfrm>
              <a:custGeom>
                <a:avLst/>
                <a:gdLst/>
                <a:ahLst/>
                <a:cxnLst/>
                <a:rect l="l" t="t" r="r" b="b"/>
                <a:pathLst>
                  <a:path w="3801" h="3801" extrusionOk="0">
                    <a:moveTo>
                      <a:pt x="1916" y="1"/>
                    </a:moveTo>
                    <a:cubicBezTo>
                      <a:pt x="852" y="1"/>
                      <a:pt x="1" y="852"/>
                      <a:pt x="1" y="1916"/>
                    </a:cubicBezTo>
                    <a:cubicBezTo>
                      <a:pt x="1" y="2980"/>
                      <a:pt x="852" y="3800"/>
                      <a:pt x="1916" y="3800"/>
                    </a:cubicBezTo>
                    <a:cubicBezTo>
                      <a:pt x="2980" y="3800"/>
                      <a:pt x="3800" y="2980"/>
                      <a:pt x="3800" y="1916"/>
                    </a:cubicBezTo>
                    <a:cubicBezTo>
                      <a:pt x="3800" y="852"/>
                      <a:pt x="2980" y="1"/>
                      <a:pt x="19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69"/>
              <p:cNvSpPr/>
              <p:nvPr/>
            </p:nvSpPr>
            <p:spPr>
              <a:xfrm>
                <a:off x="8151100" y="2208875"/>
                <a:ext cx="335900" cy="22825"/>
              </a:xfrm>
              <a:custGeom>
                <a:avLst/>
                <a:gdLst/>
                <a:ahLst/>
                <a:cxnLst/>
                <a:rect l="l" t="t" r="r" b="b"/>
                <a:pathLst>
                  <a:path w="13436" h="913" extrusionOk="0">
                    <a:moveTo>
                      <a:pt x="426" y="1"/>
                    </a:moveTo>
                    <a:cubicBezTo>
                      <a:pt x="183" y="1"/>
                      <a:pt x="1" y="214"/>
                      <a:pt x="1" y="426"/>
                    </a:cubicBezTo>
                    <a:lnTo>
                      <a:pt x="1" y="518"/>
                    </a:lnTo>
                    <a:cubicBezTo>
                      <a:pt x="1" y="730"/>
                      <a:pt x="183" y="913"/>
                      <a:pt x="426" y="913"/>
                    </a:cubicBezTo>
                    <a:lnTo>
                      <a:pt x="13041" y="913"/>
                    </a:lnTo>
                    <a:cubicBezTo>
                      <a:pt x="13253" y="913"/>
                      <a:pt x="13436" y="730"/>
                      <a:pt x="13405" y="518"/>
                    </a:cubicBezTo>
                    <a:lnTo>
                      <a:pt x="13405" y="426"/>
                    </a:lnTo>
                    <a:cubicBezTo>
                      <a:pt x="13405" y="214"/>
                      <a:pt x="13223" y="1"/>
                      <a:pt x="12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9"/>
              <p:cNvSpPr/>
              <p:nvPr/>
            </p:nvSpPr>
            <p:spPr>
              <a:xfrm>
                <a:off x="8151100" y="2264350"/>
                <a:ext cx="186975" cy="22825"/>
              </a:xfrm>
              <a:custGeom>
                <a:avLst/>
                <a:gdLst/>
                <a:ahLst/>
                <a:cxnLst/>
                <a:rect l="l" t="t" r="r" b="b"/>
                <a:pathLst>
                  <a:path w="7479" h="913" extrusionOk="0">
                    <a:moveTo>
                      <a:pt x="426" y="1"/>
                    </a:moveTo>
                    <a:cubicBezTo>
                      <a:pt x="183" y="1"/>
                      <a:pt x="1" y="183"/>
                      <a:pt x="1" y="426"/>
                    </a:cubicBezTo>
                    <a:lnTo>
                      <a:pt x="1" y="487"/>
                    </a:lnTo>
                    <a:cubicBezTo>
                      <a:pt x="1" y="730"/>
                      <a:pt x="183" y="913"/>
                      <a:pt x="426" y="913"/>
                    </a:cubicBezTo>
                    <a:lnTo>
                      <a:pt x="7113" y="913"/>
                    </a:lnTo>
                    <a:cubicBezTo>
                      <a:pt x="7326" y="913"/>
                      <a:pt x="7478" y="730"/>
                      <a:pt x="7478" y="487"/>
                    </a:cubicBezTo>
                    <a:lnTo>
                      <a:pt x="7478" y="426"/>
                    </a:lnTo>
                    <a:cubicBezTo>
                      <a:pt x="7478" y="183"/>
                      <a:pt x="7296" y="1"/>
                      <a:pt x="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9"/>
              <p:cNvSpPr/>
              <p:nvPr/>
            </p:nvSpPr>
            <p:spPr>
              <a:xfrm>
                <a:off x="8360825" y="2264350"/>
                <a:ext cx="54000" cy="22825"/>
              </a:xfrm>
              <a:custGeom>
                <a:avLst/>
                <a:gdLst/>
                <a:ahLst/>
                <a:cxnLst/>
                <a:rect l="l" t="t" r="r" b="b"/>
                <a:pathLst>
                  <a:path w="2160" h="913" extrusionOk="0">
                    <a:moveTo>
                      <a:pt x="457" y="1"/>
                    </a:moveTo>
                    <a:cubicBezTo>
                      <a:pt x="183" y="1"/>
                      <a:pt x="1" y="214"/>
                      <a:pt x="1" y="457"/>
                    </a:cubicBezTo>
                    <a:cubicBezTo>
                      <a:pt x="1" y="730"/>
                      <a:pt x="244" y="913"/>
                      <a:pt x="457" y="913"/>
                    </a:cubicBezTo>
                    <a:lnTo>
                      <a:pt x="1703" y="913"/>
                    </a:lnTo>
                    <a:cubicBezTo>
                      <a:pt x="1946" y="913"/>
                      <a:pt x="2129" y="730"/>
                      <a:pt x="2159" y="457"/>
                    </a:cubicBezTo>
                    <a:cubicBezTo>
                      <a:pt x="2159" y="183"/>
                      <a:pt x="1946" y="1"/>
                      <a:pt x="1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69"/>
            <p:cNvGrpSpPr/>
            <p:nvPr/>
          </p:nvGrpSpPr>
          <p:grpSpPr>
            <a:xfrm>
              <a:off x="1964262" y="3226627"/>
              <a:ext cx="758924" cy="321556"/>
              <a:chOff x="5021875" y="2898100"/>
              <a:chExt cx="622375" cy="263700"/>
            </a:xfrm>
          </p:grpSpPr>
          <p:sp>
            <p:nvSpPr>
              <p:cNvPr id="1339" name="Google Shape;1339;p69"/>
              <p:cNvSpPr/>
              <p:nvPr/>
            </p:nvSpPr>
            <p:spPr>
              <a:xfrm>
                <a:off x="5021875" y="2976375"/>
                <a:ext cx="622375" cy="185425"/>
              </a:xfrm>
              <a:custGeom>
                <a:avLst/>
                <a:gdLst/>
                <a:ahLst/>
                <a:cxnLst/>
                <a:rect l="l" t="t" r="r" b="b"/>
                <a:pathLst>
                  <a:path w="24895" h="7417" extrusionOk="0">
                    <a:moveTo>
                      <a:pt x="0" y="0"/>
                    </a:moveTo>
                    <a:lnTo>
                      <a:pt x="0" y="5988"/>
                    </a:lnTo>
                    <a:cubicBezTo>
                      <a:pt x="0" y="6779"/>
                      <a:pt x="669" y="7417"/>
                      <a:pt x="1459" y="7417"/>
                    </a:cubicBezTo>
                    <a:lnTo>
                      <a:pt x="23466" y="7417"/>
                    </a:lnTo>
                    <a:cubicBezTo>
                      <a:pt x="24256" y="7417"/>
                      <a:pt x="24894" y="6748"/>
                      <a:pt x="24894" y="5988"/>
                    </a:cubicBezTo>
                    <a:lnTo>
                      <a:pt x="24894" y="0"/>
                    </a:lnTo>
                    <a:close/>
                  </a:path>
                </a:pathLst>
              </a:custGeom>
              <a:gradFill>
                <a:gsLst>
                  <a:gs pos="0">
                    <a:schemeClr val="lt1"/>
                  </a:gs>
                  <a:gs pos="100000">
                    <a:srgbClr val="F9F8FF">
                      <a:alpha val="86666"/>
                    </a:srgbClr>
                  </a:gs>
                </a:gsLst>
                <a:lin ang="5400700" scaled="0"/>
              </a:gra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69"/>
              <p:cNvSpPr/>
              <p:nvPr/>
            </p:nvSpPr>
            <p:spPr>
              <a:xfrm>
                <a:off x="5021875" y="2898100"/>
                <a:ext cx="622375" cy="77525"/>
              </a:xfrm>
              <a:custGeom>
                <a:avLst/>
                <a:gdLst/>
                <a:ahLst/>
                <a:cxnLst/>
                <a:rect l="l" t="t" r="r" b="b"/>
                <a:pathLst>
                  <a:path w="24895" h="3101" extrusionOk="0">
                    <a:moveTo>
                      <a:pt x="1459" y="1"/>
                    </a:moveTo>
                    <a:cubicBezTo>
                      <a:pt x="669" y="1"/>
                      <a:pt x="0" y="639"/>
                      <a:pt x="0" y="1429"/>
                    </a:cubicBezTo>
                    <a:lnTo>
                      <a:pt x="0" y="3101"/>
                    </a:lnTo>
                    <a:lnTo>
                      <a:pt x="24894" y="3101"/>
                    </a:lnTo>
                    <a:lnTo>
                      <a:pt x="24894" y="1429"/>
                    </a:lnTo>
                    <a:cubicBezTo>
                      <a:pt x="24894" y="639"/>
                      <a:pt x="24256" y="1"/>
                      <a:pt x="23466" y="1"/>
                    </a:cubicBezTo>
                    <a:close/>
                  </a:path>
                </a:pathLst>
              </a:custGeom>
              <a:solidFill>
                <a:schemeClr val="dk2"/>
              </a:solidFill>
              <a:ln w="9525" cap="flat" cmpd="sng">
                <a:solidFill>
                  <a:srgbClr val="D2D6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9"/>
              <p:cNvSpPr/>
              <p:nvPr/>
            </p:nvSpPr>
            <p:spPr>
              <a:xfrm>
                <a:off x="5069750" y="2922425"/>
                <a:ext cx="24325" cy="25100"/>
              </a:xfrm>
              <a:custGeom>
                <a:avLst/>
                <a:gdLst/>
                <a:ahLst/>
                <a:cxnLst/>
                <a:rect l="l" t="t" r="r" b="b"/>
                <a:pathLst>
                  <a:path w="973" h="1004" extrusionOk="0">
                    <a:moveTo>
                      <a:pt x="487" y="0"/>
                    </a:moveTo>
                    <a:cubicBezTo>
                      <a:pt x="213" y="0"/>
                      <a:pt x="0" y="243"/>
                      <a:pt x="0" y="487"/>
                    </a:cubicBezTo>
                    <a:cubicBezTo>
                      <a:pt x="0" y="760"/>
                      <a:pt x="213" y="1003"/>
                      <a:pt x="487" y="1003"/>
                    </a:cubicBezTo>
                    <a:cubicBezTo>
                      <a:pt x="760" y="1003"/>
                      <a:pt x="973" y="760"/>
                      <a:pt x="973" y="487"/>
                    </a:cubicBezTo>
                    <a:cubicBezTo>
                      <a:pt x="973" y="243"/>
                      <a:pt x="760" y="0"/>
                      <a:pt x="487" y="0"/>
                    </a:cubicBezTo>
                    <a:close/>
                  </a:path>
                </a:pathLst>
              </a:custGeom>
              <a:solidFill>
                <a:srgbClr val="FFC3D0"/>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9"/>
              <p:cNvSpPr/>
              <p:nvPr/>
            </p:nvSpPr>
            <p:spPr>
              <a:xfrm>
                <a:off x="5122925" y="2922425"/>
                <a:ext cx="24350" cy="25100"/>
              </a:xfrm>
              <a:custGeom>
                <a:avLst/>
                <a:gdLst/>
                <a:ahLst/>
                <a:cxnLst/>
                <a:rect l="l" t="t" r="r" b="b"/>
                <a:pathLst>
                  <a:path w="974" h="1004" extrusionOk="0">
                    <a:moveTo>
                      <a:pt x="487" y="0"/>
                    </a:moveTo>
                    <a:cubicBezTo>
                      <a:pt x="214" y="0"/>
                      <a:pt x="1" y="243"/>
                      <a:pt x="1" y="487"/>
                    </a:cubicBezTo>
                    <a:cubicBezTo>
                      <a:pt x="1" y="760"/>
                      <a:pt x="214" y="1003"/>
                      <a:pt x="487" y="1003"/>
                    </a:cubicBezTo>
                    <a:cubicBezTo>
                      <a:pt x="761" y="1003"/>
                      <a:pt x="974" y="760"/>
                      <a:pt x="974" y="487"/>
                    </a:cubicBezTo>
                    <a:cubicBezTo>
                      <a:pt x="974" y="243"/>
                      <a:pt x="791" y="0"/>
                      <a:pt x="487" y="0"/>
                    </a:cubicBezTo>
                    <a:close/>
                  </a:path>
                </a:pathLst>
              </a:custGeom>
              <a:solidFill>
                <a:srgbClr val="F5D79B"/>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9"/>
              <p:cNvSpPr/>
              <p:nvPr/>
            </p:nvSpPr>
            <p:spPr>
              <a:xfrm>
                <a:off x="5176875" y="2922425"/>
                <a:ext cx="24350" cy="25100"/>
              </a:xfrm>
              <a:custGeom>
                <a:avLst/>
                <a:gdLst/>
                <a:ahLst/>
                <a:cxnLst/>
                <a:rect l="l" t="t" r="r" b="b"/>
                <a:pathLst>
                  <a:path w="974" h="1004" extrusionOk="0">
                    <a:moveTo>
                      <a:pt x="487" y="0"/>
                    </a:moveTo>
                    <a:cubicBezTo>
                      <a:pt x="214" y="0"/>
                      <a:pt x="1" y="243"/>
                      <a:pt x="1" y="487"/>
                    </a:cubicBezTo>
                    <a:cubicBezTo>
                      <a:pt x="1" y="760"/>
                      <a:pt x="214" y="1003"/>
                      <a:pt x="487" y="1003"/>
                    </a:cubicBezTo>
                    <a:cubicBezTo>
                      <a:pt x="761" y="1003"/>
                      <a:pt x="974" y="760"/>
                      <a:pt x="974" y="487"/>
                    </a:cubicBezTo>
                    <a:cubicBezTo>
                      <a:pt x="974" y="243"/>
                      <a:pt x="761" y="0"/>
                      <a:pt x="487" y="0"/>
                    </a:cubicBezTo>
                    <a:close/>
                  </a:path>
                </a:pathLst>
              </a:custGeom>
              <a:solidFill>
                <a:srgbClr val="6AEBE7"/>
              </a:solidFill>
              <a:ln>
                <a:noFill/>
              </a:ln>
              <a:effectLst>
                <a:outerShdw blurRad="57150" dist="28575" dir="5400000" algn="bl" rotWithShape="0">
                  <a:schemeClr val="dk1">
                    <a:alpha val="1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9"/>
              <p:cNvSpPr/>
              <p:nvPr/>
            </p:nvSpPr>
            <p:spPr>
              <a:xfrm>
                <a:off x="5088750" y="3020450"/>
                <a:ext cx="95000" cy="95000"/>
              </a:xfrm>
              <a:custGeom>
                <a:avLst/>
                <a:gdLst/>
                <a:ahLst/>
                <a:cxnLst/>
                <a:rect l="l" t="t" r="r" b="b"/>
                <a:pathLst>
                  <a:path w="3800" h="3800" extrusionOk="0">
                    <a:moveTo>
                      <a:pt x="1885" y="0"/>
                    </a:moveTo>
                    <a:cubicBezTo>
                      <a:pt x="821" y="0"/>
                      <a:pt x="0" y="821"/>
                      <a:pt x="0" y="1885"/>
                    </a:cubicBezTo>
                    <a:cubicBezTo>
                      <a:pt x="0" y="2949"/>
                      <a:pt x="821" y="3800"/>
                      <a:pt x="1885" y="3800"/>
                    </a:cubicBezTo>
                    <a:cubicBezTo>
                      <a:pt x="2948" y="3800"/>
                      <a:pt x="3800" y="2949"/>
                      <a:pt x="3800" y="1885"/>
                    </a:cubicBezTo>
                    <a:cubicBezTo>
                      <a:pt x="3800" y="821"/>
                      <a:pt x="2918" y="0"/>
                      <a:pt x="1885" y="0"/>
                    </a:cubicBezTo>
                    <a:close/>
                  </a:path>
                </a:pathLst>
              </a:custGeom>
              <a:solidFill>
                <a:schemeClr val="accent1"/>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9"/>
              <p:cNvSpPr/>
              <p:nvPr/>
            </p:nvSpPr>
            <p:spPr>
              <a:xfrm>
                <a:off x="5225525" y="3031850"/>
                <a:ext cx="335125" cy="22825"/>
              </a:xfrm>
              <a:custGeom>
                <a:avLst/>
                <a:gdLst/>
                <a:ahLst/>
                <a:cxnLst/>
                <a:rect l="l" t="t" r="r" b="b"/>
                <a:pathLst>
                  <a:path w="13405" h="913" extrusionOk="0">
                    <a:moveTo>
                      <a:pt x="426" y="0"/>
                    </a:moveTo>
                    <a:cubicBezTo>
                      <a:pt x="183" y="0"/>
                      <a:pt x="0" y="183"/>
                      <a:pt x="0" y="426"/>
                    </a:cubicBezTo>
                    <a:lnTo>
                      <a:pt x="0" y="487"/>
                    </a:lnTo>
                    <a:cubicBezTo>
                      <a:pt x="0" y="730"/>
                      <a:pt x="183" y="912"/>
                      <a:pt x="426" y="912"/>
                    </a:cubicBezTo>
                    <a:lnTo>
                      <a:pt x="12979" y="912"/>
                    </a:lnTo>
                    <a:cubicBezTo>
                      <a:pt x="13222" y="912"/>
                      <a:pt x="13405" y="730"/>
                      <a:pt x="13405" y="487"/>
                    </a:cubicBezTo>
                    <a:lnTo>
                      <a:pt x="13405" y="426"/>
                    </a:lnTo>
                    <a:cubicBezTo>
                      <a:pt x="13405" y="183"/>
                      <a:pt x="13222" y="0"/>
                      <a:pt x="12979" y="0"/>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9"/>
              <p:cNvSpPr/>
              <p:nvPr/>
            </p:nvSpPr>
            <p:spPr>
              <a:xfrm>
                <a:off x="5225525" y="3086550"/>
                <a:ext cx="186950" cy="22825"/>
              </a:xfrm>
              <a:custGeom>
                <a:avLst/>
                <a:gdLst/>
                <a:ahLst/>
                <a:cxnLst/>
                <a:rect l="l" t="t" r="r" b="b"/>
                <a:pathLst>
                  <a:path w="7478" h="913" extrusionOk="0">
                    <a:moveTo>
                      <a:pt x="426" y="1"/>
                    </a:moveTo>
                    <a:cubicBezTo>
                      <a:pt x="183" y="1"/>
                      <a:pt x="0" y="183"/>
                      <a:pt x="0" y="426"/>
                    </a:cubicBezTo>
                    <a:lnTo>
                      <a:pt x="0" y="517"/>
                    </a:lnTo>
                    <a:cubicBezTo>
                      <a:pt x="0" y="730"/>
                      <a:pt x="183" y="913"/>
                      <a:pt x="426" y="913"/>
                    </a:cubicBezTo>
                    <a:lnTo>
                      <a:pt x="7052" y="913"/>
                    </a:lnTo>
                    <a:cubicBezTo>
                      <a:pt x="7295" y="913"/>
                      <a:pt x="7478" y="730"/>
                      <a:pt x="7478" y="517"/>
                    </a:cubicBezTo>
                    <a:lnTo>
                      <a:pt x="7478" y="426"/>
                    </a:lnTo>
                    <a:cubicBezTo>
                      <a:pt x="7478" y="183"/>
                      <a:pt x="7295" y="1"/>
                      <a:pt x="7052" y="1"/>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9"/>
              <p:cNvSpPr/>
              <p:nvPr/>
            </p:nvSpPr>
            <p:spPr>
              <a:xfrm>
                <a:off x="5434500" y="3086550"/>
                <a:ext cx="53975" cy="22825"/>
              </a:xfrm>
              <a:custGeom>
                <a:avLst/>
                <a:gdLst/>
                <a:ahLst/>
                <a:cxnLst/>
                <a:rect l="l" t="t" r="r" b="b"/>
                <a:pathLst>
                  <a:path w="2159" h="913" extrusionOk="0">
                    <a:moveTo>
                      <a:pt x="456" y="1"/>
                    </a:moveTo>
                    <a:cubicBezTo>
                      <a:pt x="183" y="1"/>
                      <a:pt x="0" y="244"/>
                      <a:pt x="0" y="457"/>
                    </a:cubicBezTo>
                    <a:cubicBezTo>
                      <a:pt x="0" y="730"/>
                      <a:pt x="213" y="913"/>
                      <a:pt x="456" y="913"/>
                    </a:cubicBezTo>
                    <a:lnTo>
                      <a:pt x="1702" y="913"/>
                    </a:lnTo>
                    <a:cubicBezTo>
                      <a:pt x="1945" y="913"/>
                      <a:pt x="2128" y="730"/>
                      <a:pt x="2158" y="457"/>
                    </a:cubicBezTo>
                    <a:cubicBezTo>
                      <a:pt x="2158" y="214"/>
                      <a:pt x="1945" y="1"/>
                      <a:pt x="1702" y="1"/>
                    </a:cubicBezTo>
                    <a:close/>
                  </a:path>
                </a:pathLst>
              </a:custGeom>
              <a:solidFill>
                <a:schemeClr val="dk2"/>
              </a:solidFill>
              <a:ln>
                <a:noFill/>
              </a:ln>
              <a:effectLst>
                <a:outerShdw blurRad="85725" dist="19050"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48" name="Google Shape;1348;p69"/>
          <p:cNvSpPr/>
          <p:nvPr/>
        </p:nvSpPr>
        <p:spPr>
          <a:xfrm>
            <a:off x="1104750" y="3455500"/>
            <a:ext cx="356425" cy="355650"/>
          </a:xfrm>
          <a:custGeom>
            <a:avLst/>
            <a:gdLst/>
            <a:ahLst/>
            <a:cxnLst/>
            <a:rect l="l" t="t" r="r" b="b"/>
            <a:pathLst>
              <a:path w="14257" h="14226" extrusionOk="0">
                <a:moveTo>
                  <a:pt x="7160" y="4895"/>
                </a:moveTo>
                <a:cubicBezTo>
                  <a:pt x="8066" y="4895"/>
                  <a:pt x="8891" y="5467"/>
                  <a:pt x="9180" y="6383"/>
                </a:cubicBezTo>
                <a:cubicBezTo>
                  <a:pt x="9575" y="7508"/>
                  <a:pt x="8967" y="8724"/>
                  <a:pt x="7812" y="9119"/>
                </a:cubicBezTo>
                <a:cubicBezTo>
                  <a:pt x="7591" y="9191"/>
                  <a:pt x="7367" y="9225"/>
                  <a:pt x="7145" y="9225"/>
                </a:cubicBezTo>
                <a:cubicBezTo>
                  <a:pt x="6241" y="9225"/>
                  <a:pt x="5394" y="8655"/>
                  <a:pt x="5077" y="7751"/>
                </a:cubicBezTo>
                <a:cubicBezTo>
                  <a:pt x="4712" y="6596"/>
                  <a:pt x="5320" y="5380"/>
                  <a:pt x="6444" y="5016"/>
                </a:cubicBezTo>
                <a:cubicBezTo>
                  <a:pt x="6683" y="4934"/>
                  <a:pt x="6924" y="4895"/>
                  <a:pt x="7160" y="4895"/>
                </a:cubicBezTo>
                <a:close/>
                <a:moveTo>
                  <a:pt x="6080" y="0"/>
                </a:moveTo>
                <a:lnTo>
                  <a:pt x="3526" y="851"/>
                </a:lnTo>
                <a:lnTo>
                  <a:pt x="4226" y="2827"/>
                </a:lnTo>
                <a:cubicBezTo>
                  <a:pt x="3830" y="3101"/>
                  <a:pt x="3526" y="3374"/>
                  <a:pt x="3222" y="3709"/>
                </a:cubicBezTo>
                <a:lnTo>
                  <a:pt x="1368" y="2797"/>
                </a:lnTo>
                <a:lnTo>
                  <a:pt x="183" y="5228"/>
                </a:lnTo>
                <a:lnTo>
                  <a:pt x="2037" y="6140"/>
                </a:lnTo>
                <a:cubicBezTo>
                  <a:pt x="1976" y="6566"/>
                  <a:pt x="1946" y="7022"/>
                  <a:pt x="1976" y="7478"/>
                </a:cubicBezTo>
                <a:lnTo>
                  <a:pt x="0" y="8146"/>
                </a:lnTo>
                <a:lnTo>
                  <a:pt x="852" y="10700"/>
                </a:lnTo>
                <a:lnTo>
                  <a:pt x="2827" y="10031"/>
                </a:lnTo>
                <a:cubicBezTo>
                  <a:pt x="3101" y="10396"/>
                  <a:pt x="3374" y="10700"/>
                  <a:pt x="3709" y="11004"/>
                </a:cubicBezTo>
                <a:lnTo>
                  <a:pt x="2797" y="12858"/>
                </a:lnTo>
                <a:lnTo>
                  <a:pt x="5229" y="14043"/>
                </a:lnTo>
                <a:lnTo>
                  <a:pt x="6140" y="12189"/>
                </a:lnTo>
                <a:cubicBezTo>
                  <a:pt x="6441" y="12232"/>
                  <a:pt x="6757" y="12275"/>
                  <a:pt x="7078" y="12275"/>
                </a:cubicBezTo>
                <a:cubicBezTo>
                  <a:pt x="7211" y="12275"/>
                  <a:pt x="7344" y="12268"/>
                  <a:pt x="7478" y="12250"/>
                </a:cubicBezTo>
                <a:lnTo>
                  <a:pt x="8147" y="14225"/>
                </a:lnTo>
                <a:lnTo>
                  <a:pt x="10700" y="13374"/>
                </a:lnTo>
                <a:lnTo>
                  <a:pt x="10031" y="11399"/>
                </a:lnTo>
                <a:cubicBezTo>
                  <a:pt x="10396" y="11125"/>
                  <a:pt x="10700" y="10852"/>
                  <a:pt x="11004" y="10517"/>
                </a:cubicBezTo>
                <a:lnTo>
                  <a:pt x="12858" y="11429"/>
                </a:lnTo>
                <a:lnTo>
                  <a:pt x="14043" y="8997"/>
                </a:lnTo>
                <a:lnTo>
                  <a:pt x="12189" y="8086"/>
                </a:lnTo>
                <a:cubicBezTo>
                  <a:pt x="12280" y="7660"/>
                  <a:pt x="12311" y="7204"/>
                  <a:pt x="12280" y="6748"/>
                </a:cubicBezTo>
                <a:lnTo>
                  <a:pt x="14256" y="6079"/>
                </a:lnTo>
                <a:lnTo>
                  <a:pt x="13375" y="3526"/>
                </a:lnTo>
                <a:lnTo>
                  <a:pt x="11399" y="4195"/>
                </a:lnTo>
                <a:cubicBezTo>
                  <a:pt x="11125" y="3830"/>
                  <a:pt x="10852" y="3526"/>
                  <a:pt x="10517" y="3222"/>
                </a:cubicBezTo>
                <a:lnTo>
                  <a:pt x="11429" y="1368"/>
                </a:lnTo>
                <a:lnTo>
                  <a:pt x="8998" y="183"/>
                </a:lnTo>
                <a:lnTo>
                  <a:pt x="8086" y="2037"/>
                </a:lnTo>
                <a:cubicBezTo>
                  <a:pt x="7785" y="1994"/>
                  <a:pt x="7469" y="1951"/>
                  <a:pt x="7148" y="1951"/>
                </a:cubicBezTo>
                <a:cubicBezTo>
                  <a:pt x="7015" y="1951"/>
                  <a:pt x="6882" y="1958"/>
                  <a:pt x="6748" y="1976"/>
                </a:cubicBezTo>
                <a:lnTo>
                  <a:pt x="6080" y="0"/>
                </a:lnTo>
                <a:close/>
              </a:path>
            </a:pathLst>
          </a:custGeom>
          <a:solidFill>
            <a:schemeClr val="accent3"/>
          </a:solidFill>
          <a:ln>
            <a:noFill/>
          </a:ln>
          <a:effectLst>
            <a:outerShdw blurRad="57150" dist="57150" dir="5400000" algn="bl" rotWithShape="0">
              <a:schemeClr val="dk1">
                <a:alpha val="16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69"/>
          <p:cNvSpPr/>
          <p:nvPr/>
        </p:nvSpPr>
        <p:spPr>
          <a:xfrm>
            <a:off x="2029150" y="3811138"/>
            <a:ext cx="250775" cy="250775"/>
          </a:xfrm>
          <a:custGeom>
            <a:avLst/>
            <a:gdLst/>
            <a:ahLst/>
            <a:cxnLst/>
            <a:rect l="l" t="t" r="r" b="b"/>
            <a:pathLst>
              <a:path w="10031" h="10031" extrusionOk="0">
                <a:moveTo>
                  <a:pt x="5047" y="3455"/>
                </a:moveTo>
                <a:cubicBezTo>
                  <a:pt x="5309" y="3455"/>
                  <a:pt x="5573" y="3526"/>
                  <a:pt x="5806" y="3678"/>
                </a:cubicBezTo>
                <a:cubicBezTo>
                  <a:pt x="6535" y="4134"/>
                  <a:pt x="6778" y="5046"/>
                  <a:pt x="6353" y="5775"/>
                </a:cubicBezTo>
                <a:cubicBezTo>
                  <a:pt x="6074" y="6254"/>
                  <a:pt x="5572" y="6523"/>
                  <a:pt x="5055" y="6523"/>
                </a:cubicBezTo>
                <a:cubicBezTo>
                  <a:pt x="4783" y="6523"/>
                  <a:pt x="4507" y="6449"/>
                  <a:pt x="4256" y="6292"/>
                </a:cubicBezTo>
                <a:cubicBezTo>
                  <a:pt x="3526" y="5897"/>
                  <a:pt x="3283" y="4924"/>
                  <a:pt x="3739" y="4225"/>
                </a:cubicBezTo>
                <a:cubicBezTo>
                  <a:pt x="4002" y="3739"/>
                  <a:pt x="4522" y="3455"/>
                  <a:pt x="5047" y="3455"/>
                </a:cubicBezTo>
                <a:close/>
                <a:moveTo>
                  <a:pt x="4681" y="0"/>
                </a:moveTo>
                <a:lnTo>
                  <a:pt x="2857" y="456"/>
                </a:lnTo>
                <a:lnTo>
                  <a:pt x="3222" y="1854"/>
                </a:lnTo>
                <a:cubicBezTo>
                  <a:pt x="2979" y="2006"/>
                  <a:pt x="2705" y="2189"/>
                  <a:pt x="2462" y="2432"/>
                </a:cubicBezTo>
                <a:lnTo>
                  <a:pt x="1216" y="1672"/>
                </a:lnTo>
                <a:lnTo>
                  <a:pt x="274" y="3313"/>
                </a:lnTo>
                <a:lnTo>
                  <a:pt x="1520" y="4073"/>
                </a:lnTo>
                <a:cubicBezTo>
                  <a:pt x="1459" y="4377"/>
                  <a:pt x="1398" y="4681"/>
                  <a:pt x="1398" y="4985"/>
                </a:cubicBezTo>
                <a:lnTo>
                  <a:pt x="0" y="5350"/>
                </a:lnTo>
                <a:lnTo>
                  <a:pt x="456" y="7173"/>
                </a:lnTo>
                <a:lnTo>
                  <a:pt x="1854" y="6809"/>
                </a:lnTo>
                <a:cubicBezTo>
                  <a:pt x="2006" y="7052"/>
                  <a:pt x="2189" y="7325"/>
                  <a:pt x="2432" y="7569"/>
                </a:cubicBezTo>
                <a:lnTo>
                  <a:pt x="1672" y="8815"/>
                </a:lnTo>
                <a:lnTo>
                  <a:pt x="3313" y="9757"/>
                </a:lnTo>
                <a:lnTo>
                  <a:pt x="4073" y="8511"/>
                </a:lnTo>
                <a:cubicBezTo>
                  <a:pt x="4377" y="8572"/>
                  <a:pt x="4681" y="8632"/>
                  <a:pt x="4985" y="8632"/>
                </a:cubicBezTo>
                <a:lnTo>
                  <a:pt x="5350" y="10031"/>
                </a:lnTo>
                <a:lnTo>
                  <a:pt x="7174" y="9575"/>
                </a:lnTo>
                <a:lnTo>
                  <a:pt x="6809" y="8176"/>
                </a:lnTo>
                <a:cubicBezTo>
                  <a:pt x="7052" y="8024"/>
                  <a:pt x="7326" y="7812"/>
                  <a:pt x="7569" y="7599"/>
                </a:cubicBezTo>
                <a:lnTo>
                  <a:pt x="8815" y="8359"/>
                </a:lnTo>
                <a:lnTo>
                  <a:pt x="9757" y="6717"/>
                </a:lnTo>
                <a:lnTo>
                  <a:pt x="8511" y="5958"/>
                </a:lnTo>
                <a:cubicBezTo>
                  <a:pt x="8572" y="5654"/>
                  <a:pt x="8633" y="5350"/>
                  <a:pt x="8633" y="5046"/>
                </a:cubicBezTo>
                <a:lnTo>
                  <a:pt x="10031" y="4681"/>
                </a:lnTo>
                <a:lnTo>
                  <a:pt x="9575" y="2857"/>
                </a:lnTo>
                <a:lnTo>
                  <a:pt x="8177" y="3222"/>
                </a:lnTo>
                <a:cubicBezTo>
                  <a:pt x="8025" y="2948"/>
                  <a:pt x="7842" y="2705"/>
                  <a:pt x="7599" y="2462"/>
                </a:cubicBezTo>
                <a:lnTo>
                  <a:pt x="8359" y="1216"/>
                </a:lnTo>
                <a:lnTo>
                  <a:pt x="6718" y="274"/>
                </a:lnTo>
                <a:lnTo>
                  <a:pt x="5958" y="1520"/>
                </a:lnTo>
                <a:cubicBezTo>
                  <a:pt x="5654" y="1429"/>
                  <a:pt x="5350" y="1398"/>
                  <a:pt x="5046" y="1398"/>
                </a:cubicBezTo>
                <a:lnTo>
                  <a:pt x="4681" y="0"/>
                </a:lnTo>
                <a:close/>
              </a:path>
            </a:pathLst>
          </a:custGeom>
          <a:solidFill>
            <a:schemeClr val="accent5"/>
          </a:solidFill>
          <a:ln>
            <a:noFill/>
          </a:ln>
          <a:effectLst>
            <a:outerShdw blurRad="57150" dist="47625" dir="5400000" algn="bl" rotWithShape="0">
              <a:schemeClr val="dk1">
                <a:alpha val="1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69"/>
          <p:cNvSpPr txBox="1">
            <a:spLocks noGrp="1"/>
          </p:cNvSpPr>
          <p:nvPr>
            <p:ph type="title" idx="2"/>
          </p:nvPr>
        </p:nvSpPr>
        <p:spPr>
          <a:xfrm>
            <a:off x="4257786" y="810316"/>
            <a:ext cx="983700" cy="86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Quicksand" panose="020B0604020202020204" charset="0"/>
              </a:rPr>
              <a:t>2.1</a:t>
            </a:r>
            <a:endParaRPr sz="4000" dirty="0">
              <a:latin typeface="Quicksand" panose="020B0604020202020204" charset="0"/>
            </a:endParaRPr>
          </a:p>
        </p:txBody>
      </p:sp>
      <p:sp>
        <p:nvSpPr>
          <p:cNvPr id="47" name="Google Shape;1588;p76"/>
          <p:cNvSpPr/>
          <p:nvPr/>
        </p:nvSpPr>
        <p:spPr>
          <a:xfrm>
            <a:off x="636844" y="623102"/>
            <a:ext cx="1159800" cy="808200"/>
          </a:xfrm>
          <a:prstGeom prst="wedgeRoundRectCallout">
            <a:avLst>
              <a:gd name="adj1" fmla="val -17374"/>
              <a:gd name="adj2" fmla="val 73101"/>
              <a:gd name="adj3" fmla="val 0"/>
            </a:avLst>
          </a:prstGeom>
          <a:solidFill>
            <a:schemeClr val="accent3"/>
          </a:solidFill>
          <a:ln>
            <a:noFill/>
          </a:ln>
          <a:effectLst>
            <a:outerShdw blurRad="57150" dist="47625" dir="5400000" algn="bl" rotWithShape="0">
              <a:schemeClr val="dk1">
                <a:alpha val="2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04;p76"/>
          <p:cNvSpPr txBox="1">
            <a:spLocks noGrp="1"/>
          </p:cNvSpPr>
          <p:nvPr>
            <p:ph type="title" idx="2"/>
          </p:nvPr>
        </p:nvSpPr>
        <p:spPr>
          <a:xfrm>
            <a:off x="781601" y="655812"/>
            <a:ext cx="870286" cy="74730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latin typeface="Quicksand" panose="020B0604020202020204" charset="0"/>
              </a:rPr>
              <a:t>02</a:t>
            </a:r>
            <a:endParaRPr sz="4000" dirty="0">
              <a:latin typeface="Quicksand" panose="020B0604020202020204" charset="0"/>
            </a:endParaRPr>
          </a:p>
        </p:txBody>
      </p:sp>
      <p:sp>
        <p:nvSpPr>
          <p:cNvPr id="23" name="Google Shape;1809;p82">
            <a:extLst>
              <a:ext uri="{FF2B5EF4-FFF2-40B4-BE49-F238E27FC236}">
                <a16:creationId xmlns:a16="http://schemas.microsoft.com/office/drawing/2014/main" id="{A79C0F62-4F6F-2E27-0C77-5968B0300D04}"/>
              </a:ext>
            </a:extLst>
          </p:cNvPr>
          <p:cNvSpPr/>
          <p:nvPr/>
        </p:nvSpPr>
        <p:spPr>
          <a:xfrm>
            <a:off x="4244709" y="3049971"/>
            <a:ext cx="1086069" cy="829178"/>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08;p69">
            <a:extLst>
              <a:ext uri="{FF2B5EF4-FFF2-40B4-BE49-F238E27FC236}">
                <a16:creationId xmlns:a16="http://schemas.microsoft.com/office/drawing/2014/main" id="{11A6B55C-D012-5C93-22CC-FACB4ADBAE7F}"/>
              </a:ext>
            </a:extLst>
          </p:cNvPr>
          <p:cNvSpPr txBox="1">
            <a:spLocks/>
          </p:cNvSpPr>
          <p:nvPr/>
        </p:nvSpPr>
        <p:spPr>
          <a:xfrm>
            <a:off x="5376859" y="3275385"/>
            <a:ext cx="3489000" cy="3675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rbitron"/>
              <a:buNone/>
              <a:defRPr sz="1800" b="1" i="0" u="none" strike="noStrike" cap="none">
                <a:solidFill>
                  <a:schemeClr val="dk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2000"/>
              <a:buFont typeface="Denk One"/>
              <a:buNone/>
              <a:defRPr sz="2000" b="0" i="0" u="none" strike="noStrike" cap="none">
                <a:solidFill>
                  <a:schemeClr val="dk1"/>
                </a:solidFill>
                <a:latin typeface="Denk One"/>
                <a:ea typeface="Denk One"/>
                <a:cs typeface="Denk One"/>
                <a:sym typeface="Denk One"/>
              </a:defRPr>
            </a:lvl2pPr>
            <a:lvl3pPr marR="0" lvl="2" algn="l" rtl="0">
              <a:lnSpc>
                <a:spcPct val="100000"/>
              </a:lnSpc>
              <a:spcBef>
                <a:spcPts val="0"/>
              </a:spcBef>
              <a:spcAft>
                <a:spcPts val="0"/>
              </a:spcAft>
              <a:buClr>
                <a:schemeClr val="dk1"/>
              </a:buClr>
              <a:buSzPts val="2000"/>
              <a:buFont typeface="Denk One"/>
              <a:buNone/>
              <a:defRPr sz="2000" b="0" i="0" u="none" strike="noStrike" cap="none">
                <a:solidFill>
                  <a:schemeClr val="dk1"/>
                </a:solidFill>
                <a:latin typeface="Denk One"/>
                <a:ea typeface="Denk One"/>
                <a:cs typeface="Denk One"/>
                <a:sym typeface="Denk One"/>
              </a:defRPr>
            </a:lvl3pPr>
            <a:lvl4pPr marR="0" lvl="3" algn="l" rtl="0">
              <a:lnSpc>
                <a:spcPct val="100000"/>
              </a:lnSpc>
              <a:spcBef>
                <a:spcPts val="0"/>
              </a:spcBef>
              <a:spcAft>
                <a:spcPts val="0"/>
              </a:spcAft>
              <a:buClr>
                <a:schemeClr val="dk1"/>
              </a:buClr>
              <a:buSzPts val="2000"/>
              <a:buFont typeface="Denk One"/>
              <a:buNone/>
              <a:defRPr sz="2000" b="0" i="0" u="none" strike="noStrike" cap="none">
                <a:solidFill>
                  <a:schemeClr val="dk1"/>
                </a:solidFill>
                <a:latin typeface="Denk One"/>
                <a:ea typeface="Denk One"/>
                <a:cs typeface="Denk One"/>
                <a:sym typeface="Denk One"/>
              </a:defRPr>
            </a:lvl4pPr>
            <a:lvl5pPr marR="0" lvl="4" algn="l" rtl="0">
              <a:lnSpc>
                <a:spcPct val="100000"/>
              </a:lnSpc>
              <a:spcBef>
                <a:spcPts val="0"/>
              </a:spcBef>
              <a:spcAft>
                <a:spcPts val="0"/>
              </a:spcAft>
              <a:buClr>
                <a:schemeClr val="dk1"/>
              </a:buClr>
              <a:buSzPts val="2000"/>
              <a:buFont typeface="Denk One"/>
              <a:buNone/>
              <a:defRPr sz="2000" b="0" i="0" u="none" strike="noStrike" cap="none">
                <a:solidFill>
                  <a:schemeClr val="dk1"/>
                </a:solidFill>
                <a:latin typeface="Denk One"/>
                <a:ea typeface="Denk One"/>
                <a:cs typeface="Denk One"/>
                <a:sym typeface="Denk One"/>
              </a:defRPr>
            </a:lvl5pPr>
            <a:lvl6pPr marR="0" lvl="5" algn="l" rtl="0">
              <a:lnSpc>
                <a:spcPct val="100000"/>
              </a:lnSpc>
              <a:spcBef>
                <a:spcPts val="0"/>
              </a:spcBef>
              <a:spcAft>
                <a:spcPts val="0"/>
              </a:spcAft>
              <a:buClr>
                <a:schemeClr val="dk1"/>
              </a:buClr>
              <a:buSzPts val="2000"/>
              <a:buFont typeface="Denk One"/>
              <a:buNone/>
              <a:defRPr sz="2000" b="0" i="0" u="none" strike="noStrike" cap="none">
                <a:solidFill>
                  <a:schemeClr val="dk1"/>
                </a:solidFill>
                <a:latin typeface="Denk One"/>
                <a:ea typeface="Denk One"/>
                <a:cs typeface="Denk One"/>
                <a:sym typeface="Denk One"/>
              </a:defRPr>
            </a:lvl6pPr>
            <a:lvl7pPr marR="0" lvl="6" algn="l" rtl="0">
              <a:lnSpc>
                <a:spcPct val="100000"/>
              </a:lnSpc>
              <a:spcBef>
                <a:spcPts val="0"/>
              </a:spcBef>
              <a:spcAft>
                <a:spcPts val="0"/>
              </a:spcAft>
              <a:buClr>
                <a:schemeClr val="dk1"/>
              </a:buClr>
              <a:buSzPts val="2000"/>
              <a:buFont typeface="Denk One"/>
              <a:buNone/>
              <a:defRPr sz="2000" b="0" i="0" u="none" strike="noStrike" cap="none">
                <a:solidFill>
                  <a:schemeClr val="dk1"/>
                </a:solidFill>
                <a:latin typeface="Denk One"/>
                <a:ea typeface="Denk One"/>
                <a:cs typeface="Denk One"/>
                <a:sym typeface="Denk One"/>
              </a:defRPr>
            </a:lvl7pPr>
            <a:lvl8pPr marR="0" lvl="7" algn="l" rtl="0">
              <a:lnSpc>
                <a:spcPct val="100000"/>
              </a:lnSpc>
              <a:spcBef>
                <a:spcPts val="0"/>
              </a:spcBef>
              <a:spcAft>
                <a:spcPts val="0"/>
              </a:spcAft>
              <a:buClr>
                <a:schemeClr val="dk1"/>
              </a:buClr>
              <a:buSzPts val="2000"/>
              <a:buFont typeface="Denk One"/>
              <a:buNone/>
              <a:defRPr sz="2000" b="0" i="0" u="none" strike="noStrike" cap="none">
                <a:solidFill>
                  <a:schemeClr val="dk1"/>
                </a:solidFill>
                <a:latin typeface="Denk One"/>
                <a:ea typeface="Denk One"/>
                <a:cs typeface="Denk One"/>
                <a:sym typeface="Denk One"/>
              </a:defRPr>
            </a:lvl8pPr>
            <a:lvl9pPr marR="0" lvl="8" algn="l" rtl="0">
              <a:lnSpc>
                <a:spcPct val="100000"/>
              </a:lnSpc>
              <a:spcBef>
                <a:spcPts val="0"/>
              </a:spcBef>
              <a:spcAft>
                <a:spcPts val="0"/>
              </a:spcAft>
              <a:buClr>
                <a:schemeClr val="dk1"/>
              </a:buClr>
              <a:buSzPts val="2000"/>
              <a:buFont typeface="Denk One"/>
              <a:buNone/>
              <a:defRPr sz="2000" b="0" i="0" u="none" strike="noStrike" cap="none">
                <a:solidFill>
                  <a:schemeClr val="dk1"/>
                </a:solidFill>
                <a:latin typeface="Denk One"/>
                <a:ea typeface="Denk One"/>
                <a:cs typeface="Denk One"/>
                <a:sym typeface="Denk One"/>
              </a:defRPr>
            </a:lvl9pPr>
          </a:lstStyle>
          <a:p>
            <a:r>
              <a:rPr lang="en-US" sz="2000" dirty="0">
                <a:latin typeface="Arial" panose="020B0604020202020204" pitchFamily="34" charset="0"/>
                <a:cs typeface="Arial" panose="020B0604020202020204" pitchFamily="34" charset="0"/>
              </a:rPr>
              <a:t>ENTITY FRAMEWORK</a:t>
            </a:r>
          </a:p>
        </p:txBody>
      </p:sp>
      <p:sp>
        <p:nvSpPr>
          <p:cNvPr id="25" name="Google Shape;1350;p69">
            <a:extLst>
              <a:ext uri="{FF2B5EF4-FFF2-40B4-BE49-F238E27FC236}">
                <a16:creationId xmlns:a16="http://schemas.microsoft.com/office/drawing/2014/main" id="{0AD75545-A02A-22AB-9045-2FE5249530E6}"/>
              </a:ext>
            </a:extLst>
          </p:cNvPr>
          <p:cNvSpPr txBox="1">
            <a:spLocks/>
          </p:cNvSpPr>
          <p:nvPr/>
        </p:nvSpPr>
        <p:spPr>
          <a:xfrm>
            <a:off x="4335454" y="3028185"/>
            <a:ext cx="983700" cy="86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Orbitron"/>
              <a:buNone/>
              <a:defRPr sz="2800" b="1" i="0" u="none" strike="noStrike" cap="none">
                <a:solidFill>
                  <a:schemeClr val="dk1"/>
                </a:solidFill>
                <a:latin typeface="Orbitron"/>
                <a:ea typeface="Orbitron"/>
                <a:cs typeface="Orbitron"/>
                <a:sym typeface="Orbitron"/>
              </a:defRPr>
            </a:lvl1pPr>
            <a:lvl2pPr marR="0" lvl="1"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ctr"/>
            <a:r>
              <a:rPr lang="en" sz="4000" dirty="0">
                <a:latin typeface="Quicksand" panose="020B0604020202020204" charset="0"/>
              </a:rPr>
              <a:t>2.2</a:t>
            </a:r>
          </a:p>
        </p:txBody>
      </p:sp>
      <p:sp>
        <p:nvSpPr>
          <p:cNvPr id="2" name="Google Shape;1809;p82">
            <a:extLst>
              <a:ext uri="{FF2B5EF4-FFF2-40B4-BE49-F238E27FC236}">
                <a16:creationId xmlns:a16="http://schemas.microsoft.com/office/drawing/2014/main" id="{D82E2207-67FD-8AC9-F58A-23D353F50CC0}"/>
              </a:ext>
            </a:extLst>
          </p:cNvPr>
          <p:cNvSpPr/>
          <p:nvPr/>
        </p:nvSpPr>
        <p:spPr>
          <a:xfrm>
            <a:off x="4254174" y="1949167"/>
            <a:ext cx="1086069" cy="829178"/>
          </a:xfrm>
          <a:prstGeom prst="roundRect">
            <a:avLst>
              <a:gd name="adj" fmla="val 50000"/>
            </a:avLst>
          </a:prstGeom>
          <a:solidFill>
            <a:schemeClr val="lt2"/>
          </a:solidFill>
          <a:ln w="9525" cap="flat" cmpd="sng">
            <a:solidFill>
              <a:schemeClr val="lt1"/>
            </a:solidFill>
            <a:prstDash val="solid"/>
            <a:round/>
            <a:headEnd type="none" w="sm" len="sm"/>
            <a:tailEnd type="none" w="sm" len="sm"/>
          </a:ln>
          <a:effectLst>
            <a:outerShdw blurRad="57150" dist="47625" dir="5400000" algn="bl" rotWithShape="0">
              <a:schemeClr val="dk1">
                <a:alpha val="18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308;p69">
            <a:extLst>
              <a:ext uri="{FF2B5EF4-FFF2-40B4-BE49-F238E27FC236}">
                <a16:creationId xmlns:a16="http://schemas.microsoft.com/office/drawing/2014/main" id="{701563C7-5D5D-C6F1-BE96-61ACCBD5D4F8}"/>
              </a:ext>
            </a:extLst>
          </p:cNvPr>
          <p:cNvSpPr txBox="1">
            <a:spLocks/>
          </p:cNvSpPr>
          <p:nvPr/>
        </p:nvSpPr>
        <p:spPr>
          <a:xfrm>
            <a:off x="5340243" y="2137032"/>
            <a:ext cx="3489000" cy="367500"/>
          </a:xfrm>
          <a:prstGeom prst="rect">
            <a:avLst/>
          </a:prstGeom>
          <a:noFill/>
          <a:ln>
            <a:noFill/>
          </a:ln>
        </p:spPr>
        <p:txBody>
          <a:bodyPr spcFirstLastPara="1" wrap="square" lIns="91425" tIns="91425" rIns="0"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000"/>
              <a:buFont typeface="Orbitron"/>
              <a:buNone/>
              <a:defRPr sz="1800" b="1" i="0" u="none" strike="noStrike" cap="none">
                <a:solidFill>
                  <a:schemeClr val="dk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2000"/>
              <a:buFont typeface="Denk One"/>
              <a:buNone/>
              <a:defRPr sz="2000" b="0" i="0" u="none" strike="noStrike" cap="none">
                <a:solidFill>
                  <a:schemeClr val="dk1"/>
                </a:solidFill>
                <a:latin typeface="Denk One"/>
                <a:ea typeface="Denk One"/>
                <a:cs typeface="Denk One"/>
                <a:sym typeface="Denk One"/>
              </a:defRPr>
            </a:lvl2pPr>
            <a:lvl3pPr marR="0" lvl="2" algn="l" rtl="0">
              <a:lnSpc>
                <a:spcPct val="100000"/>
              </a:lnSpc>
              <a:spcBef>
                <a:spcPts val="0"/>
              </a:spcBef>
              <a:spcAft>
                <a:spcPts val="0"/>
              </a:spcAft>
              <a:buClr>
                <a:schemeClr val="dk1"/>
              </a:buClr>
              <a:buSzPts val="2000"/>
              <a:buFont typeface="Denk One"/>
              <a:buNone/>
              <a:defRPr sz="2000" b="0" i="0" u="none" strike="noStrike" cap="none">
                <a:solidFill>
                  <a:schemeClr val="dk1"/>
                </a:solidFill>
                <a:latin typeface="Denk One"/>
                <a:ea typeface="Denk One"/>
                <a:cs typeface="Denk One"/>
                <a:sym typeface="Denk One"/>
              </a:defRPr>
            </a:lvl3pPr>
            <a:lvl4pPr marR="0" lvl="3" algn="l" rtl="0">
              <a:lnSpc>
                <a:spcPct val="100000"/>
              </a:lnSpc>
              <a:spcBef>
                <a:spcPts val="0"/>
              </a:spcBef>
              <a:spcAft>
                <a:spcPts val="0"/>
              </a:spcAft>
              <a:buClr>
                <a:schemeClr val="dk1"/>
              </a:buClr>
              <a:buSzPts val="2000"/>
              <a:buFont typeface="Denk One"/>
              <a:buNone/>
              <a:defRPr sz="2000" b="0" i="0" u="none" strike="noStrike" cap="none">
                <a:solidFill>
                  <a:schemeClr val="dk1"/>
                </a:solidFill>
                <a:latin typeface="Denk One"/>
                <a:ea typeface="Denk One"/>
                <a:cs typeface="Denk One"/>
                <a:sym typeface="Denk One"/>
              </a:defRPr>
            </a:lvl4pPr>
            <a:lvl5pPr marR="0" lvl="4" algn="l" rtl="0">
              <a:lnSpc>
                <a:spcPct val="100000"/>
              </a:lnSpc>
              <a:spcBef>
                <a:spcPts val="0"/>
              </a:spcBef>
              <a:spcAft>
                <a:spcPts val="0"/>
              </a:spcAft>
              <a:buClr>
                <a:schemeClr val="dk1"/>
              </a:buClr>
              <a:buSzPts val="2000"/>
              <a:buFont typeface="Denk One"/>
              <a:buNone/>
              <a:defRPr sz="2000" b="0" i="0" u="none" strike="noStrike" cap="none">
                <a:solidFill>
                  <a:schemeClr val="dk1"/>
                </a:solidFill>
                <a:latin typeface="Denk One"/>
                <a:ea typeface="Denk One"/>
                <a:cs typeface="Denk One"/>
                <a:sym typeface="Denk One"/>
              </a:defRPr>
            </a:lvl5pPr>
            <a:lvl6pPr marR="0" lvl="5" algn="l" rtl="0">
              <a:lnSpc>
                <a:spcPct val="100000"/>
              </a:lnSpc>
              <a:spcBef>
                <a:spcPts val="0"/>
              </a:spcBef>
              <a:spcAft>
                <a:spcPts val="0"/>
              </a:spcAft>
              <a:buClr>
                <a:schemeClr val="dk1"/>
              </a:buClr>
              <a:buSzPts val="2000"/>
              <a:buFont typeface="Denk One"/>
              <a:buNone/>
              <a:defRPr sz="2000" b="0" i="0" u="none" strike="noStrike" cap="none">
                <a:solidFill>
                  <a:schemeClr val="dk1"/>
                </a:solidFill>
                <a:latin typeface="Denk One"/>
                <a:ea typeface="Denk One"/>
                <a:cs typeface="Denk One"/>
                <a:sym typeface="Denk One"/>
              </a:defRPr>
            </a:lvl6pPr>
            <a:lvl7pPr marR="0" lvl="6" algn="l" rtl="0">
              <a:lnSpc>
                <a:spcPct val="100000"/>
              </a:lnSpc>
              <a:spcBef>
                <a:spcPts val="0"/>
              </a:spcBef>
              <a:spcAft>
                <a:spcPts val="0"/>
              </a:spcAft>
              <a:buClr>
                <a:schemeClr val="dk1"/>
              </a:buClr>
              <a:buSzPts val="2000"/>
              <a:buFont typeface="Denk One"/>
              <a:buNone/>
              <a:defRPr sz="2000" b="0" i="0" u="none" strike="noStrike" cap="none">
                <a:solidFill>
                  <a:schemeClr val="dk1"/>
                </a:solidFill>
                <a:latin typeface="Denk One"/>
                <a:ea typeface="Denk One"/>
                <a:cs typeface="Denk One"/>
                <a:sym typeface="Denk One"/>
              </a:defRPr>
            </a:lvl7pPr>
            <a:lvl8pPr marR="0" lvl="7" algn="l" rtl="0">
              <a:lnSpc>
                <a:spcPct val="100000"/>
              </a:lnSpc>
              <a:spcBef>
                <a:spcPts val="0"/>
              </a:spcBef>
              <a:spcAft>
                <a:spcPts val="0"/>
              </a:spcAft>
              <a:buClr>
                <a:schemeClr val="dk1"/>
              </a:buClr>
              <a:buSzPts val="2000"/>
              <a:buFont typeface="Denk One"/>
              <a:buNone/>
              <a:defRPr sz="2000" b="0" i="0" u="none" strike="noStrike" cap="none">
                <a:solidFill>
                  <a:schemeClr val="dk1"/>
                </a:solidFill>
                <a:latin typeface="Denk One"/>
                <a:ea typeface="Denk One"/>
                <a:cs typeface="Denk One"/>
                <a:sym typeface="Denk One"/>
              </a:defRPr>
            </a:lvl8pPr>
            <a:lvl9pPr marR="0" lvl="8" algn="l" rtl="0">
              <a:lnSpc>
                <a:spcPct val="100000"/>
              </a:lnSpc>
              <a:spcBef>
                <a:spcPts val="0"/>
              </a:spcBef>
              <a:spcAft>
                <a:spcPts val="0"/>
              </a:spcAft>
              <a:buClr>
                <a:schemeClr val="dk1"/>
              </a:buClr>
              <a:buSzPts val="2000"/>
              <a:buFont typeface="Denk One"/>
              <a:buNone/>
              <a:defRPr sz="2000" b="0" i="0" u="none" strike="noStrike" cap="none">
                <a:solidFill>
                  <a:schemeClr val="dk1"/>
                </a:solidFill>
                <a:latin typeface="Denk One"/>
                <a:ea typeface="Denk One"/>
                <a:cs typeface="Denk One"/>
                <a:sym typeface="Denk One"/>
              </a:defRPr>
            </a:lvl9pPr>
          </a:lstStyle>
          <a:p>
            <a:r>
              <a:rPr lang="vi-VN" sz="2000" dirty="0">
                <a:latin typeface="Arial" panose="020B0604020202020204" pitchFamily="34" charset="0"/>
                <a:cs typeface="Arial" panose="020B0604020202020204" pitchFamily="34" charset="0"/>
              </a:rPr>
              <a:t>ASP.NET</a:t>
            </a:r>
          </a:p>
        </p:txBody>
      </p:sp>
      <p:sp>
        <p:nvSpPr>
          <p:cNvPr id="4" name="Google Shape;1350;p69">
            <a:extLst>
              <a:ext uri="{FF2B5EF4-FFF2-40B4-BE49-F238E27FC236}">
                <a16:creationId xmlns:a16="http://schemas.microsoft.com/office/drawing/2014/main" id="{9ED94F7D-9638-1115-F4A1-CF0C1FCD6187}"/>
              </a:ext>
            </a:extLst>
          </p:cNvPr>
          <p:cNvSpPr txBox="1">
            <a:spLocks/>
          </p:cNvSpPr>
          <p:nvPr/>
        </p:nvSpPr>
        <p:spPr>
          <a:xfrm>
            <a:off x="4305358" y="1915749"/>
            <a:ext cx="983700" cy="861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600"/>
              <a:buFont typeface="Orbitron"/>
              <a:buNone/>
              <a:defRPr sz="2800" b="1" i="0" u="none" strike="noStrike" cap="none">
                <a:solidFill>
                  <a:schemeClr val="dk1"/>
                </a:solidFill>
                <a:latin typeface="Orbitron"/>
                <a:ea typeface="Orbitron"/>
                <a:cs typeface="Orbitron"/>
                <a:sym typeface="Orbitron"/>
              </a:defRPr>
            </a:lvl1pPr>
            <a:lvl2pPr marR="0" lvl="1"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2pPr>
            <a:lvl3pPr marR="0" lvl="2"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3pPr>
            <a:lvl4pPr marR="0" lvl="3"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4pPr>
            <a:lvl5pPr marR="0" lvl="4"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5pPr>
            <a:lvl6pPr marR="0" lvl="5"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6pPr>
            <a:lvl7pPr marR="0" lvl="6"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7pPr>
            <a:lvl8pPr marR="0" lvl="7"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8pPr>
            <a:lvl9pPr marR="0" lvl="8" algn="r" rtl="0">
              <a:lnSpc>
                <a:spcPct val="100000"/>
              </a:lnSpc>
              <a:spcBef>
                <a:spcPts val="0"/>
              </a:spcBef>
              <a:spcAft>
                <a:spcPts val="0"/>
              </a:spcAft>
              <a:buClr>
                <a:schemeClr val="dk1"/>
              </a:buClr>
              <a:buSzPts val="3600"/>
              <a:buFont typeface="Fira Sans Extra Condensed"/>
              <a:buNone/>
              <a:defRPr sz="3600" b="0" i="0" u="none" strike="noStrike" cap="none">
                <a:solidFill>
                  <a:schemeClr val="dk1"/>
                </a:solidFill>
                <a:latin typeface="Fira Sans Extra Condensed"/>
                <a:ea typeface="Fira Sans Extra Condensed"/>
                <a:cs typeface="Fira Sans Extra Condensed"/>
                <a:sym typeface="Fira Sans Extra Condensed"/>
              </a:defRPr>
            </a:lvl9pPr>
          </a:lstStyle>
          <a:p>
            <a:pPr algn="ctr"/>
            <a:r>
              <a:rPr lang="en" sz="4000" dirty="0">
                <a:latin typeface="Quicksand" panose="020B0604020202020204" charset="0"/>
              </a:rPr>
              <a:t>2.</a:t>
            </a:r>
            <a:r>
              <a:rPr lang="vi-VN" sz="4000" dirty="0">
                <a:latin typeface="Quicksand" panose="020B0604020202020204" charset="0"/>
              </a:rPr>
              <a:t>2</a:t>
            </a:r>
            <a:endParaRPr lang="en" sz="4000" dirty="0">
              <a:latin typeface="Quicksand" panose="020B0604020202020204" charset="0"/>
            </a:endParaRPr>
          </a:p>
        </p:txBody>
      </p:sp>
    </p:spTree>
    <p:extLst>
      <p:ext uri="{BB962C8B-B14F-4D97-AF65-F5344CB8AC3E}">
        <p14:creationId xmlns:p14="http://schemas.microsoft.com/office/powerpoint/2010/main" val="1299920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00"/>
                                        </p:tgtEl>
                                        <p:attrNameLst>
                                          <p:attrName>style.visibility</p:attrName>
                                        </p:attrNameLst>
                                      </p:cBhvr>
                                      <p:to>
                                        <p:strVal val="visible"/>
                                      </p:to>
                                    </p:set>
                                    <p:animEffect transition="in" filter="fade">
                                      <p:cBhvr>
                                        <p:cTn id="7" dur="500"/>
                                        <p:tgtEl>
                                          <p:spTgt spid="130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18"/>
                                        </p:tgtEl>
                                        <p:attrNameLst>
                                          <p:attrName>style.visibility</p:attrName>
                                        </p:attrNameLst>
                                      </p:cBhvr>
                                      <p:to>
                                        <p:strVal val="visible"/>
                                      </p:to>
                                    </p:set>
                                    <p:animEffect transition="in" filter="fade">
                                      <p:cBhvr>
                                        <p:cTn id="10" dur="500"/>
                                        <p:tgtEl>
                                          <p:spTgt spid="1318"/>
                                        </p:tgtEl>
                                      </p:cBhvr>
                                    </p:animEffect>
                                  </p:childTnLst>
                                </p:cTn>
                              </p:par>
                              <p:par>
                                <p:cTn id="11" presetID="10" presetClass="entr" presetSubtype="0" fill="hold" nodeType="withEffect">
                                  <p:stCondLst>
                                    <p:cond delay="0"/>
                                  </p:stCondLst>
                                  <p:childTnLst>
                                    <p:set>
                                      <p:cBhvr>
                                        <p:cTn id="12" dur="1" fill="hold">
                                          <p:stCondLst>
                                            <p:cond delay="0"/>
                                          </p:stCondLst>
                                        </p:cTn>
                                        <p:tgtEl>
                                          <p:spTgt spid="1319"/>
                                        </p:tgtEl>
                                        <p:attrNameLst>
                                          <p:attrName>style.visibility</p:attrName>
                                        </p:attrNameLst>
                                      </p:cBhvr>
                                      <p:to>
                                        <p:strVal val="visible"/>
                                      </p:to>
                                    </p:set>
                                    <p:animEffect transition="in" filter="fade">
                                      <p:cBhvr>
                                        <p:cTn id="13" dur="500"/>
                                        <p:tgtEl>
                                          <p:spTgt spid="13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48"/>
                                        </p:tgtEl>
                                        <p:attrNameLst>
                                          <p:attrName>style.visibility</p:attrName>
                                        </p:attrNameLst>
                                      </p:cBhvr>
                                      <p:to>
                                        <p:strVal val="visible"/>
                                      </p:to>
                                    </p:set>
                                    <p:animEffect transition="in" filter="fade">
                                      <p:cBhvr>
                                        <p:cTn id="16" dur="500"/>
                                        <p:tgtEl>
                                          <p:spTgt spid="134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49"/>
                                        </p:tgtEl>
                                        <p:attrNameLst>
                                          <p:attrName>style.visibility</p:attrName>
                                        </p:attrNameLst>
                                      </p:cBhvr>
                                      <p:to>
                                        <p:strVal val="visible"/>
                                      </p:to>
                                    </p:set>
                                    <p:animEffect transition="in" filter="fade">
                                      <p:cBhvr>
                                        <p:cTn id="19" dur="500"/>
                                        <p:tgtEl>
                                          <p:spTgt spid="134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50"/>
                                        </p:tgtEl>
                                        <p:attrNameLst>
                                          <p:attrName>style.visibility</p:attrName>
                                        </p:attrNameLst>
                                      </p:cBhvr>
                                      <p:to>
                                        <p:strVal val="visible"/>
                                      </p:to>
                                    </p:set>
                                    <p:animEffect transition="in" filter="fade">
                                      <p:cBhvr>
                                        <p:cTn id="30" dur="500"/>
                                        <p:tgtEl>
                                          <p:spTgt spid="135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08"/>
                                        </p:tgtEl>
                                        <p:attrNameLst>
                                          <p:attrName>style.visibility</p:attrName>
                                        </p:attrNameLst>
                                      </p:cBhvr>
                                      <p:to>
                                        <p:strVal val="visible"/>
                                      </p:to>
                                    </p:set>
                                    <p:animEffect transition="in" filter="fade">
                                      <p:cBhvr>
                                        <p:cTn id="36" dur="500"/>
                                        <p:tgtEl>
                                          <p:spTgt spid="1308"/>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fade">
                                      <p:cBhvr>
                                        <p:cTn id="41" dur="500"/>
                                        <p:tgtEl>
                                          <p:spTgt spid="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500"/>
                                        <p:tgtEl>
                                          <p:spTgt spid="2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308" grpId="0"/>
      <p:bldP spid="1318" grpId="0"/>
      <p:bldP spid="1348" grpId="0" animBg="1"/>
      <p:bldP spid="1349" grpId="0" animBg="1"/>
      <p:bldP spid="1350" grpId="0"/>
      <p:bldP spid="47" grpId="0" animBg="1"/>
      <p:bldP spid="48" grpId="0"/>
      <p:bldP spid="23" grpId="0" animBg="1"/>
      <p:bldP spid="24" grpId="0"/>
      <p:bldP spid="25" grpId="0"/>
      <p:bldP spid="2" grpId="0" animBg="1"/>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70"/>
          <p:cNvSpPr txBox="1">
            <a:spLocks noGrp="1"/>
          </p:cNvSpPr>
          <p:nvPr>
            <p:ph type="title"/>
          </p:nvPr>
        </p:nvSpPr>
        <p:spPr>
          <a:xfrm>
            <a:off x="720000" y="63951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latin typeface="Arial" panose="020B0604020202020204" pitchFamily="34" charset="0"/>
                <a:cs typeface="Arial" panose="020B0604020202020204" pitchFamily="34" charset="0"/>
              </a:rPr>
              <a:t>NGÔN NGỮ C#</a:t>
            </a:r>
            <a:endParaRPr sz="3200"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374E5BFE-35E5-691E-476B-33901B2DF270}"/>
              </a:ext>
            </a:extLst>
          </p:cNvPr>
          <p:cNvSpPr>
            <a:spLocks noGrp="1"/>
          </p:cNvSpPr>
          <p:nvPr>
            <p:ph type="body" idx="1"/>
          </p:nvPr>
        </p:nvSpPr>
        <p:spPr>
          <a:xfrm>
            <a:off x="720000" y="1274191"/>
            <a:ext cx="7704000" cy="3229793"/>
          </a:xfrm>
        </p:spPr>
        <p:txBody>
          <a:bodyPr/>
          <a:lstStyle/>
          <a:p>
            <a:pPr algn="just">
              <a:lnSpc>
                <a:spcPct val="150000"/>
              </a:lnSpc>
              <a:buFontTx/>
              <a:buChar char="-"/>
            </a:pPr>
            <a:r>
              <a:rPr lang="vi-VN" sz="1600" dirty="0">
                <a:latin typeface="Arial" panose="020B0604020202020204" pitchFamily="34" charset="0"/>
                <a:cs typeface="Arial" panose="020B0604020202020204" pitchFamily="34" charset="0"/>
              </a:rPr>
              <a:t>C# (phát âm là C-sharp) là một ngôn ngữ lập trình hiện đại, đa mục đích, và hướng đối tượng được phát triển bởi Microsoft.</a:t>
            </a:r>
          </a:p>
          <a:p>
            <a:pPr algn="just">
              <a:lnSpc>
                <a:spcPct val="150000"/>
              </a:lnSpc>
              <a:buFontTx/>
              <a:buChar char="-"/>
            </a:pPr>
            <a:r>
              <a:rPr lang="vi-VN" sz="1600" dirty="0">
                <a:latin typeface="Arial" panose="020B0604020202020204" pitchFamily="34" charset="0"/>
                <a:cs typeface="Arial" panose="020B0604020202020204" pitchFamily="34" charset="0"/>
              </a:rPr>
              <a:t>Nó được thiết kế để phát triển các ứng dụng trên nền tảng .NET, và có thể được sử dụng để xây dựng nhiều loại ứng dụng khác nhau, từ ứng dụng desktop, web, đến các dịch vụ web và ứng dụng di động.</a:t>
            </a:r>
          </a:p>
          <a:p>
            <a:pPr marL="139700" indent="0" algn="just">
              <a:buNone/>
            </a:pPr>
            <a:endParaRPr lang="en-US" sz="1600" dirty="0">
              <a:latin typeface="Arial" panose="020B0604020202020204" pitchFamily="34" charset="0"/>
              <a:cs typeface="Arial" panose="020B0604020202020204" pitchFamily="34" charset="0"/>
            </a:endParaRPr>
          </a:p>
        </p:txBody>
      </p:sp>
      <p:sp>
        <p:nvSpPr>
          <p:cNvPr id="31" name="Google Shape;1355;p70">
            <a:extLst>
              <a:ext uri="{FF2B5EF4-FFF2-40B4-BE49-F238E27FC236}">
                <a16:creationId xmlns:a16="http://schemas.microsoft.com/office/drawing/2014/main" id="{02FC6F2D-E252-192F-933A-FCA2F6528B2E}"/>
              </a:ext>
            </a:extLst>
          </p:cNvPr>
          <p:cNvSpPr txBox="1">
            <a:spLocks/>
          </p:cNvSpPr>
          <p:nvPr/>
        </p:nvSpPr>
        <p:spPr>
          <a:xfrm>
            <a:off x="4209756" y="228611"/>
            <a:ext cx="724487"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2400" dirty="0">
                <a:latin typeface="Quicksand" panose="020B0604020202020204" charset="0"/>
                <a:cs typeface="Times New Roman" panose="02020603050405020304" pitchFamily="18" charset="0"/>
              </a:rPr>
              <a:t>2.1</a:t>
            </a:r>
            <a:endParaRPr lang="vi-VN" sz="2400" dirty="0">
              <a:latin typeface="Quicksand" panose="020B0604020202020204" charset="0"/>
              <a:cs typeface="Times New Roman" panose="02020603050405020304" pitchFamily="18" charset="0"/>
            </a:endParaRPr>
          </a:p>
        </p:txBody>
      </p:sp>
    </p:spTree>
    <p:extLst>
      <p:ext uri="{BB962C8B-B14F-4D97-AF65-F5344CB8AC3E}">
        <p14:creationId xmlns:p14="http://schemas.microsoft.com/office/powerpoint/2010/main" val="191245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par>
                                <p:cTn id="10" presetID="16" presetClass="entr" presetSubtype="21" fill="hold" grpId="0" nodeType="withEffect">
                                  <p:stCondLst>
                                    <p:cond delay="0"/>
                                  </p:stCondLst>
                                  <p:childTnLst>
                                    <p:set>
                                      <p:cBhvr>
                                        <p:cTn id="11" dur="1" fill="hold">
                                          <p:stCondLst>
                                            <p:cond delay="0"/>
                                          </p:stCondLst>
                                        </p:cTn>
                                        <p:tgtEl>
                                          <p:spTgt spid="1355"/>
                                        </p:tgtEl>
                                        <p:attrNameLst>
                                          <p:attrName>style.visibility</p:attrName>
                                        </p:attrNameLst>
                                      </p:cBhvr>
                                      <p:to>
                                        <p:strVal val="visible"/>
                                      </p:to>
                                    </p:set>
                                    <p:animEffect transition="in" filter="barn(inVertical)">
                                      <p:cBhvr>
                                        <p:cTn id="12" dur="500"/>
                                        <p:tgtEl>
                                          <p:spTgt spid="1355"/>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1000"/>
                                        <p:tgtEl>
                                          <p:spTgt spid="5">
                                            <p:txEl>
                                              <p:pRg st="0" end="0"/>
                                            </p:txEl>
                                          </p:spTgt>
                                        </p:tgtEl>
                                      </p:cBhvr>
                                    </p:animEffect>
                                    <p:anim calcmode="lin" valueType="num">
                                      <p:cBhvr>
                                        <p:cTn id="1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1000"/>
                                        <p:tgtEl>
                                          <p:spTgt spid="5">
                                            <p:txEl>
                                              <p:pRg st="1" end="1"/>
                                            </p:txEl>
                                          </p:spTgt>
                                        </p:tgtEl>
                                      </p:cBhvr>
                                    </p:animEffect>
                                    <p:anim calcmode="lin" valueType="num">
                                      <p:cBhvr>
                                        <p:cTn id="2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5" grpId="0"/>
      <p:bldP spid="5" grpId="0" build="p"/>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70"/>
          <p:cNvSpPr txBox="1">
            <a:spLocks noGrp="1"/>
          </p:cNvSpPr>
          <p:nvPr>
            <p:ph type="title"/>
          </p:nvPr>
        </p:nvSpPr>
        <p:spPr>
          <a:xfrm>
            <a:off x="720000" y="63951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latin typeface="Arial" panose="020B0604020202020204" pitchFamily="34" charset="0"/>
                <a:cs typeface="Arial" panose="020B0604020202020204" pitchFamily="34" charset="0"/>
              </a:rPr>
              <a:t>NGÔN NGỮ C#</a:t>
            </a:r>
            <a:endParaRPr sz="3200"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374E5BFE-35E5-691E-476B-33901B2DF270}"/>
              </a:ext>
            </a:extLst>
          </p:cNvPr>
          <p:cNvSpPr>
            <a:spLocks noGrp="1"/>
          </p:cNvSpPr>
          <p:nvPr>
            <p:ph type="body" idx="1"/>
          </p:nvPr>
        </p:nvSpPr>
        <p:spPr>
          <a:xfrm>
            <a:off x="720000" y="1274191"/>
            <a:ext cx="7704000" cy="3229793"/>
          </a:xfrm>
        </p:spPr>
        <p:txBody>
          <a:bodyPr/>
          <a:lstStyle/>
          <a:p>
            <a:pPr marL="139700" indent="0" algn="just">
              <a:lnSpc>
                <a:spcPct val="150000"/>
              </a:lnSpc>
              <a:buNone/>
            </a:pPr>
            <a:r>
              <a:rPr lang="vi-VN" sz="1600" dirty="0">
                <a:latin typeface="Arial" panose="020B0604020202020204" pitchFamily="34" charset="0"/>
                <a:cs typeface="Arial" panose="020B0604020202020204" pitchFamily="34" charset="0"/>
              </a:rPr>
              <a:t>Một số đặc điểm nổi bật của C#:</a:t>
            </a:r>
          </a:p>
          <a:p>
            <a:pPr lvl="1" algn="just">
              <a:lnSpc>
                <a:spcPct val="150000"/>
              </a:lnSpc>
              <a:buFontTx/>
              <a:buChar char="-"/>
            </a:pPr>
            <a:r>
              <a:rPr lang="vi-VN" sz="1600" dirty="0">
                <a:latin typeface="Arial" panose="020B0604020202020204" pitchFamily="34" charset="0"/>
                <a:cs typeface="Arial" panose="020B0604020202020204" pitchFamily="34" charset="0"/>
              </a:rPr>
              <a:t>Hướng đối tượng</a:t>
            </a:r>
          </a:p>
          <a:p>
            <a:pPr lvl="1" algn="just">
              <a:lnSpc>
                <a:spcPct val="150000"/>
              </a:lnSpc>
              <a:buFontTx/>
              <a:buChar char="-"/>
            </a:pPr>
            <a:r>
              <a:rPr lang="vi-VN" sz="1600" dirty="0">
                <a:latin typeface="Arial" panose="020B0604020202020204" pitchFamily="34" charset="0"/>
                <a:cs typeface="Arial" panose="020B0604020202020204" pitchFamily="34" charset="0"/>
              </a:rPr>
              <a:t>Quản lý bộ nhớ tự động</a:t>
            </a:r>
          </a:p>
          <a:p>
            <a:pPr lvl="1" algn="just">
              <a:lnSpc>
                <a:spcPct val="150000"/>
              </a:lnSpc>
              <a:buFontTx/>
              <a:buChar char="-"/>
            </a:pPr>
            <a:r>
              <a:rPr lang="vi-VN" sz="1600" dirty="0">
                <a:latin typeface="Arial" panose="020B0604020202020204" pitchFamily="34" charset="0"/>
                <a:cs typeface="Arial" panose="020B0604020202020204" pitchFamily="34" charset="0"/>
              </a:rPr>
              <a:t>Ngữ pháp đơn giản và rõ ràng</a:t>
            </a:r>
          </a:p>
          <a:p>
            <a:pPr lvl="1" algn="just">
              <a:lnSpc>
                <a:spcPct val="150000"/>
              </a:lnSpc>
              <a:buFontTx/>
              <a:buChar char="-"/>
            </a:pPr>
            <a:r>
              <a:rPr lang="vi-VN" sz="1600" dirty="0">
                <a:latin typeface="Arial" panose="020B0604020202020204" pitchFamily="34" charset="0"/>
                <a:cs typeface="Arial" panose="020B0604020202020204" pitchFamily="34" charset="0"/>
              </a:rPr>
              <a:t>Khả năng tương tác</a:t>
            </a:r>
          </a:p>
          <a:p>
            <a:pPr lvl="1" algn="just">
              <a:lnSpc>
                <a:spcPct val="150000"/>
              </a:lnSpc>
              <a:buFontTx/>
              <a:buChar char="-"/>
            </a:pPr>
            <a:r>
              <a:rPr lang="vi-VN" sz="1600" dirty="0">
                <a:latin typeface="Arial" panose="020B0604020202020204" pitchFamily="34" charset="0"/>
                <a:cs typeface="Arial" panose="020B0604020202020204" pitchFamily="34" charset="0"/>
              </a:rPr>
              <a:t>Bảo mật và ổn định</a:t>
            </a:r>
          </a:p>
          <a:p>
            <a:pPr marL="139700" indent="0" algn="just">
              <a:buNone/>
            </a:pPr>
            <a:r>
              <a:rPr lang="vi-VN" sz="1600" dirty="0">
                <a:latin typeface="Arial" panose="020B0604020202020204" pitchFamily="34" charset="0"/>
                <a:cs typeface="Arial" panose="020B0604020202020204" pitchFamily="34" charset="0"/>
              </a:rPr>
              <a:t>	</a:t>
            </a:r>
            <a:endParaRPr lang="en-US" sz="1600" dirty="0">
              <a:latin typeface="Arial" panose="020B0604020202020204" pitchFamily="34" charset="0"/>
              <a:cs typeface="Arial" panose="020B0604020202020204" pitchFamily="34" charset="0"/>
            </a:endParaRPr>
          </a:p>
        </p:txBody>
      </p:sp>
      <p:sp>
        <p:nvSpPr>
          <p:cNvPr id="31" name="Google Shape;1355;p70">
            <a:extLst>
              <a:ext uri="{FF2B5EF4-FFF2-40B4-BE49-F238E27FC236}">
                <a16:creationId xmlns:a16="http://schemas.microsoft.com/office/drawing/2014/main" id="{02FC6F2D-E252-192F-933A-FCA2F6528B2E}"/>
              </a:ext>
            </a:extLst>
          </p:cNvPr>
          <p:cNvSpPr txBox="1">
            <a:spLocks/>
          </p:cNvSpPr>
          <p:nvPr/>
        </p:nvSpPr>
        <p:spPr>
          <a:xfrm>
            <a:off x="4209756" y="228611"/>
            <a:ext cx="724487"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2400" dirty="0">
                <a:latin typeface="Quicksand" panose="020B0604020202020204" charset="0"/>
                <a:cs typeface="Times New Roman" panose="02020603050405020304" pitchFamily="18" charset="0"/>
              </a:rPr>
              <a:t>2.1</a:t>
            </a:r>
            <a:endParaRPr lang="vi-VN" sz="2400" dirty="0">
              <a:latin typeface="Quicksand" panose="020B0604020202020204" charset="0"/>
              <a:cs typeface="Times New Roman" panose="02020603050405020304" pitchFamily="18" charset="0"/>
            </a:endParaRPr>
          </a:p>
        </p:txBody>
      </p:sp>
    </p:spTree>
    <p:extLst>
      <p:ext uri="{BB962C8B-B14F-4D97-AF65-F5344CB8AC3E}">
        <p14:creationId xmlns:p14="http://schemas.microsoft.com/office/powerpoint/2010/main" val="2951234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par>
                                <p:cTn id="10" presetID="16" presetClass="entr" presetSubtype="21" fill="hold" grpId="0" nodeType="withEffect">
                                  <p:stCondLst>
                                    <p:cond delay="0"/>
                                  </p:stCondLst>
                                  <p:childTnLst>
                                    <p:set>
                                      <p:cBhvr>
                                        <p:cTn id="11" dur="1" fill="hold">
                                          <p:stCondLst>
                                            <p:cond delay="0"/>
                                          </p:stCondLst>
                                        </p:cTn>
                                        <p:tgtEl>
                                          <p:spTgt spid="1355"/>
                                        </p:tgtEl>
                                        <p:attrNameLst>
                                          <p:attrName>style.visibility</p:attrName>
                                        </p:attrNameLst>
                                      </p:cBhvr>
                                      <p:to>
                                        <p:strVal val="visible"/>
                                      </p:to>
                                    </p:set>
                                    <p:animEffect transition="in" filter="barn(inVertical)">
                                      <p:cBhvr>
                                        <p:cTn id="12" dur="500"/>
                                        <p:tgtEl>
                                          <p:spTgt spid="13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fade">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fade">
                                      <p:cBhvr>
                                        <p:cTn id="4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5"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sp>
        <p:nvSpPr>
          <p:cNvPr id="1355" name="Google Shape;1355;p70"/>
          <p:cNvSpPr txBox="1">
            <a:spLocks noGrp="1"/>
          </p:cNvSpPr>
          <p:nvPr>
            <p:ph type="title"/>
          </p:nvPr>
        </p:nvSpPr>
        <p:spPr>
          <a:xfrm>
            <a:off x="720000" y="639516"/>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3200" dirty="0">
                <a:latin typeface="Arial" panose="020B0604020202020204" pitchFamily="34" charset="0"/>
                <a:cs typeface="Arial" panose="020B0604020202020204" pitchFamily="34" charset="0"/>
              </a:rPr>
              <a:t>ASP.NET</a:t>
            </a:r>
            <a:endParaRPr sz="3200"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374E5BFE-35E5-691E-476B-33901B2DF270}"/>
              </a:ext>
            </a:extLst>
          </p:cNvPr>
          <p:cNvSpPr>
            <a:spLocks noGrp="1"/>
          </p:cNvSpPr>
          <p:nvPr>
            <p:ph type="body" idx="1"/>
          </p:nvPr>
        </p:nvSpPr>
        <p:spPr>
          <a:xfrm>
            <a:off x="720000" y="1060007"/>
            <a:ext cx="7704000" cy="3503755"/>
          </a:xfrm>
        </p:spPr>
        <p:txBody>
          <a:bodyPr/>
          <a:lstStyle/>
          <a:p>
            <a:pPr algn="just">
              <a:lnSpc>
                <a:spcPct val="150000"/>
              </a:lnSpc>
              <a:buFontTx/>
              <a:buChar char="-"/>
            </a:pPr>
            <a:r>
              <a:rPr lang="vi-VN" sz="1600" dirty="0">
                <a:latin typeface="Arial" panose="020B0604020202020204" pitchFamily="34" charset="0"/>
                <a:cs typeface="Arial" panose="020B0604020202020204" pitchFamily="34" charset="0"/>
              </a:rPr>
              <a:t>ASP.NET là một framework ứng dụng web do Microsoft phát triển ở phía server dựa trên nền tảng của Microsoft .Net Framework.</a:t>
            </a:r>
          </a:p>
          <a:p>
            <a:pPr algn="just">
              <a:lnSpc>
                <a:spcPct val="150000"/>
              </a:lnSpc>
              <a:buFontTx/>
              <a:buChar char="-"/>
            </a:pPr>
            <a:r>
              <a:rPr lang="vi-VN" sz="1600" dirty="0">
                <a:latin typeface="Arial" panose="020B0604020202020204" pitchFamily="34" charset="0"/>
                <a:cs typeface="Arial" panose="020B0604020202020204" pitchFamily="34" charset="0"/>
              </a:rPr>
              <a:t>Nó được thiết kế để xây dựng các trang web động, các ứng dụng web, và các dịch vụ web. ASP.NET là một phần của nền tảng .NET và cho phép lập trình viên sử dụng các ngôn ngữ lập trình như C# hoặc VB.NET để phát triển các ứng dụng web.</a:t>
            </a:r>
          </a:p>
          <a:p>
            <a:pPr algn="just">
              <a:lnSpc>
                <a:spcPct val="150000"/>
              </a:lnSpc>
              <a:buFontTx/>
              <a:buChar char="-"/>
            </a:pPr>
            <a:r>
              <a:rPr lang="vi-VN" sz="1600" dirty="0">
                <a:latin typeface="Arial" panose="020B0604020202020204" pitchFamily="34" charset="0"/>
                <a:cs typeface="Arial" panose="020B0604020202020204" pitchFamily="34" charset="0"/>
              </a:rPr>
              <a:t>ASP.NET MVC: Mô hình phát triển theo kiến trúc MVC (Model-View-Controller), tách biệt giữa logic ứng dụng, giao diện người dùng và luồng dữ liệu, giúp dễ dàng quản lý và mở rộng ứng dụng.</a:t>
            </a:r>
            <a:endParaRPr lang="en-US" sz="1600" dirty="0">
              <a:latin typeface="Arial" panose="020B0604020202020204" pitchFamily="34" charset="0"/>
              <a:cs typeface="Arial" panose="020B0604020202020204" pitchFamily="34" charset="0"/>
            </a:endParaRPr>
          </a:p>
        </p:txBody>
      </p:sp>
      <p:sp>
        <p:nvSpPr>
          <p:cNvPr id="31" name="Google Shape;1355;p70">
            <a:extLst>
              <a:ext uri="{FF2B5EF4-FFF2-40B4-BE49-F238E27FC236}">
                <a16:creationId xmlns:a16="http://schemas.microsoft.com/office/drawing/2014/main" id="{02FC6F2D-E252-192F-933A-FCA2F6528B2E}"/>
              </a:ext>
            </a:extLst>
          </p:cNvPr>
          <p:cNvSpPr txBox="1">
            <a:spLocks/>
          </p:cNvSpPr>
          <p:nvPr/>
        </p:nvSpPr>
        <p:spPr>
          <a:xfrm>
            <a:off x="4209756" y="228611"/>
            <a:ext cx="724487" cy="572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rbitron"/>
              <a:buNone/>
              <a:defRPr sz="2800" b="1" i="0" u="none" strike="noStrike" cap="none">
                <a:solidFill>
                  <a:schemeClr val="dk1"/>
                </a:solidFill>
                <a:latin typeface="Orbitron"/>
                <a:ea typeface="Orbitron"/>
                <a:cs typeface="Orbitron"/>
                <a:sym typeface="Orbitro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US" sz="2400" dirty="0">
                <a:latin typeface="Quicksand" panose="020B0604020202020204" charset="0"/>
                <a:cs typeface="Times New Roman" panose="02020603050405020304" pitchFamily="18" charset="0"/>
              </a:rPr>
              <a:t>2.2</a:t>
            </a:r>
            <a:endParaRPr lang="vi-VN" sz="2400" dirty="0">
              <a:latin typeface="Quicksand" panose="020B0604020202020204" charset="0"/>
              <a:cs typeface="Times New Roman" panose="02020603050405020304" pitchFamily="18" charset="0"/>
            </a:endParaRPr>
          </a:p>
        </p:txBody>
      </p:sp>
    </p:spTree>
    <p:extLst>
      <p:ext uri="{BB962C8B-B14F-4D97-AF65-F5344CB8AC3E}">
        <p14:creationId xmlns:p14="http://schemas.microsoft.com/office/powerpoint/2010/main" val="830502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par>
                                <p:cTn id="10" presetID="16" presetClass="entr" presetSubtype="21" fill="hold" grpId="0" nodeType="withEffect">
                                  <p:stCondLst>
                                    <p:cond delay="0"/>
                                  </p:stCondLst>
                                  <p:childTnLst>
                                    <p:set>
                                      <p:cBhvr>
                                        <p:cTn id="11" dur="1" fill="hold">
                                          <p:stCondLst>
                                            <p:cond delay="0"/>
                                          </p:stCondLst>
                                        </p:cTn>
                                        <p:tgtEl>
                                          <p:spTgt spid="1355"/>
                                        </p:tgtEl>
                                        <p:attrNameLst>
                                          <p:attrName>style.visibility</p:attrName>
                                        </p:attrNameLst>
                                      </p:cBhvr>
                                      <p:to>
                                        <p:strVal val="visible"/>
                                      </p:to>
                                    </p:set>
                                    <p:animEffect transition="in" filter="barn(inVertical)">
                                      <p:cBhvr>
                                        <p:cTn id="12" dur="500"/>
                                        <p:tgtEl>
                                          <p:spTgt spid="13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5" grpId="0"/>
      <p:bldP spid="31" grpId="0"/>
    </p:bldLst>
  </p:timing>
</p:sld>
</file>

<file path=ppt/theme/theme1.xml><?xml version="1.0" encoding="utf-8"?>
<a:theme xmlns:a="http://schemas.openxmlformats.org/drawingml/2006/main" name=" Online News App by Slidesgo">
  <a:themeElements>
    <a:clrScheme name="Simple Light">
      <a:dk1>
        <a:srgbClr val="17336B"/>
      </a:dk1>
      <a:lt1>
        <a:srgbClr val="F9F8FF"/>
      </a:lt1>
      <a:dk2>
        <a:srgbClr val="66BEE9"/>
      </a:dk2>
      <a:lt2>
        <a:srgbClr val="4EB3E4"/>
      </a:lt2>
      <a:accent1>
        <a:srgbClr val="FFD65F"/>
      </a:accent1>
      <a:accent2>
        <a:srgbClr val="FDA0B4"/>
      </a:accent2>
      <a:accent3>
        <a:srgbClr val="E951C2"/>
      </a:accent3>
      <a:accent4>
        <a:srgbClr val="60D8F4"/>
      </a:accent4>
      <a:accent5>
        <a:srgbClr val="81EEEB"/>
      </a:accent5>
      <a:accent6>
        <a:srgbClr val="DF5F69"/>
      </a:accent6>
      <a:hlink>
        <a:srgbClr val="0D285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907</TotalTime>
  <Words>1055</Words>
  <Application>Microsoft Office PowerPoint</Application>
  <PresentationFormat>On-screen Show (16:9)</PresentationFormat>
  <Paragraphs>111</Paragraphs>
  <Slides>21</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Orbitron</vt:lpstr>
      <vt:lpstr>Fira Sans Extra Condensed</vt:lpstr>
      <vt:lpstr>Denk One</vt:lpstr>
      <vt:lpstr>Quicksand</vt:lpstr>
      <vt:lpstr>DM Serif Text</vt:lpstr>
      <vt:lpstr>Times New Roman</vt:lpstr>
      <vt:lpstr>Arial</vt:lpstr>
      <vt:lpstr> Online News App by Slidesgo</vt:lpstr>
      <vt:lpstr>XÂY DỰNG WEBSITE QUẢN LÝ TÀI SẢN CỦA HỌC VIỆN CÁN BỘ THÀNH PHỐ HỒ CHÍ MINH</vt:lpstr>
      <vt:lpstr>01</vt:lpstr>
      <vt:lpstr>TỔNG QUAN VỀ KHÓA LUẬN</vt:lpstr>
      <vt:lpstr>TỔNG QUAN VỀ KHÓA LUẬN</vt:lpstr>
      <vt:lpstr>MỤC TIÊU KHÓA LUẬN</vt:lpstr>
      <vt:lpstr>NGÔN NGỮ C#</vt:lpstr>
      <vt:lpstr>NGÔN NGỮ C#</vt:lpstr>
      <vt:lpstr>NGÔN NGỮ C#</vt:lpstr>
      <vt:lpstr>ASP.NET</vt:lpstr>
      <vt:lpstr>ENTITY FRAMEWORK</vt:lpstr>
      <vt:lpstr>ENTITY FRAMEWORK</vt:lpstr>
      <vt:lpstr>ENTITY FRAMEWORK</vt:lpstr>
      <vt:lpstr>ENTITY FRAMEWORK</vt:lpstr>
      <vt:lpstr>MICROSOFTSQL SERVER</vt:lpstr>
      <vt:lpstr>MICROSOFT SQL SERVER</vt:lpstr>
      <vt:lpstr>MICROSOFT SQL SERVER</vt:lpstr>
      <vt:lpstr>DEMO</vt:lpstr>
      <vt:lpstr>KẾT LUẬN VÀ  HƯỚNG PHÁT TRIỂN</vt:lpstr>
      <vt:lpstr>KẾT LUẬN</vt:lpstr>
      <vt:lpstr>HƯỚNG PHÁT TRIỂN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QUẢN LÝ ĐIỂM SINH VIÊN TVU</dc:title>
  <dc:creator>Tuan Anh Huynh</dc:creator>
  <cp:lastModifiedBy>Nguyễn Tuấn Vũ</cp:lastModifiedBy>
  <cp:revision>64</cp:revision>
  <dcterms:modified xsi:type="dcterms:W3CDTF">2024-07-17T09:57:17Z</dcterms:modified>
</cp:coreProperties>
</file>