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26"/>
  </p:notesMasterIdLst>
  <p:handoutMasterIdLst>
    <p:handoutMasterId r:id="rId27"/>
  </p:handoutMasterIdLst>
  <p:sldIdLst>
    <p:sldId id="327" r:id="rId2"/>
    <p:sldId id="329" r:id="rId3"/>
    <p:sldId id="328" r:id="rId4"/>
    <p:sldId id="351" r:id="rId5"/>
    <p:sldId id="350" r:id="rId6"/>
    <p:sldId id="330" r:id="rId7"/>
    <p:sldId id="352" r:id="rId8"/>
    <p:sldId id="354" r:id="rId9"/>
    <p:sldId id="353" r:id="rId10"/>
    <p:sldId id="336" r:id="rId11"/>
    <p:sldId id="332" r:id="rId12"/>
    <p:sldId id="334" r:id="rId13"/>
    <p:sldId id="335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5" r:id="rId22"/>
    <p:sldId id="346" r:id="rId23"/>
    <p:sldId id="347" r:id="rId24"/>
    <p:sldId id="349" r:id="rId25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8" autoAdjust="0"/>
    <p:restoredTop sz="92981" autoAdjust="0"/>
  </p:normalViewPr>
  <p:slideViewPr>
    <p:cSldViewPr>
      <p:cViewPr varScale="1">
        <p:scale>
          <a:sx n="102" d="100"/>
          <a:sy n="102" d="100"/>
        </p:scale>
        <p:origin x="97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7/22/2016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3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8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9000" y="5943600"/>
            <a:ext cx="2159217" cy="132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169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14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450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4642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484699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239000" y="5943600"/>
            <a:ext cx="2159217" cy="132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p:transition>
    <p:fade/>
  </p:transition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b="1" dirty="0"/>
              <a:t>An Introduction To Angular 2</a:t>
            </a:r>
          </a:p>
        </p:txBody>
      </p:sp>
      <p:pic>
        <p:nvPicPr>
          <p:cNvPr id="1028" name="Picture 4" descr="https://angular.io/resources/images/logos/standard/logo-na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641600"/>
            <a:ext cx="2576075" cy="68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Components define a custom HTML element</a:t>
            </a:r>
          </a:p>
          <a:p>
            <a:pPr lvl="1"/>
            <a:r>
              <a:rPr lang="en-US" dirty="0"/>
              <a:t>Data + behavior + template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590800"/>
            <a:ext cx="6115050" cy="310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715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Being Loaded?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57200" y="1315039"/>
            <a:ext cx="2619080" cy="990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err="1">
                <a:latin typeface="Tekton Pro" pitchFamily="34" charset="0"/>
              </a:rPr>
              <a:t>polyfills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7200" y="2438400"/>
            <a:ext cx="2590800" cy="990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vendor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85480" y="3581400"/>
            <a:ext cx="2590800" cy="990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app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657600" y="1447800"/>
            <a:ext cx="1371600" cy="762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es6-shim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334000" y="1447800"/>
            <a:ext cx="1371600" cy="762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reflect-</a:t>
            </a:r>
          </a:p>
          <a:p>
            <a:pPr algn="ctr"/>
            <a:r>
              <a:rPr lang="en-US" sz="2000" dirty="0">
                <a:latin typeface="Tekton Pro" pitchFamily="34" charset="0"/>
              </a:rPr>
              <a:t>metadata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035538" y="1445443"/>
            <a:ext cx="1371600" cy="762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err="1">
                <a:latin typeface="Tekton Pro" pitchFamily="34" charset="0"/>
              </a:rPr>
              <a:t>zonejs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657600" y="2579409"/>
            <a:ext cx="1371600" cy="762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angular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334000" y="2590800"/>
            <a:ext cx="1371600" cy="762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err="1">
                <a:latin typeface="Tekton Pro" pitchFamily="34" charset="0"/>
              </a:rPr>
              <a:t>rx-js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657600" y="3657993"/>
            <a:ext cx="1371600" cy="762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my-code</a:t>
            </a:r>
          </a:p>
        </p:txBody>
      </p:sp>
    </p:spTree>
    <p:extLst>
      <p:ext uri="{BB962C8B-B14F-4D97-AF65-F5344CB8AC3E}">
        <p14:creationId xmlns:p14="http://schemas.microsoft.com/office/powerpoint/2010/main" val="277504999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Starting Points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Yeoman generators</a:t>
            </a:r>
          </a:p>
          <a:p>
            <a:pPr lvl="1"/>
            <a:r>
              <a:rPr lang="en-US" dirty="0"/>
              <a:t>generator-angular2</a:t>
            </a:r>
          </a:p>
          <a:p>
            <a:pPr lvl="1"/>
            <a:r>
              <a:rPr lang="en-US" dirty="0"/>
              <a:t>generator-angular2-gulp-webpack</a:t>
            </a:r>
          </a:p>
          <a:p>
            <a:r>
              <a:rPr lang="en-US" dirty="0"/>
              <a:t>Seed projects</a:t>
            </a:r>
          </a:p>
          <a:p>
            <a:pPr lvl="1"/>
            <a:r>
              <a:rPr lang="en-US" dirty="0"/>
              <a:t>angular2-seed (</a:t>
            </a:r>
            <a:r>
              <a:rPr lang="en-US" dirty="0" err="1"/>
              <a:t>npm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ng2-play (</a:t>
            </a:r>
            <a:r>
              <a:rPr lang="en-US" dirty="0" err="1"/>
              <a:t>github:pkozlowski-opensource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angular-starter (</a:t>
            </a:r>
            <a:r>
              <a:rPr lang="en-US" dirty="0" err="1"/>
              <a:t>github:eladrk</a:t>
            </a:r>
            <a:r>
              <a:rPr lang="en-US" dirty="0"/>
              <a:t>)</a:t>
            </a:r>
          </a:p>
          <a:p>
            <a:r>
              <a:rPr lang="en-US" dirty="0" err="1"/>
              <a:t>SystemJS</a:t>
            </a:r>
            <a:r>
              <a:rPr lang="en-US" dirty="0"/>
              <a:t> versus </a:t>
            </a:r>
            <a:r>
              <a:rPr lang="en-US" dirty="0" err="1"/>
              <a:t>Webpack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2" descr="http://yeoman.io/assets/img/yeoman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854" y="1447800"/>
            <a:ext cx="2512756" cy="2176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7521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Directives extend HTML</a:t>
            </a:r>
          </a:p>
          <a:p>
            <a:pPr lvl="1"/>
            <a:r>
              <a:rPr lang="en-US" dirty="0"/>
              <a:t>Add behavior or change the appearance of the DOM</a:t>
            </a:r>
          </a:p>
          <a:p>
            <a:pPr lvl="1"/>
            <a:r>
              <a:rPr lang="en-US" dirty="0"/>
              <a:t>Angular compiles markup to process directives</a:t>
            </a:r>
          </a:p>
          <a:p>
            <a:r>
              <a:rPr lang="en-US" dirty="0"/>
              <a:t>You can build your own directives</a:t>
            </a:r>
          </a:p>
          <a:p>
            <a:pPr lvl="1"/>
            <a:r>
              <a:rPr lang="en-US" dirty="0"/>
              <a:t>In fact, this is encouraged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657600"/>
            <a:ext cx="6029854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709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Responsible for presenting the model</a:t>
            </a:r>
          </a:p>
          <a:p>
            <a:pPr lvl="1"/>
            <a:r>
              <a:rPr lang="en-US" dirty="0"/>
              <a:t>Using directives and {{ interpolation }}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819400"/>
            <a:ext cx="57150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1250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Plain Old JavaScript (2015)</a:t>
            </a:r>
          </a:p>
          <a:p>
            <a:r>
              <a:rPr lang="en-US" dirty="0"/>
              <a:t>Component fields exposed for binding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9800"/>
            <a:ext cx="52959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614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No direct DOM manipulation</a:t>
            </a:r>
          </a:p>
          <a:p>
            <a:r>
              <a:rPr lang="en-US" dirty="0"/>
              <a:t>Templates</a:t>
            </a:r>
          </a:p>
          <a:p>
            <a:pPr lvl="1"/>
            <a:r>
              <a:rPr lang="en-US" dirty="0"/>
              <a:t>No serious model manipulation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535930" y="1371600"/>
            <a:ext cx="2819400" cy="990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&lt;template&gt;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535930" y="4648200"/>
            <a:ext cx="28194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@Component</a:t>
            </a:r>
          </a:p>
        </p:txBody>
      </p:sp>
      <p:sp>
        <p:nvSpPr>
          <p:cNvPr id="6" name="Up Arrow 5"/>
          <p:cNvSpPr/>
          <p:nvPr/>
        </p:nvSpPr>
        <p:spPr bwMode="auto">
          <a:xfrm>
            <a:off x="5543550" y="2171700"/>
            <a:ext cx="914400" cy="2667000"/>
          </a:xfrm>
          <a:prstGeom prst="upArrow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properties</a:t>
            </a:r>
          </a:p>
        </p:txBody>
      </p:sp>
      <p:sp>
        <p:nvSpPr>
          <p:cNvPr id="9" name="Up Arrow 8"/>
          <p:cNvSpPr/>
          <p:nvPr/>
        </p:nvSpPr>
        <p:spPr bwMode="auto">
          <a:xfrm rot="10800000">
            <a:off x="7463790" y="2209800"/>
            <a:ext cx="914400" cy="2667000"/>
          </a:xfrm>
          <a:prstGeom prst="upArrow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1227432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Syntax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Display text using {{expressions}}</a:t>
            </a:r>
          </a:p>
          <a:p>
            <a:r>
              <a:rPr lang="en-US" dirty="0"/>
              <a:t>Set properties using [expressions]</a:t>
            </a:r>
          </a:p>
          <a:p>
            <a:r>
              <a:rPr lang="en-US" dirty="0"/>
              <a:t>Handle events using (expressions)</a:t>
            </a:r>
          </a:p>
          <a:p>
            <a:pPr lvl="1"/>
            <a:r>
              <a:rPr lang="en-US" dirty="0"/>
              <a:t>[] () deal with properties, not attributes</a:t>
            </a:r>
          </a:p>
          <a:p>
            <a:pPr lvl="1"/>
            <a:r>
              <a:rPr lang="en-US" dirty="0"/>
              <a:t>Expressions limit side effects and global scope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581400"/>
            <a:ext cx="56292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516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way data binding and change notification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23" y="2667000"/>
            <a:ext cx="8252066" cy="160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78992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Support for validation and dirty flags</a:t>
            </a:r>
          </a:p>
          <a:p>
            <a:r>
              <a:rPr lang="en-US" dirty="0"/>
              <a:t>Use </a:t>
            </a:r>
            <a:r>
              <a:rPr lang="en-US" dirty="0" err="1"/>
              <a:t>ngModel</a:t>
            </a:r>
            <a:r>
              <a:rPr lang="en-US" dirty="0"/>
              <a:t> in combination with:</a:t>
            </a:r>
          </a:p>
          <a:p>
            <a:pPr lvl="1"/>
            <a:r>
              <a:rPr lang="en-US" dirty="0" err="1"/>
              <a:t>ngSubmit</a:t>
            </a:r>
            <a:endParaRPr lang="en-US" dirty="0"/>
          </a:p>
          <a:p>
            <a:pPr lvl="1"/>
            <a:r>
              <a:rPr lang="en-US" dirty="0" err="1"/>
              <a:t>ngControl</a:t>
            </a:r>
            <a:endParaRPr lang="en-US" dirty="0"/>
          </a:p>
          <a:p>
            <a:pPr lvl="1"/>
            <a:r>
              <a:rPr lang="en-US" dirty="0" err="1"/>
              <a:t>ngForm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695700"/>
            <a:ext cx="42291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3108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Started in 2009 @ Google</a:t>
            </a:r>
          </a:p>
          <a:p>
            <a:r>
              <a:rPr lang="en-US" dirty="0"/>
              <a:t>Built from experience with large web applications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tp://angularjs.org/img/AngularJS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512" y="3225797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google.com/enterprise/apps/images/homepage/gafb_masthe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0600" y="4114799"/>
            <a:ext cx="622935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223125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versus Unobtrusive JavaScript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Everyone is using JavaScript</a:t>
            </a:r>
          </a:p>
          <a:p>
            <a:r>
              <a:rPr lang="en-US" dirty="0"/>
              <a:t>Angular behaves the same across browsers</a:t>
            </a:r>
          </a:p>
          <a:p>
            <a:r>
              <a:rPr lang="en-US" dirty="0"/>
              <a:t>Expressions not evaluated in global scope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352800"/>
            <a:ext cx="42291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90238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Hiding and Showing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Several approaches</a:t>
            </a:r>
          </a:p>
          <a:p>
            <a:pPr lvl="1"/>
            <a:r>
              <a:rPr lang="en-US" dirty="0"/>
              <a:t>Use *</a:t>
            </a:r>
            <a:r>
              <a:rPr lang="en-US" dirty="0" err="1"/>
              <a:t>ngIf</a:t>
            </a:r>
            <a:endParaRPr lang="en-US" dirty="0"/>
          </a:p>
          <a:p>
            <a:pPr lvl="1"/>
            <a:r>
              <a:rPr lang="en-US" dirty="0"/>
              <a:t>Bind to the hidden property</a:t>
            </a:r>
          </a:p>
          <a:p>
            <a:pPr lvl="1"/>
            <a:r>
              <a:rPr lang="en-US" dirty="0"/>
              <a:t>Bind to the </a:t>
            </a:r>
            <a:r>
              <a:rPr lang="en-US" dirty="0" err="1"/>
              <a:t>style.display</a:t>
            </a:r>
            <a:r>
              <a:rPr lang="en-US" dirty="0"/>
              <a:t> property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95" y="3200400"/>
            <a:ext cx="888781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555310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/>
              <a:t>ngClass</a:t>
            </a:r>
            <a:r>
              <a:rPr lang="en-US" dirty="0"/>
              <a:t> directive </a:t>
            </a:r>
          </a:p>
          <a:p>
            <a:pPr lvl="1"/>
            <a:r>
              <a:rPr lang="en-US" dirty="0"/>
              <a:t>Adds class names for </a:t>
            </a:r>
            <a:r>
              <a:rPr lang="en-US" dirty="0" err="1"/>
              <a:t>truthy</a:t>
            </a:r>
            <a:r>
              <a:rPr lang="en-US" dirty="0"/>
              <a:t> values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2686050"/>
            <a:ext cx="622935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393236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 maps let you step through </a:t>
            </a:r>
            <a:r>
              <a:rPr lang="en-US" dirty="0" err="1"/>
              <a:t>TypeScript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895600"/>
            <a:ext cx="55530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46237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Angular2 is an application framework</a:t>
            </a:r>
          </a:p>
          <a:p>
            <a:pPr lvl="1"/>
            <a:r>
              <a:rPr lang="en-US" dirty="0"/>
              <a:t>Similar to an MVVM design</a:t>
            </a:r>
          </a:p>
          <a:p>
            <a:r>
              <a:rPr lang="en-US" dirty="0"/>
              <a:t>Extensible, modular, testable</a:t>
            </a:r>
          </a:p>
        </p:txBody>
      </p:sp>
      <p:pic>
        <p:nvPicPr>
          <p:cNvPr id="4" name="Picture 2" descr="http://angularjs.org/img/AngularJS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181349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40362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2 Goals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219200" y="1676400"/>
            <a:ext cx="3048000" cy="1752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Separation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of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Concerns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800600" y="1676400"/>
            <a:ext cx="3048000" cy="1752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Testability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219200" y="3810000"/>
            <a:ext cx="3048000" cy="1752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Extensibility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800600" y="3886200"/>
            <a:ext cx="3048000" cy="1752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Forward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Looking</a:t>
            </a:r>
          </a:p>
        </p:txBody>
      </p:sp>
    </p:spTree>
    <p:extLst>
      <p:ext uri="{BB962C8B-B14F-4D97-AF65-F5344CB8AC3E}">
        <p14:creationId xmlns:p14="http://schemas.microsoft.com/office/powerpoint/2010/main" val="24161439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Off The Ground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2930881" cy="14328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09600" y="1905000"/>
            <a:ext cx="20574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Our Code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13719" y="3924300"/>
            <a:ext cx="20574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Angular 2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048000" y="2880672"/>
            <a:ext cx="1905000" cy="1295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Compile &amp;</a:t>
            </a:r>
          </a:p>
          <a:p>
            <a:pPr algn="ctr"/>
            <a:r>
              <a:rPr lang="en-US" sz="2000" dirty="0">
                <a:latin typeface="Tekton Pro" pitchFamily="34" charset="0"/>
              </a:rPr>
              <a:t>Package</a:t>
            </a:r>
          </a:p>
        </p:txBody>
      </p:sp>
      <p:pic>
        <p:nvPicPr>
          <p:cNvPr id="2052" name="Picture 4" descr="http://4.bp.blogspot.com/-o0xH5hk56_o/VkCNCunSFgI/AAAAAAAAAx4/1ucIz1UI8XQ/s1600/browser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499" y="2438400"/>
            <a:ext cx="3506144" cy="222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stCxn id="4" idx="3"/>
            <a:endCxn id="6" idx="1"/>
          </p:cNvCxnSpPr>
          <p:nvPr/>
        </p:nvCxnSpPr>
        <p:spPr bwMode="auto">
          <a:xfrm>
            <a:off x="2667000" y="2476500"/>
            <a:ext cx="381000" cy="1051872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 bwMode="auto">
          <a:xfrm flipV="1">
            <a:off x="2671119" y="3528372"/>
            <a:ext cx="376881" cy="967428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>
            <a:stCxn id="6" idx="3"/>
          </p:cNvCxnSpPr>
          <p:nvPr/>
        </p:nvCxnSpPr>
        <p:spPr bwMode="auto">
          <a:xfrm>
            <a:off x="4953000" y="3528372"/>
            <a:ext cx="1049380" cy="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2059056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Helpers</a:t>
            </a:r>
          </a:p>
        </p:txBody>
      </p:sp>
      <p:pic>
        <p:nvPicPr>
          <p:cNvPr id="1028" name="Picture 4" descr="http://blog.teamtreehouse.com/wp-content/uploads/2014/01/yeoman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81200"/>
            <a:ext cx="2724150" cy="235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angularclass.com/wp-content/uploads/2015/10/webpack-angular2-starter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121482"/>
            <a:ext cx="3249055" cy="207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57720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Happening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https://webpack.github.io/assets/what-is-webpa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18" y="1930008"/>
            <a:ext cx="7062764" cy="353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49539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Along!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90800"/>
            <a:ext cx="6096000" cy="1524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Clone https://github.com/odetocode/ngclass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npm</a:t>
            </a:r>
            <a:r>
              <a:rPr lang="en-US" dirty="0"/>
              <a:t> start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24251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Shell Page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195" y="2286000"/>
            <a:ext cx="780460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55174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514600"/>
            <a:ext cx="7391400" cy="119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1014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B0000"/>
      </a:accent1>
      <a:accent2>
        <a:srgbClr val="EBEBC2"/>
      </a:accent2>
      <a:accent3>
        <a:srgbClr val="D3C7C7"/>
      </a:accent3>
      <a:accent4>
        <a:srgbClr val="D8D8D8"/>
      </a:accent4>
      <a:accent5>
        <a:srgbClr val="A5A5A5"/>
      </a:accent5>
      <a:accent6>
        <a:srgbClr val="007700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34733</TotalTime>
  <Words>312</Words>
  <Application>Microsoft Office PowerPoint</Application>
  <PresentationFormat>On-screen Show (4:3)</PresentationFormat>
  <Paragraphs>102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Consolas</vt:lpstr>
      <vt:lpstr>Myriad Pro</vt:lpstr>
      <vt:lpstr>Myriad Pro Light</vt:lpstr>
      <vt:lpstr>Segoe UI</vt:lpstr>
      <vt:lpstr>Tekton Pro</vt:lpstr>
      <vt:lpstr>Verdana</vt:lpstr>
      <vt:lpstr>Wingdings</vt:lpstr>
      <vt:lpstr>1_SapphireTemplate</vt:lpstr>
      <vt:lpstr>PowerPoint Presentation</vt:lpstr>
      <vt:lpstr>History</vt:lpstr>
      <vt:lpstr>Angular 2 Goals</vt:lpstr>
      <vt:lpstr>Getting Off The Ground</vt:lpstr>
      <vt:lpstr>Getting Started Helpers</vt:lpstr>
      <vt:lpstr>What’s Happening</vt:lpstr>
      <vt:lpstr>Follow Along! </vt:lpstr>
      <vt:lpstr> Shell Page</vt:lpstr>
      <vt:lpstr>Bootstrapping</vt:lpstr>
      <vt:lpstr>Components</vt:lpstr>
      <vt:lpstr>What’s Being Loaded?</vt:lpstr>
      <vt:lpstr>Other Starting Points</vt:lpstr>
      <vt:lpstr>Directives</vt:lpstr>
      <vt:lpstr>Templates</vt:lpstr>
      <vt:lpstr>Models</vt:lpstr>
      <vt:lpstr>Essence</vt:lpstr>
      <vt:lpstr>Template Syntax</vt:lpstr>
      <vt:lpstr>Inputs</vt:lpstr>
      <vt:lpstr>Forms</vt:lpstr>
      <vt:lpstr>Angular versus Unobtrusive JavaScript</vt:lpstr>
      <vt:lpstr>Hiding and Showing</vt:lpstr>
      <vt:lpstr>Styles</vt:lpstr>
      <vt:lpstr>Debugging</vt:lpstr>
      <vt:lpstr>Summary</vt:lpstr>
    </vt:vector>
  </TitlesOfParts>
  <LinksUpToDate>false</LinksUpToDate>
  <SharedDoc>false</SharedDoc>
  <HyperlinkBase>http://www.pluralsight.com/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1861</cp:revision>
  <dcterms:created xsi:type="dcterms:W3CDTF">2007-12-27T20:50:38Z</dcterms:created>
  <dcterms:modified xsi:type="dcterms:W3CDTF">2016-07-26T17:27:31Z</dcterms:modified>
</cp:coreProperties>
</file>