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46" r:id="rId3"/>
    <p:sldId id="34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45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4" d="100"/>
          <a:sy n="74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Testing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expect(angular).</a:t>
            </a:r>
            <a:r>
              <a:rPr lang="en-US" dirty="0" err="1" smtClean="0"/>
              <a:t>toBe</a:t>
            </a:r>
            <a:r>
              <a:rPr lang="en-US" dirty="0" smtClean="0"/>
              <a:t>(testable)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style for $http 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819400"/>
            <a:ext cx="56007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750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Testability is a goal</a:t>
            </a:r>
          </a:p>
          <a:p>
            <a:r>
              <a:rPr lang="en-US" dirty="0" smtClean="0"/>
              <a:t>Many options for frameworks, runners, and workflows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is dynamic</a:t>
            </a:r>
          </a:p>
          <a:p>
            <a:pPr lvl="1"/>
            <a:r>
              <a:rPr lang="en-US" dirty="0" smtClean="0"/>
              <a:t>There is no help from a compiler</a:t>
            </a:r>
          </a:p>
          <a:p>
            <a:pPr lvl="1"/>
            <a:r>
              <a:rPr lang="en-US" dirty="0" smtClean="0"/>
              <a:t>Other options available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Testable code is generally well designed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en-US" dirty="0" smtClean="0"/>
              <a:t>DIP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304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helps us avoid global state and singletons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No need for “new” or namespaces</a:t>
            </a:r>
          </a:p>
          <a:p>
            <a:r>
              <a:rPr lang="en-US" dirty="0" smtClean="0"/>
              <a:t>Angular helps with separation of concerns</a:t>
            </a:r>
          </a:p>
          <a:p>
            <a:pPr lvl="1"/>
            <a:r>
              <a:rPr lang="en-US" dirty="0" smtClean="0"/>
              <a:t>Controllers don’t manipulate the DOM</a:t>
            </a:r>
          </a:p>
          <a:p>
            <a:pPr lvl="1"/>
            <a:r>
              <a:rPr lang="en-US" dirty="0" smtClean="0"/>
              <a:t>Templates don’t contain application logic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0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options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Mocha</a:t>
            </a:r>
          </a:p>
          <a:p>
            <a:r>
              <a:rPr lang="en-US" dirty="0" smtClean="0"/>
              <a:t>Runner options</a:t>
            </a:r>
          </a:p>
          <a:p>
            <a:pPr lvl="1"/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Chutzpah (Visual Studio)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530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r>
              <a:rPr lang="en-US" dirty="0" smtClean="0"/>
              <a:t> (angular-mock.js	)</a:t>
            </a:r>
          </a:p>
          <a:p>
            <a:pPr lvl="1"/>
            <a:r>
              <a:rPr lang="en-US" dirty="0" smtClean="0"/>
              <a:t>Bootstrap modules</a:t>
            </a:r>
          </a:p>
          <a:p>
            <a:pPr lvl="1"/>
            <a:r>
              <a:rPr lang="en-US" dirty="0" smtClean="0"/>
              <a:t>Test friendly injector method</a:t>
            </a:r>
          </a:p>
          <a:p>
            <a:pPr lvl="1"/>
            <a:r>
              <a:rPr lang="en-US" dirty="0" smtClean="0"/>
              <a:t>Mock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429000"/>
            <a:ext cx="71151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9159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module and inject to create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" y="2057400"/>
            <a:ext cx="7543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8948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mock any service</a:t>
            </a:r>
          </a:p>
          <a:p>
            <a:pPr lvl="1"/>
            <a:r>
              <a:rPr lang="en-US" dirty="0" smtClean="0"/>
              <a:t>Jasmine provides spies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500" y="2819400"/>
            <a:ext cx="72390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0086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Promises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easiest to create promises with $q</a:t>
            </a:r>
          </a:p>
          <a:p>
            <a:pPr lvl="1"/>
            <a:r>
              <a:rPr lang="en-US" dirty="0" smtClean="0"/>
              <a:t>Return “controlled” promise from a spy, mock, or fake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819400"/>
            <a:ext cx="6096000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0466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HTTP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$</a:t>
            </a:r>
            <a:r>
              <a:rPr lang="en-US" dirty="0" err="1" smtClean="0"/>
              <a:t>httpBackend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37" y="2362200"/>
            <a:ext cx="755332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511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24129</TotalTime>
  <Words>154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Testing</vt:lpstr>
      <vt:lpstr>Why?</vt:lpstr>
      <vt:lpstr>How</vt:lpstr>
      <vt:lpstr>Setup</vt:lpstr>
      <vt:lpstr>Help</vt:lpstr>
      <vt:lpstr>First Spec</vt:lpstr>
      <vt:lpstr>Mocking</vt:lpstr>
      <vt:lpstr>Working With Promises</vt:lpstr>
      <vt:lpstr>Testing HTTP Interaction</vt:lpstr>
      <vt:lpstr>Expectations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1837</cp:revision>
  <dcterms:created xsi:type="dcterms:W3CDTF">2007-12-27T20:50:38Z</dcterms:created>
  <dcterms:modified xsi:type="dcterms:W3CDTF">2013-11-30T05:55:21Z</dcterms:modified>
</cp:coreProperties>
</file>