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46" r:id="rId3"/>
    <p:sldId id="347" r:id="rId4"/>
    <p:sldId id="348" r:id="rId5"/>
    <p:sldId id="349" r:id="rId6"/>
    <p:sldId id="351" r:id="rId7"/>
    <p:sldId id="350" r:id="rId8"/>
    <p:sldId id="352" r:id="rId9"/>
    <p:sldId id="353" r:id="rId10"/>
    <p:sldId id="354" r:id="rId11"/>
    <p:sldId id="355" r:id="rId12"/>
    <p:sldId id="345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65" d="100"/>
          <a:sy n="65" d="100"/>
        </p:scale>
        <p:origin x="6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plnkr.co/edit/H1ogebRPirOAAPQ4kQFe?p=pre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plnkr.co/edit/4Jdg4aM5TKf0fI8fzRLD?p=preview" TargetMode="External"/><Relationship Id="rId3" Type="http://schemas.openxmlformats.org/officeDocument/2006/relationships/hyperlink" Target="http://plnkr.co/edit/tScdZdYzoG8ENUKiIwOA?p=preview" TargetMode="External"/><Relationship Id="rId7" Type="http://schemas.openxmlformats.org/officeDocument/2006/relationships/hyperlink" Target="http://plnkr.co/edit/fj1CujrdLtWzYlWasS8v?p=preview" TargetMode="External"/><Relationship Id="rId12" Type="http://schemas.openxmlformats.org/officeDocument/2006/relationships/hyperlink" Target="http://plnkr.co/edit/jh9KcQDrKuhRbcbf8kJb?p=preview" TargetMode="External"/><Relationship Id="rId2" Type="http://schemas.openxmlformats.org/officeDocument/2006/relationships/hyperlink" Target="http://plnkr.co/edit/JZAIWh438XruPUSP6WxC?p=pre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nkr.co/edit/GlWltk3kpAqiGq0uIQyK?p=preview" TargetMode="External"/><Relationship Id="rId11" Type="http://schemas.openxmlformats.org/officeDocument/2006/relationships/hyperlink" Target="http://plnkr.co/edit/Rmj50aOHmIasisT8cSP0?p=preview" TargetMode="External"/><Relationship Id="rId5" Type="http://schemas.openxmlformats.org/officeDocument/2006/relationships/hyperlink" Target="http://plnkr.co/edit/0P3kQDcdPY9xmfKEEZjq?p=preview" TargetMode="External"/><Relationship Id="rId10" Type="http://schemas.openxmlformats.org/officeDocument/2006/relationships/hyperlink" Target="http://plnkr.co/edit/zyM5mzSvAuOq0EvArTu8?p=preview" TargetMode="External"/><Relationship Id="rId4" Type="http://schemas.openxmlformats.org/officeDocument/2006/relationships/hyperlink" Target="http://plnkr.co/edit/v2KrvCdWvYCtnrIMhxIC?p=preview" TargetMode="External"/><Relationship Id="rId9" Type="http://schemas.openxmlformats.org/officeDocument/2006/relationships/hyperlink" Target="http://plnkr.co/edit/MnbDZ1SC2Fy6Qs2v10R9?p=previe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gmodules.org/popul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Route.directive:ngView#usage_animations" TargetMode="External"/><Relationship Id="rId7" Type="http://schemas.openxmlformats.org/officeDocument/2006/relationships/hyperlink" Target="http://docs.angularjs.org/api/ng.directive:ngShow#usage_animations" TargetMode="External"/><Relationship Id="rId2" Type="http://schemas.openxmlformats.org/officeDocument/2006/relationships/hyperlink" Target="http://docs.angularjs.org/api/ng.directive:ngRepeat#usage_anim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ngularjs.org/api/ng.directive:ngIf#usage_animations" TargetMode="External"/><Relationship Id="rId5" Type="http://schemas.openxmlformats.org/officeDocument/2006/relationships/hyperlink" Target="http://docs.angularjs.org/api/ng.directive:ngSwitch#usage_animations" TargetMode="External"/><Relationship Id="rId4" Type="http://schemas.openxmlformats.org/officeDocument/2006/relationships/hyperlink" Target="http://docs.angularjs.org/api/ng.directive:ngInclude#usage_anim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bY70b3f3PpegDtpTWiKc?p=preview" TargetMode="External"/><Relationship Id="rId2" Type="http://schemas.openxmlformats.org/officeDocument/2006/relationships/hyperlink" Target="http://plnkr.co/edit/SZljRItnL986V821M7Ck?p=pre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nkr.co/edit/is0Icl9XsVkdQ3HTAJHZ?p=pre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lnkr.co/edit/MHDqQ5QyrsSDVRky9HF1?p=preview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Animations and UI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err="1" smtClean="0"/>
              <a:t>ng</a:t>
            </a:r>
            <a:r>
              <a:rPr lang="en-US" dirty="0" err="1" smtClean="0"/>
              <a:t>Animate</a:t>
            </a:r>
            <a:r>
              <a:rPr lang="en-US" dirty="0" smtClean="0"/>
              <a:t> </a:t>
            </a:r>
            <a:r>
              <a:rPr lang="en-US" dirty="0" smtClean="0"/>
              <a:t>+ Bootstrap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http://plnkr.co/edit/H1ogebRPirOAAPQ4kQFe?p=preview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3157537"/>
            <a:ext cx="4619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592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plnkr.co/edit/JZAIWh438XruPUSP6WxC?p=preview</a:t>
            </a:r>
            <a:endParaRPr lang="en-US" dirty="0" smtClean="0"/>
          </a:p>
          <a:p>
            <a:r>
              <a:rPr lang="en-US" dirty="0" smtClean="0"/>
              <a:t>Carousel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plnkr.co/edit/tScdZdYzoG8ENUKiIwOA?p=preview</a:t>
            </a:r>
            <a:endParaRPr lang="en-US" dirty="0" smtClean="0"/>
          </a:p>
          <a:p>
            <a:r>
              <a:rPr lang="en-US" dirty="0" smtClean="0"/>
              <a:t>Collapse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plnkr.co/edit/v2KrvCdWvYCtnrIMhxIC?p=preview</a:t>
            </a:r>
            <a:endParaRPr lang="en-US" dirty="0" smtClean="0"/>
          </a:p>
          <a:p>
            <a:r>
              <a:rPr lang="en-US" dirty="0" err="1" smtClean="0"/>
              <a:t>DatePicker</a:t>
            </a:r>
            <a:r>
              <a:rPr lang="en-US" dirty="0" smtClean="0"/>
              <a:t>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plnkr.co/edit/0P3kQDcdPY9xmfKEEZjq?p=preview</a:t>
            </a:r>
            <a:endParaRPr lang="en-US" dirty="0" smtClean="0"/>
          </a:p>
          <a:p>
            <a:r>
              <a:rPr lang="en-US" dirty="0" err="1" smtClean="0"/>
              <a:t>DropDown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plnkr.co/edit/GlWltk3kpAqiGq0uIQyK?p=preview</a:t>
            </a:r>
            <a:endParaRPr lang="en-US" dirty="0" smtClean="0"/>
          </a:p>
          <a:p>
            <a:r>
              <a:rPr lang="en-US" dirty="0" smtClean="0"/>
              <a:t>Modal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plnkr.co/edit/fj1CujrdLtWzYlWasS8v?p=preview</a:t>
            </a:r>
            <a:endParaRPr lang="en-US" dirty="0" smtClean="0"/>
          </a:p>
          <a:p>
            <a:r>
              <a:rPr lang="en-US" dirty="0" smtClean="0"/>
              <a:t>Pagination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plnkr.co/edit/4Jdg4aM5TKf0fI8fzRLD?p=preview</a:t>
            </a:r>
            <a:endParaRPr lang="en-US" dirty="0" smtClean="0"/>
          </a:p>
          <a:p>
            <a:r>
              <a:rPr lang="en-US" dirty="0" smtClean="0"/>
              <a:t>Progress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plnkr.co/edit/MnbDZ1SC2Fy6Qs2v10R9?p=preview</a:t>
            </a:r>
            <a:endParaRPr lang="en-US" dirty="0" smtClean="0"/>
          </a:p>
          <a:p>
            <a:r>
              <a:rPr lang="en-US" dirty="0" smtClean="0"/>
              <a:t>Rating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plnkr.co/edit/zyM5mzSvAuOq0EvArTu8?p=preview</a:t>
            </a:r>
            <a:endParaRPr lang="en-US" dirty="0" smtClean="0"/>
          </a:p>
          <a:p>
            <a:r>
              <a:rPr lang="en-US" dirty="0" err="1" smtClean="0"/>
              <a:t>Timepicker</a:t>
            </a:r>
            <a:r>
              <a:rPr lang="en-US" dirty="0" smtClean="0"/>
              <a:t>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plnkr.co/edit/Rmj50aOHmIasisT8cSP0?p=preview</a:t>
            </a:r>
            <a:endParaRPr lang="en-US" dirty="0" smtClean="0"/>
          </a:p>
          <a:p>
            <a:r>
              <a:rPr lang="en-US" dirty="0" smtClean="0"/>
              <a:t>Tabs </a:t>
            </a:r>
            <a:r>
              <a:rPr lang="en-US" dirty="0">
                <a:hlinkClick r:id="rId12"/>
              </a:rPr>
              <a:t>http://plnkr.co/edit/jh9KcQDrKuhRbcbf8kJb?p=preview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124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 are built into </a:t>
            </a:r>
            <a:r>
              <a:rPr lang="en-US" dirty="0" err="1" smtClean="0"/>
              <a:t>ngAnimate</a:t>
            </a:r>
            <a:endParaRPr lang="en-US" dirty="0" smtClean="0"/>
          </a:p>
          <a:p>
            <a:r>
              <a:rPr lang="en-US" dirty="0" smtClean="0"/>
              <a:t>Third party modules provide additional directives and services</a:t>
            </a:r>
          </a:p>
          <a:p>
            <a:r>
              <a:rPr lang="en-US" dirty="0">
                <a:hlinkClick r:id="rId2"/>
              </a:rPr>
              <a:t>http://ngmodules.org/popular</a:t>
            </a:r>
            <a:endParaRPr lang="en-US" dirty="0" smtClean="0"/>
          </a:p>
          <a:p>
            <a:pPr lvl="1"/>
            <a:r>
              <a:rPr lang="en-US" dirty="0" smtClean="0"/>
              <a:t>UI Bootstrap</a:t>
            </a:r>
          </a:p>
          <a:p>
            <a:pPr lvl="1"/>
            <a:r>
              <a:rPr lang="en-US" dirty="0" err="1" smtClean="0"/>
              <a:t>ngTable</a:t>
            </a:r>
            <a:endParaRPr lang="en-US" dirty="0" smtClean="0"/>
          </a:p>
          <a:p>
            <a:pPr lvl="1"/>
            <a:r>
              <a:rPr lang="en-US" dirty="0" err="1" smtClean="0"/>
              <a:t>ngUpload</a:t>
            </a:r>
            <a:endParaRPr lang="en-US" dirty="0" smtClean="0"/>
          </a:p>
          <a:p>
            <a:pPr lvl="1"/>
            <a:r>
              <a:rPr lang="en-US" dirty="0" err="1" smtClean="0"/>
              <a:t>uiRouter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ngAnimate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angular-animate.js</a:t>
            </a:r>
          </a:p>
          <a:p>
            <a:r>
              <a:rPr lang="en-US" dirty="0" smtClean="0"/>
              <a:t>Supports CSS transition, CSS </a:t>
            </a:r>
            <a:r>
              <a:rPr lang="en-US" dirty="0" err="1" smtClean="0"/>
              <a:t>keyframe</a:t>
            </a:r>
            <a:r>
              <a:rPr lang="en-US" dirty="0" smtClean="0"/>
              <a:t>, and JavaScript animations</a:t>
            </a:r>
          </a:p>
          <a:p>
            <a:r>
              <a:rPr lang="en-US" dirty="0" smtClean="0"/>
              <a:t>Uses $animate and $</a:t>
            </a:r>
            <a:r>
              <a:rPr lang="en-US" dirty="0" err="1" smtClean="0"/>
              <a:t>animateProvider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3143250"/>
            <a:ext cx="5295900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39362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Animations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57454"/>
              </p:ext>
            </p:extLst>
          </p:nvPr>
        </p:nvGraphicFramePr>
        <p:xfrm>
          <a:off x="1116806" y="1447800"/>
          <a:ext cx="6910388" cy="368808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455194"/>
                <a:gridCol w="3455194"/>
              </a:tblGrid>
              <a:tr h="34120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Directive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Supported Animations</a:t>
                      </a:r>
                      <a:endParaRPr lang="en-US" b="1">
                        <a:effectLst/>
                      </a:endParaRPr>
                    </a:p>
                  </a:txBody>
                  <a:tcPr marL="76200" marR="76200" marT="76200" marB="76200" anchor="b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2"/>
                        </a:rPr>
                        <a:t>ngRepeat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enter, leave, and move</a:t>
                      </a:r>
                    </a:p>
                  </a:txBody>
                  <a:tcPr marL="76200" marR="76200" marT="76200" marB="7620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3"/>
                        </a:rPr>
                        <a:t>ngView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4"/>
                        </a:rPr>
                        <a:t>ngInclude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5"/>
                        </a:rPr>
                        <a:t>ngSwitch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6"/>
                        </a:rPr>
                        <a:t>ngIf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7"/>
                        </a:rPr>
                        <a:t>ngClass or {{class}}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 and remove</a:t>
                      </a:r>
                    </a:p>
                  </a:txBody>
                  <a:tcPr marL="76200" marR="76200" marT="76200" marB="76200"/>
                </a:tc>
              </a:tr>
              <a:tr h="560542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err="1">
                          <a:effectLst/>
                          <a:hlinkClick r:id="rId7"/>
                        </a:rPr>
                        <a:t>ngShow</a:t>
                      </a:r>
                      <a:r>
                        <a:rPr lang="en-US" u="none" strike="noStrike" dirty="0">
                          <a:effectLst/>
                          <a:hlinkClick r:id="rId7"/>
                        </a:rPr>
                        <a:t> &amp; </a:t>
                      </a:r>
                      <a:r>
                        <a:rPr lang="en-US" u="none" strike="noStrike" dirty="0" err="1">
                          <a:effectLst/>
                          <a:hlinkClick r:id="rId7"/>
                        </a:rPr>
                        <a:t>ngHide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 and remove (the </a:t>
                      </a:r>
                      <a:r>
                        <a:rPr lang="en-US" dirty="0" err="1">
                          <a:effectLst/>
                        </a:rPr>
                        <a:t>ng</a:t>
                      </a:r>
                      <a:r>
                        <a:rPr lang="en-US" dirty="0">
                          <a:effectLst/>
                        </a:rPr>
                        <a:t>-hide class value)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910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Touch of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 in animations use a pair of classes for animations</a:t>
            </a:r>
          </a:p>
          <a:p>
            <a:r>
              <a:rPr lang="en-US" dirty="0" smtClean="0"/>
              <a:t>Classes managed by $animate</a:t>
            </a:r>
          </a:p>
          <a:p>
            <a:r>
              <a:rPr lang="en-US" dirty="0" smtClean="0"/>
              <a:t>Just need to provide the CSS definitions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3581400"/>
            <a:ext cx="4048125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6651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class is added first (</a:t>
            </a:r>
            <a:r>
              <a:rPr lang="en-US" dirty="0" err="1" smtClean="0"/>
              <a:t>ng</a:t>
            </a:r>
            <a:r>
              <a:rPr lang="en-US" dirty="0" smtClean="0"/>
              <a:t>-enter)</a:t>
            </a:r>
          </a:p>
          <a:p>
            <a:r>
              <a:rPr lang="en-US" dirty="0" smtClean="0"/>
              <a:t>Active class is added second (</a:t>
            </a:r>
            <a:r>
              <a:rPr lang="en-US" dirty="0" err="1" smtClean="0"/>
              <a:t>ng</a:t>
            </a:r>
            <a:r>
              <a:rPr lang="en-US" dirty="0" smtClean="0"/>
              <a:t>-enter-active)</a:t>
            </a:r>
          </a:p>
          <a:p>
            <a:r>
              <a:rPr lang="en-US" dirty="0" smtClean="0"/>
              <a:t>Both classes removed when animation complete</a:t>
            </a:r>
          </a:p>
          <a:p>
            <a:r>
              <a:rPr lang="en-US" dirty="0" smtClean="0"/>
              <a:t>Can also create custom animations in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175" y="3048000"/>
            <a:ext cx="558165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8085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and Show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to use !important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2587" y="2209800"/>
            <a:ext cx="5838825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715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plnkr.co/edit/SZljRItnL986V821M7Ck?p=preview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ngRepeat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plnkr.co/edit/bY70b3f3PpegDtpTWiKc?p=preview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ngView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plnkr.co/edit/is0Icl9XsVkdQ3HTAJHZ?p=preview</a:t>
            </a:r>
            <a:endParaRPr lang="en-US" dirty="0" smtClean="0"/>
          </a:p>
          <a:p>
            <a:pPr lvl="1"/>
            <a:r>
              <a:rPr lang="en-US" dirty="0" smtClean="0"/>
              <a:t>($animate in custom directive)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347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dependencies</a:t>
            </a:r>
          </a:p>
          <a:p>
            <a:pPr lvl="1"/>
            <a:r>
              <a:rPr lang="en-US" dirty="0" smtClean="0"/>
              <a:t>Only Bootstrap.css and Angular required</a:t>
            </a:r>
          </a:p>
          <a:p>
            <a:pPr lvl="1"/>
            <a:r>
              <a:rPr lang="en-US" dirty="0" smtClean="0"/>
              <a:t>No jQuery, no bootstrap.js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19600"/>
            <a:ext cx="634365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8712" y="3243262"/>
            <a:ext cx="6886575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9690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://plnkr.co/edit/MHDqQ5QyrsSDVRky9HF1?p=preview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4619" y="2590800"/>
            <a:ext cx="663476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0608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23834</TotalTime>
  <Words>251</Words>
  <Application>Microsoft Office PowerPoint</Application>
  <PresentationFormat>On-screen Show (4:3)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Animations and UI</vt:lpstr>
      <vt:lpstr>ngAnimate</vt:lpstr>
      <vt:lpstr>Built-In Animations</vt:lpstr>
      <vt:lpstr>A Touch of CSS</vt:lpstr>
      <vt:lpstr>CSS Classes</vt:lpstr>
      <vt:lpstr>Hide and Show</vt:lpstr>
      <vt:lpstr>Samples</vt:lpstr>
      <vt:lpstr>UI Bootstrap</vt:lpstr>
      <vt:lpstr>Accordion</vt:lpstr>
      <vt:lpstr>Alert</vt:lpstr>
      <vt:lpstr>And More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1839</cp:revision>
  <dcterms:created xsi:type="dcterms:W3CDTF">2007-12-27T20:50:38Z</dcterms:created>
  <dcterms:modified xsi:type="dcterms:W3CDTF">2013-11-30T18:05:23Z</dcterms:modified>
</cp:coreProperties>
</file>