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1"/>
  </p:notesMasterIdLst>
  <p:handoutMasterIdLst>
    <p:handoutMasterId r:id="rId12"/>
  </p:handoutMasterIdLst>
  <p:sldIdLst>
    <p:sldId id="327" r:id="rId2"/>
    <p:sldId id="345" r:id="rId3"/>
    <p:sldId id="359" r:id="rId4"/>
    <p:sldId id="347" r:id="rId5"/>
    <p:sldId id="351" r:id="rId6"/>
    <p:sldId id="337" r:id="rId7"/>
    <p:sldId id="338" r:id="rId8"/>
    <p:sldId id="355" r:id="rId9"/>
    <p:sldId id="358" r:id="rId1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45"/>
            <p14:sldId id="359"/>
            <p14:sldId id="347"/>
            <p14:sldId id="351"/>
            <p14:sldId id="337"/>
            <p14:sldId id="338"/>
            <p14:sldId id="355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106" d="100"/>
          <a:sy n="106" d="100"/>
        </p:scale>
        <p:origin x="45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32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1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7BAFF3B6-5AFC-4ABA-A342-509CA6591A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56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BD3AE-5C45-485B-A201-2F57E583C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model binder maps request values to a CLR type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FromBody</a:t>
            </a:r>
            <a:r>
              <a:rPr lang="en-US" dirty="0"/>
              <a:t>] [</a:t>
            </a:r>
            <a:r>
              <a:rPr lang="en-US" dirty="0" err="1"/>
              <a:t>FromQuery</a:t>
            </a:r>
            <a:r>
              <a:rPr lang="en-US" dirty="0"/>
              <a:t>] [</a:t>
            </a:r>
            <a:r>
              <a:rPr lang="en-US" dirty="0" err="1"/>
              <a:t>FromHeader</a:t>
            </a:r>
            <a:r>
              <a:rPr lang="en-US" dirty="0"/>
              <a:t>] [</a:t>
            </a:r>
            <a:r>
              <a:rPr lang="en-US" dirty="0" err="1"/>
              <a:t>FromRoute</a:t>
            </a:r>
            <a:r>
              <a:rPr lang="en-US" dirty="0"/>
              <a:t>] …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667000" y="2743200"/>
            <a:ext cx="6096000" cy="1752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>
                <a:latin typeface="Consolas"/>
                <a:ea typeface="Calibri"/>
                <a:cs typeface="Times New Roman"/>
              </a:rPr>
              <a:t>OnPost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1800" b="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employee)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  </a:t>
            </a:r>
            <a:r>
              <a:rPr lang="en-US" sz="1800" b="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  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}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1676400" y="3581400"/>
            <a:ext cx="65532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>
                <a:latin typeface="Consolas"/>
                <a:ea typeface="Calibri"/>
                <a:cs typeface="Times New Roman"/>
              </a:rPr>
              <a:t>EdOnPost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id, </a:t>
            </a:r>
            <a:r>
              <a:rPr lang="en-US" sz="18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name,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                         </a:t>
            </a:r>
            <a:r>
              <a:rPr lang="en-US" sz="1800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>
                <a:latin typeface="Consolas"/>
                <a:ea typeface="Calibri"/>
                <a:cs typeface="Times New Roman"/>
              </a:rPr>
              <a:t>hireDate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)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  </a:t>
            </a:r>
            <a:r>
              <a:rPr lang="en-US" sz="1800" b="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  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}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61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6096-49B1-47F9-84F6-C075FA38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asp-for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73BBD-C066-4F43-A934-25EB74F5E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15374"/>
            <a:ext cx="7467600" cy="362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737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 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Beware of over-posting / mass assignment</a:t>
            </a:r>
          </a:p>
        </p:txBody>
      </p:sp>
      <p:pic>
        <p:nvPicPr>
          <p:cNvPr id="1026" name="Picture 2" descr="composing the at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199"/>
            <a:ext cx="5943600" cy="409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3082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 State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ModelState</a:t>
            </a:r>
            <a:r>
              <a:rPr lang="en-US" dirty="0"/>
              <a:t> contains byproducts of model binding</a:t>
            </a:r>
          </a:p>
          <a:p>
            <a:pPr lvl="1"/>
            <a:r>
              <a:rPr lang="en-US" dirty="0"/>
              <a:t>Errors and attempted values</a:t>
            </a:r>
          </a:p>
          <a:p>
            <a:r>
              <a:rPr lang="en-US" dirty="0" err="1"/>
              <a:t>ModelState.IsValid</a:t>
            </a:r>
            <a:endParaRPr lang="en-US" dirty="0"/>
          </a:p>
          <a:p>
            <a:pPr lvl="1"/>
            <a:r>
              <a:rPr lang="en-US" dirty="0"/>
              <a:t>Did the model bind correctly?</a:t>
            </a:r>
          </a:p>
          <a:p>
            <a:r>
              <a:rPr lang="en-US" dirty="0"/>
              <a:t>Tag helpers use model state</a:t>
            </a:r>
          </a:p>
          <a:p>
            <a:pPr lvl="1"/>
            <a:r>
              <a:rPr lang="en-US" dirty="0"/>
              <a:t>Model state can override view model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76400" y="3733800"/>
            <a:ext cx="47244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IndexAsync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model)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ModelState.IsValid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{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4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commit...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RedirectToAction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ea typeface="Calibri"/>
                <a:cs typeface="Consolas" pitchFamily="49" charset="0"/>
              </a:rPr>
              <a:t>Index</a:t>
            </a:r>
            <a:r>
              <a:rPr lang="en-US" sz="1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View(model);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0981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additional metadata for templates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219200" y="1972236"/>
            <a:ext cx="6705600" cy="388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UserEditModel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ScaffoldColumn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ID {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DisplayFormat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NullDisplayText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"No name"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Name {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DisplayName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"Joined"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DisplayFormat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DataFormatString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"{0:d}"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JoinedOn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{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}    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499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/ Edit Annotations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2400" y="1066800"/>
          <a:ext cx="89154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031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/>
                        <a:t>DisplayColumn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Specify the</a:t>
                      </a:r>
                      <a:r>
                        <a:rPr lang="en-US" baseline="0" dirty="0"/>
                        <a:t> property of a model class for simple text display.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/>
                        <a:t>HiddenInput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Render value</a:t>
                      </a:r>
                      <a:r>
                        <a:rPr lang="en-US" baseline="0" dirty="0"/>
                        <a:t> in a hidden input (when editing).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/>
                        <a:t>UIHint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Specify</a:t>
                      </a:r>
                      <a:r>
                        <a:rPr lang="en-US" baseline="0" dirty="0"/>
                        <a:t> the name of the template to use for rendering.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templates (email, password,</a:t>
                      </a:r>
                      <a:r>
                        <a:rPr lang="en-US" baseline="0" dirty="0"/>
                        <a:t> URL, currency)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/>
                        <a:t>ReadOnly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Specify a read-only property (for model binding).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31">
                <a:tc>
                  <a:txBody>
                    <a:bodyPr/>
                    <a:lstStyle/>
                    <a:p>
                      <a:r>
                        <a:rPr lang="en-US" dirty="0" err="1"/>
                        <a:t>DisplayFormat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 strings</a:t>
                      </a:r>
                      <a:r>
                        <a:rPr lang="en-US" baseline="0" dirty="0"/>
                        <a:t> and null display text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31">
                <a:tc>
                  <a:txBody>
                    <a:bodyPr/>
                    <a:lstStyle/>
                    <a:p>
                      <a:r>
                        <a:rPr lang="en-US" dirty="0" err="1"/>
                        <a:t>ScaffoldColumn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 off display and edit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031">
                <a:tc>
                  <a:txBody>
                    <a:bodyPr/>
                    <a:lstStyle/>
                    <a:p>
                      <a:r>
                        <a:rPr lang="en-US" dirty="0" err="1"/>
                        <a:t>DisplayName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Friendly name for 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Specify</a:t>
                      </a:r>
                      <a:r>
                        <a:rPr lang="en-US" baseline="0" dirty="0"/>
                        <a:t> required properties (for model binding).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7807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Messages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ValidationMessage</a:t>
            </a:r>
            <a:endParaRPr lang="en-US" dirty="0"/>
          </a:p>
          <a:p>
            <a:pPr lvl="1"/>
            <a:r>
              <a:rPr lang="en-US" dirty="0"/>
              <a:t>Display property level validation errors</a:t>
            </a:r>
          </a:p>
          <a:p>
            <a:r>
              <a:rPr lang="en-US" dirty="0" err="1"/>
              <a:t>ValidationSummary</a:t>
            </a:r>
            <a:endParaRPr lang="en-US" dirty="0"/>
          </a:p>
          <a:p>
            <a:pPr lvl="1"/>
            <a:r>
              <a:rPr lang="en-US" dirty="0"/>
              <a:t>Display model level validation errors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3505200"/>
            <a:ext cx="82962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146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own Arrow 3"/>
          <p:cNvSpPr/>
          <p:nvPr/>
        </p:nvSpPr>
        <p:spPr bwMode="auto">
          <a:xfrm rot="19207364">
            <a:off x="5265071" y="294334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Down Arrow 4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Down Arrow 5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Page Model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View Model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84939498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252</Words>
  <Application>Microsoft Office PowerPoint</Application>
  <PresentationFormat>On-screen Show (4:3)</PresentationFormat>
  <Paragraphs>71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Consolas</vt:lpstr>
      <vt:lpstr>Myriad Pro</vt:lpstr>
      <vt:lpstr>Myriad Pro Light</vt:lpstr>
      <vt:lpstr>Segoe UI</vt:lpstr>
      <vt:lpstr>Tekton Pro</vt:lpstr>
      <vt:lpstr>Times New Roman</vt:lpstr>
      <vt:lpstr>Verdana</vt:lpstr>
      <vt:lpstr>Wingdings</vt:lpstr>
      <vt:lpstr>1_SapphireTemplate</vt:lpstr>
      <vt:lpstr>Models</vt:lpstr>
      <vt:lpstr>Model Binding</vt:lpstr>
      <vt:lpstr>asp-for</vt:lpstr>
      <vt:lpstr>Model Binding Security</vt:lpstr>
      <vt:lpstr>Model Binding State</vt:lpstr>
      <vt:lpstr>Data Annotations</vt:lpstr>
      <vt:lpstr>Display / Edit Annotations</vt:lpstr>
      <vt:lpstr>Validation Messages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1112</cp:revision>
  <dcterms:created xsi:type="dcterms:W3CDTF">2007-12-27T20:50:38Z</dcterms:created>
  <dcterms:modified xsi:type="dcterms:W3CDTF">2018-10-26T23:01:34Z</dcterms:modified>
</cp:coreProperties>
</file>